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54-47AD-88C6-A12E48329F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54-47AD-88C6-A12E48329F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54-47AD-88C6-A12E48329F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54-47AD-88C6-A12E48329F45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54-47AD-88C6-A12E48329F4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FA-4068-AFF4-08E1A4D9A4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FA-4068-AFF4-08E1A4D9A4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FA-4068-AFF4-08E1A4D9A4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FA-4068-AFF4-08E1A4D9A46D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FA-4068-AFF4-08E1A4D9A4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5D-411D-8154-78EAD56207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5D-411D-8154-78EAD56207B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5D-411D-8154-78EAD56207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05D-411D-8154-78EAD56207BB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5D-411D-8154-78EAD56207B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54-47AD-88C6-A12E48329F4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54-47AD-88C6-A12E48329F4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54-47AD-88C6-A12E48329F4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54-47AD-88C6-A12E48329F45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54-47AD-88C6-A12E48329F4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FA-4068-AFF4-08E1A4D9A46D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FA-4068-AFF4-08E1A4D9A46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FA-4068-AFF4-08E1A4D9A46D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FA-4068-AFF4-08E1A4D9A46D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FA-4068-AFF4-08E1A4D9A4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5D-411D-8154-78EAD56207B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5D-411D-8154-78EAD56207B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5D-411D-8154-78EAD56207BB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05D-411D-8154-78EAD56207BB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5D-411D-8154-78EAD56207B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86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01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Bevel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AA80E1-2D1C-44D2-BFF2-B3ACBE100593}"/>
              </a:ext>
            </a:extLst>
          </p:cNvPr>
          <p:cNvGrpSpPr/>
          <p:nvPr/>
        </p:nvGrpSpPr>
        <p:grpSpPr>
          <a:xfrm>
            <a:off x="412052" y="2175986"/>
            <a:ext cx="2606040" cy="2606040"/>
            <a:chOff x="1393533" y="1790326"/>
            <a:chExt cx="3474720" cy="3474720"/>
          </a:xfrm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79C63D36-CBBF-4DF1-B60B-B56CA4528E36}"/>
                </a:ext>
              </a:extLst>
            </p:cNvPr>
            <p:cNvGraphicFramePr/>
            <p:nvPr/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DC75EA8-915C-490A-9396-CB67AB1A4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5119C5F-33CF-462F-81EE-EDA8B56F361D}"/>
              </a:ext>
            </a:extLst>
          </p:cNvPr>
          <p:cNvGrpSpPr/>
          <p:nvPr/>
        </p:nvGrpSpPr>
        <p:grpSpPr>
          <a:xfrm>
            <a:off x="6125908" y="2175986"/>
            <a:ext cx="2606040" cy="2606040"/>
            <a:chOff x="1393533" y="1790326"/>
            <a:chExt cx="3474720" cy="3474720"/>
          </a:xfrm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467FBE0-7671-4331-B597-2C856B065D57}"/>
                </a:ext>
              </a:extLst>
            </p:cNvPr>
            <p:cNvGraphicFramePr/>
            <p:nvPr/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F3D1A4-6DBE-46B7-9955-ACA40E51A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aphicFrame>
        <p:nvGraphicFramePr>
          <p:cNvPr id="74" name="Chart 73">
            <a:extLst>
              <a:ext uri="{FF2B5EF4-FFF2-40B4-BE49-F238E27FC236}">
                <a16:creationId xmlns:a16="http://schemas.microsoft.com/office/drawing/2014/main" id="{3EBEEC1B-955B-4C1B-B031-8803430FDBC6}"/>
              </a:ext>
            </a:extLst>
          </p:cNvPr>
          <p:cNvGraphicFramePr/>
          <p:nvPr/>
        </p:nvGraphicFramePr>
        <p:xfrm>
          <a:off x="3272410" y="2175986"/>
          <a:ext cx="260604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AEE6B6E-93F5-4331-8D82-8E7C9BA50112}"/>
              </a:ext>
            </a:extLst>
          </p:cNvPr>
          <p:cNvSpPr>
            <a:spLocks/>
          </p:cNvSpPr>
          <p:nvPr/>
        </p:nvSpPr>
        <p:spPr bwMode="auto">
          <a:xfrm>
            <a:off x="3363278" y="2266855"/>
            <a:ext cx="2417445" cy="2417445"/>
          </a:xfrm>
          <a:custGeom>
            <a:avLst/>
            <a:gdLst>
              <a:gd name="connsiteX0" fmla="*/ 1613032 w 3223260"/>
              <a:gd name="connsiteY0" fmla="*/ 595929 h 3223260"/>
              <a:gd name="connsiteX1" fmla="*/ 591227 w 3223260"/>
              <a:gd name="connsiteY1" fmla="*/ 1615831 h 3223260"/>
              <a:gd name="connsiteX2" fmla="*/ 1613032 w 3223260"/>
              <a:gd name="connsiteY2" fmla="*/ 2635732 h 3223260"/>
              <a:gd name="connsiteX3" fmla="*/ 2634836 w 3223260"/>
              <a:gd name="connsiteY3" fmla="*/ 1615831 h 3223260"/>
              <a:gd name="connsiteX4" fmla="*/ 1613032 w 3223260"/>
              <a:gd name="connsiteY4" fmla="*/ 595929 h 3223260"/>
              <a:gd name="connsiteX5" fmla="*/ 1611630 w 3223260"/>
              <a:gd name="connsiteY5" fmla="*/ 0 h 3223260"/>
              <a:gd name="connsiteX6" fmla="*/ 3223260 w 3223260"/>
              <a:gd name="connsiteY6" fmla="*/ 1611630 h 3223260"/>
              <a:gd name="connsiteX7" fmla="*/ 1611630 w 3223260"/>
              <a:gd name="connsiteY7" fmla="*/ 3223260 h 3223260"/>
              <a:gd name="connsiteX8" fmla="*/ 0 w 3223260"/>
              <a:gd name="connsiteY8" fmla="*/ 1611630 h 3223260"/>
              <a:gd name="connsiteX9" fmla="*/ 1611630 w 3223260"/>
              <a:gd name="connsiteY9" fmla="*/ 0 h 322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3260" h="3223260">
                <a:moveTo>
                  <a:pt x="1613032" y="595929"/>
                </a:moveTo>
                <a:cubicBezTo>
                  <a:pt x="1048704" y="595929"/>
                  <a:pt x="591227" y="1052555"/>
                  <a:pt x="591227" y="1615831"/>
                </a:cubicBezTo>
                <a:cubicBezTo>
                  <a:pt x="591227" y="2179107"/>
                  <a:pt x="1048704" y="2635732"/>
                  <a:pt x="1613032" y="2635732"/>
                </a:cubicBezTo>
                <a:cubicBezTo>
                  <a:pt x="2177359" y="2635732"/>
                  <a:pt x="2634836" y="2179107"/>
                  <a:pt x="2634836" y="1615831"/>
                </a:cubicBezTo>
                <a:cubicBezTo>
                  <a:pt x="2634836" y="1052555"/>
                  <a:pt x="2177359" y="595929"/>
                  <a:pt x="1613032" y="595929"/>
                </a:cubicBezTo>
                <a:close/>
                <a:moveTo>
                  <a:pt x="1611630" y="0"/>
                </a:moveTo>
                <a:cubicBezTo>
                  <a:pt x="2501709" y="0"/>
                  <a:pt x="3223260" y="721551"/>
                  <a:pt x="3223260" y="1611630"/>
                </a:cubicBezTo>
                <a:cubicBezTo>
                  <a:pt x="3223260" y="2501709"/>
                  <a:pt x="2501709" y="3223260"/>
                  <a:pt x="1611630" y="3223260"/>
                </a:cubicBezTo>
                <a:cubicBezTo>
                  <a:pt x="721552" y="3223260"/>
                  <a:pt x="0" y="2501709"/>
                  <a:pt x="0" y="1611630"/>
                </a:cubicBezTo>
                <a:cubicBezTo>
                  <a:pt x="0" y="721551"/>
                  <a:pt x="721552" y="0"/>
                  <a:pt x="161163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15770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Bevel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AA80E1-2D1C-44D2-BFF2-B3ACBE100593}"/>
              </a:ext>
            </a:extLst>
          </p:cNvPr>
          <p:cNvGrpSpPr/>
          <p:nvPr/>
        </p:nvGrpSpPr>
        <p:grpSpPr>
          <a:xfrm>
            <a:off x="412052" y="2175986"/>
            <a:ext cx="2606040" cy="2606040"/>
            <a:chOff x="1393533" y="1790326"/>
            <a:chExt cx="3474720" cy="3474720"/>
          </a:xfrm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79C63D36-CBBF-4DF1-B60B-B56CA4528E3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4281779"/>
                </p:ext>
              </p:extLst>
            </p:nvPr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DC75EA8-915C-490A-9396-CB67AB1A4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5119C5F-33CF-462F-81EE-EDA8B56F361D}"/>
              </a:ext>
            </a:extLst>
          </p:cNvPr>
          <p:cNvGrpSpPr/>
          <p:nvPr/>
        </p:nvGrpSpPr>
        <p:grpSpPr>
          <a:xfrm>
            <a:off x="6125908" y="2175986"/>
            <a:ext cx="2606040" cy="2606040"/>
            <a:chOff x="1393533" y="1790326"/>
            <a:chExt cx="3474720" cy="3474720"/>
          </a:xfrm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467FBE0-7671-4331-B597-2C856B065D5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8673859"/>
                </p:ext>
              </p:extLst>
            </p:nvPr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F3D1A4-6DBE-46B7-9955-ACA40E51A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aphicFrame>
        <p:nvGraphicFramePr>
          <p:cNvPr id="74" name="Chart 73">
            <a:extLst>
              <a:ext uri="{FF2B5EF4-FFF2-40B4-BE49-F238E27FC236}">
                <a16:creationId xmlns:a16="http://schemas.microsoft.com/office/drawing/2014/main" id="{3EBEEC1B-955B-4C1B-B031-8803430FDB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491622"/>
              </p:ext>
            </p:extLst>
          </p:nvPr>
        </p:nvGraphicFramePr>
        <p:xfrm>
          <a:off x="3272410" y="2175986"/>
          <a:ext cx="260604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AEE6B6E-93F5-4331-8D82-8E7C9BA50112}"/>
              </a:ext>
            </a:extLst>
          </p:cNvPr>
          <p:cNvSpPr>
            <a:spLocks/>
          </p:cNvSpPr>
          <p:nvPr/>
        </p:nvSpPr>
        <p:spPr bwMode="auto">
          <a:xfrm>
            <a:off x="3363278" y="2266855"/>
            <a:ext cx="2417445" cy="2417445"/>
          </a:xfrm>
          <a:custGeom>
            <a:avLst/>
            <a:gdLst>
              <a:gd name="connsiteX0" fmla="*/ 1613032 w 3223260"/>
              <a:gd name="connsiteY0" fmla="*/ 595929 h 3223260"/>
              <a:gd name="connsiteX1" fmla="*/ 591227 w 3223260"/>
              <a:gd name="connsiteY1" fmla="*/ 1615831 h 3223260"/>
              <a:gd name="connsiteX2" fmla="*/ 1613032 w 3223260"/>
              <a:gd name="connsiteY2" fmla="*/ 2635732 h 3223260"/>
              <a:gd name="connsiteX3" fmla="*/ 2634836 w 3223260"/>
              <a:gd name="connsiteY3" fmla="*/ 1615831 h 3223260"/>
              <a:gd name="connsiteX4" fmla="*/ 1613032 w 3223260"/>
              <a:gd name="connsiteY4" fmla="*/ 595929 h 3223260"/>
              <a:gd name="connsiteX5" fmla="*/ 1611630 w 3223260"/>
              <a:gd name="connsiteY5" fmla="*/ 0 h 3223260"/>
              <a:gd name="connsiteX6" fmla="*/ 3223260 w 3223260"/>
              <a:gd name="connsiteY6" fmla="*/ 1611630 h 3223260"/>
              <a:gd name="connsiteX7" fmla="*/ 1611630 w 3223260"/>
              <a:gd name="connsiteY7" fmla="*/ 3223260 h 3223260"/>
              <a:gd name="connsiteX8" fmla="*/ 0 w 3223260"/>
              <a:gd name="connsiteY8" fmla="*/ 1611630 h 3223260"/>
              <a:gd name="connsiteX9" fmla="*/ 1611630 w 3223260"/>
              <a:gd name="connsiteY9" fmla="*/ 0 h 322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3260" h="3223260">
                <a:moveTo>
                  <a:pt x="1613032" y="595929"/>
                </a:moveTo>
                <a:cubicBezTo>
                  <a:pt x="1048704" y="595929"/>
                  <a:pt x="591227" y="1052555"/>
                  <a:pt x="591227" y="1615831"/>
                </a:cubicBezTo>
                <a:cubicBezTo>
                  <a:pt x="591227" y="2179107"/>
                  <a:pt x="1048704" y="2635732"/>
                  <a:pt x="1613032" y="2635732"/>
                </a:cubicBezTo>
                <a:cubicBezTo>
                  <a:pt x="2177359" y="2635732"/>
                  <a:pt x="2634836" y="2179107"/>
                  <a:pt x="2634836" y="1615831"/>
                </a:cubicBezTo>
                <a:cubicBezTo>
                  <a:pt x="2634836" y="1052555"/>
                  <a:pt x="2177359" y="595929"/>
                  <a:pt x="1613032" y="595929"/>
                </a:cubicBezTo>
                <a:close/>
                <a:moveTo>
                  <a:pt x="1611630" y="0"/>
                </a:moveTo>
                <a:cubicBezTo>
                  <a:pt x="2501709" y="0"/>
                  <a:pt x="3223260" y="721551"/>
                  <a:pt x="3223260" y="1611630"/>
                </a:cubicBezTo>
                <a:cubicBezTo>
                  <a:pt x="3223260" y="2501709"/>
                  <a:pt x="2501709" y="3223260"/>
                  <a:pt x="1611630" y="3223260"/>
                </a:cubicBezTo>
                <a:cubicBezTo>
                  <a:pt x="721552" y="3223260"/>
                  <a:pt x="0" y="2501709"/>
                  <a:pt x="0" y="1611630"/>
                </a:cubicBezTo>
                <a:cubicBezTo>
                  <a:pt x="0" y="721551"/>
                  <a:pt x="721552" y="0"/>
                  <a:pt x="161163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80085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57</Words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Bevel Pie Charts – Slide Template</vt:lpstr>
      <vt:lpstr>Bevel Pie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Bevel Pie Charts – Slide Template</dc:title>
  <dc:creator>PresentationGO.com</dc:creator>
  <dc:description>© Copyright PresentationGO.com</dc:description>
  <dcterms:created xsi:type="dcterms:W3CDTF">2014-11-26T05:14:11Z</dcterms:created>
  <dcterms:modified xsi:type="dcterms:W3CDTF">2019-10-21T17:58:38Z</dcterms:modified>
  <cp:category>Charts &amp; Diagrams</cp:category>
</cp:coreProperties>
</file>