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9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19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of Books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896738-5C94-460D-8345-D368AA8BE3C2}"/>
              </a:ext>
            </a:extLst>
          </p:cNvPr>
          <p:cNvGrpSpPr/>
          <p:nvPr/>
        </p:nvGrpSpPr>
        <p:grpSpPr>
          <a:xfrm>
            <a:off x="4342771" y="5039729"/>
            <a:ext cx="3506457" cy="1012323"/>
            <a:chOff x="5138006" y="4906379"/>
            <a:chExt cx="3506457" cy="101232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68E96AE-234E-4585-994B-3C20A3858A0B}"/>
                </a:ext>
              </a:extLst>
            </p:cNvPr>
            <p:cNvSpPr/>
            <p:nvPr/>
          </p:nvSpPr>
          <p:spPr>
            <a:xfrm>
              <a:off x="5197296" y="4953775"/>
              <a:ext cx="3153533" cy="917530"/>
            </a:xfrm>
            <a:custGeom>
              <a:avLst/>
              <a:gdLst>
                <a:gd name="connsiteX0" fmla="*/ 325586 w 3153533"/>
                <a:gd name="connsiteY0" fmla="*/ 0 h 917530"/>
                <a:gd name="connsiteX1" fmla="*/ 3153533 w 3153533"/>
                <a:gd name="connsiteY1" fmla="*/ 0 h 917530"/>
                <a:gd name="connsiteX2" fmla="*/ 3143953 w 3153533"/>
                <a:gd name="connsiteY2" fmla="*/ 25978 h 917530"/>
                <a:gd name="connsiteX3" fmla="*/ 3143765 w 3153533"/>
                <a:gd name="connsiteY3" fmla="*/ 47789 h 917530"/>
                <a:gd name="connsiteX4" fmla="*/ 3104348 w 3153533"/>
                <a:gd name="connsiteY4" fmla="*/ 234686 h 917530"/>
                <a:gd name="connsiteX5" fmla="*/ 3089000 w 3153533"/>
                <a:gd name="connsiteY5" fmla="*/ 458765 h 917530"/>
                <a:gd name="connsiteX6" fmla="*/ 3104348 w 3153533"/>
                <a:gd name="connsiteY6" fmla="*/ 682844 h 917530"/>
                <a:gd name="connsiteX7" fmla="*/ 3143765 w 3153533"/>
                <a:gd name="connsiteY7" fmla="*/ 869742 h 917530"/>
                <a:gd name="connsiteX8" fmla="*/ 3143953 w 3153533"/>
                <a:gd name="connsiteY8" fmla="*/ 891552 h 917530"/>
                <a:gd name="connsiteX9" fmla="*/ 3153533 w 3153533"/>
                <a:gd name="connsiteY9" fmla="*/ 917530 h 917530"/>
                <a:gd name="connsiteX10" fmla="*/ 325586 w 3153533"/>
                <a:gd name="connsiteY10" fmla="*/ 917530 h 917530"/>
                <a:gd name="connsiteX11" fmla="*/ 0 w 3153533"/>
                <a:gd name="connsiteY11" fmla="*/ 591944 h 917530"/>
                <a:gd name="connsiteX12" fmla="*/ 0 w 3153533"/>
                <a:gd name="connsiteY12" fmla="*/ 325586 h 917530"/>
                <a:gd name="connsiteX13" fmla="*/ 325586 w 3153533"/>
                <a:gd name="connsiteY13" fmla="*/ 0 h 91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3533" h="917530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43765" y="47789"/>
                  </a:lnTo>
                  <a:lnTo>
                    <a:pt x="3104348" y="234686"/>
                  </a:lnTo>
                  <a:cubicBezTo>
                    <a:pt x="3094285" y="307066"/>
                    <a:pt x="3089000" y="382007"/>
                    <a:pt x="3089000" y="458765"/>
                  </a:cubicBezTo>
                  <a:cubicBezTo>
                    <a:pt x="3089000" y="535523"/>
                    <a:pt x="3094285" y="610465"/>
                    <a:pt x="3104348" y="682844"/>
                  </a:cubicBezTo>
                  <a:lnTo>
                    <a:pt x="3143765" y="869742"/>
                  </a:lnTo>
                  <a:lnTo>
                    <a:pt x="3143953" y="891552"/>
                  </a:lnTo>
                  <a:lnTo>
                    <a:pt x="3153533" y="917530"/>
                  </a:lnTo>
                  <a:lnTo>
                    <a:pt x="325586" y="917530"/>
                  </a:lnTo>
                  <a:cubicBezTo>
                    <a:pt x="145770" y="917530"/>
                    <a:pt x="0" y="771760"/>
                    <a:pt x="0" y="591944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383AECE-6368-447A-BD09-7D6E261025FE}"/>
                </a:ext>
              </a:extLst>
            </p:cNvPr>
            <p:cNvSpPr/>
            <p:nvPr/>
          </p:nvSpPr>
          <p:spPr>
            <a:xfrm>
              <a:off x="6187468" y="5511496"/>
              <a:ext cx="2111568" cy="133679"/>
            </a:xfrm>
            <a:custGeom>
              <a:avLst/>
              <a:gdLst>
                <a:gd name="connsiteX0" fmla="*/ 2101194 w 2111568"/>
                <a:gd name="connsiteY0" fmla="*/ 0 h 133679"/>
                <a:gd name="connsiteX1" fmla="*/ 2109764 w 2111568"/>
                <a:gd name="connsiteY1" fmla="*/ 125124 h 133679"/>
                <a:gd name="connsiteX2" fmla="*/ 2111568 w 2111568"/>
                <a:gd name="connsiteY2" fmla="*/ 133679 h 133679"/>
                <a:gd name="connsiteX3" fmla="*/ 0 w 2111568"/>
                <a:gd name="connsiteY3" fmla="*/ 66675 h 13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1568" h="133679">
                  <a:moveTo>
                    <a:pt x="2101194" y="0"/>
                  </a:moveTo>
                  <a:lnTo>
                    <a:pt x="2109764" y="125124"/>
                  </a:lnTo>
                  <a:lnTo>
                    <a:pt x="2111568" y="133679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EA02413-2329-424A-91A8-1E033C30FB6C}"/>
                </a:ext>
              </a:extLst>
            </p:cNvPr>
            <p:cNvSpPr/>
            <p:nvPr/>
          </p:nvSpPr>
          <p:spPr>
            <a:xfrm>
              <a:off x="6891234" y="5284273"/>
              <a:ext cx="1399436" cy="62208"/>
            </a:xfrm>
            <a:custGeom>
              <a:avLst/>
              <a:gdLst>
                <a:gd name="connsiteX0" fmla="*/ 1399436 w 1399436"/>
                <a:gd name="connsiteY0" fmla="*/ 0 h 62208"/>
                <a:gd name="connsiteX1" fmla="*/ 1395175 w 1399436"/>
                <a:gd name="connsiteY1" fmla="*/ 62208 h 62208"/>
                <a:gd name="connsiteX2" fmla="*/ 0 w 1399436"/>
                <a:gd name="connsiteY2" fmla="*/ 31151 h 6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436" h="62208">
                  <a:moveTo>
                    <a:pt x="1399436" y="0"/>
                  </a:moveTo>
                  <a:lnTo>
                    <a:pt x="1395175" y="62208"/>
                  </a:lnTo>
                  <a:lnTo>
                    <a:pt x="0" y="3115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A76DA56-4DAA-41AF-A787-6EFC075714E7}"/>
                </a:ext>
              </a:extLst>
            </p:cNvPr>
            <p:cNvSpPr/>
            <p:nvPr/>
          </p:nvSpPr>
          <p:spPr>
            <a:xfrm>
              <a:off x="5197296" y="4953776"/>
              <a:ext cx="3153533" cy="437597"/>
            </a:xfrm>
            <a:custGeom>
              <a:avLst/>
              <a:gdLst>
                <a:gd name="connsiteX0" fmla="*/ 325586 w 3153533"/>
                <a:gd name="connsiteY0" fmla="*/ 0 h 437597"/>
                <a:gd name="connsiteX1" fmla="*/ 3153533 w 3153533"/>
                <a:gd name="connsiteY1" fmla="*/ 0 h 437597"/>
                <a:gd name="connsiteX2" fmla="*/ 3143953 w 3153533"/>
                <a:gd name="connsiteY2" fmla="*/ 25978 h 437597"/>
                <a:gd name="connsiteX3" fmla="*/ 3112815 w 3153533"/>
                <a:gd name="connsiteY3" fmla="*/ 173621 h 437597"/>
                <a:gd name="connsiteX4" fmla="*/ 263976 w 3153533"/>
                <a:gd name="connsiteY4" fmla="*/ 173621 h 437597"/>
                <a:gd name="connsiteX5" fmla="*/ 0 w 3153533"/>
                <a:gd name="connsiteY5" fmla="*/ 437597 h 437597"/>
                <a:gd name="connsiteX6" fmla="*/ 0 w 3153533"/>
                <a:gd name="connsiteY6" fmla="*/ 325586 h 437597"/>
                <a:gd name="connsiteX7" fmla="*/ 325586 w 3153533"/>
                <a:gd name="connsiteY7" fmla="*/ 0 h 4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3533" h="437597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12815" y="173621"/>
                  </a:lnTo>
                  <a:lnTo>
                    <a:pt x="263976" y="173621"/>
                  </a:lnTo>
                  <a:cubicBezTo>
                    <a:pt x="118186" y="173621"/>
                    <a:pt x="0" y="291807"/>
                    <a:pt x="0" y="437597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68ABCD8-7507-4A55-B70E-DA7B23905C68}"/>
                </a:ext>
              </a:extLst>
            </p:cNvPr>
            <p:cNvSpPr/>
            <p:nvPr/>
          </p:nvSpPr>
          <p:spPr>
            <a:xfrm>
              <a:off x="5138006" y="4906379"/>
              <a:ext cx="3506457" cy="1012323"/>
            </a:xfrm>
            <a:custGeom>
              <a:avLst/>
              <a:gdLst>
                <a:gd name="connsiteX0" fmla="*/ 359223 w 3506457"/>
                <a:gd name="connsiteY0" fmla="*/ 0 h 1012323"/>
                <a:gd name="connsiteX1" fmla="*/ 3228526 w 3506457"/>
                <a:gd name="connsiteY1" fmla="*/ 0 h 1012323"/>
                <a:gd name="connsiteX2" fmla="*/ 3482535 w 3506457"/>
                <a:gd name="connsiteY2" fmla="*/ 105214 h 1012323"/>
                <a:gd name="connsiteX3" fmla="*/ 3506456 w 3506457"/>
                <a:gd name="connsiteY3" fmla="*/ 134206 h 1012323"/>
                <a:gd name="connsiteX4" fmla="*/ 398182 w 3506457"/>
                <a:gd name="connsiteY4" fmla="*/ 134206 h 1012323"/>
                <a:gd name="connsiteX5" fmla="*/ 134206 w 3506457"/>
                <a:gd name="connsiteY5" fmla="*/ 398182 h 1012323"/>
                <a:gd name="connsiteX6" fmla="*/ 134206 w 3506457"/>
                <a:gd name="connsiteY6" fmla="*/ 614139 h 1012323"/>
                <a:gd name="connsiteX7" fmla="*/ 398182 w 3506457"/>
                <a:gd name="connsiteY7" fmla="*/ 878115 h 1012323"/>
                <a:gd name="connsiteX8" fmla="*/ 3506457 w 3506457"/>
                <a:gd name="connsiteY8" fmla="*/ 878115 h 1012323"/>
                <a:gd name="connsiteX9" fmla="*/ 3482535 w 3506457"/>
                <a:gd name="connsiteY9" fmla="*/ 907109 h 1012323"/>
                <a:gd name="connsiteX10" fmla="*/ 3228526 w 3506457"/>
                <a:gd name="connsiteY10" fmla="*/ 1012323 h 1012323"/>
                <a:gd name="connsiteX11" fmla="*/ 359223 w 3506457"/>
                <a:gd name="connsiteY11" fmla="*/ 1012323 h 1012323"/>
                <a:gd name="connsiteX12" fmla="*/ 0 w 3506457"/>
                <a:gd name="connsiteY12" fmla="*/ 653100 h 1012323"/>
                <a:gd name="connsiteX13" fmla="*/ 0 w 3506457"/>
                <a:gd name="connsiteY13" fmla="*/ 359223 h 1012323"/>
                <a:gd name="connsiteX14" fmla="*/ 359223 w 3506457"/>
                <a:gd name="connsiteY14" fmla="*/ 0 h 101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6457" h="1012323">
                  <a:moveTo>
                    <a:pt x="359223" y="0"/>
                  </a:moveTo>
                  <a:lnTo>
                    <a:pt x="3228526" y="0"/>
                  </a:lnTo>
                  <a:cubicBezTo>
                    <a:pt x="3327723" y="0"/>
                    <a:pt x="3417528" y="40208"/>
                    <a:pt x="3482535" y="105214"/>
                  </a:cubicBezTo>
                  <a:lnTo>
                    <a:pt x="3506456" y="134206"/>
                  </a:lnTo>
                  <a:lnTo>
                    <a:pt x="398182" y="134206"/>
                  </a:lnTo>
                  <a:cubicBezTo>
                    <a:pt x="252392" y="134206"/>
                    <a:pt x="134206" y="252392"/>
                    <a:pt x="134206" y="398182"/>
                  </a:cubicBezTo>
                  <a:lnTo>
                    <a:pt x="134206" y="614139"/>
                  </a:lnTo>
                  <a:cubicBezTo>
                    <a:pt x="134206" y="759929"/>
                    <a:pt x="252392" y="878115"/>
                    <a:pt x="398182" y="878115"/>
                  </a:cubicBezTo>
                  <a:lnTo>
                    <a:pt x="3506457" y="878115"/>
                  </a:lnTo>
                  <a:lnTo>
                    <a:pt x="3482535" y="907109"/>
                  </a:lnTo>
                  <a:cubicBezTo>
                    <a:pt x="3417528" y="972116"/>
                    <a:pt x="3327723" y="1012323"/>
                    <a:pt x="3228526" y="1012323"/>
                  </a:cubicBezTo>
                  <a:lnTo>
                    <a:pt x="359223" y="1012323"/>
                  </a:lnTo>
                  <a:cubicBezTo>
                    <a:pt x="160830" y="1012323"/>
                    <a:pt x="0" y="851493"/>
                    <a:pt x="0" y="653100"/>
                  </a:cubicBezTo>
                  <a:lnTo>
                    <a:pt x="0" y="359223"/>
                  </a:lnTo>
                  <a:cubicBezTo>
                    <a:pt x="0" y="160830"/>
                    <a:pt x="160830" y="0"/>
                    <a:pt x="3592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74C0BDA-B4F8-4D11-A386-112745ABD58E}"/>
              </a:ext>
            </a:extLst>
          </p:cNvPr>
          <p:cNvGrpSpPr/>
          <p:nvPr/>
        </p:nvGrpSpPr>
        <p:grpSpPr>
          <a:xfrm rot="10800000" flipV="1">
            <a:off x="3475995" y="3732795"/>
            <a:ext cx="3506457" cy="1306933"/>
            <a:chOff x="5138006" y="4906379"/>
            <a:chExt cx="3506457" cy="1012323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E3ED5A-ED5A-4BF2-B4E4-12A80F230038}"/>
                </a:ext>
              </a:extLst>
            </p:cNvPr>
            <p:cNvSpPr/>
            <p:nvPr/>
          </p:nvSpPr>
          <p:spPr>
            <a:xfrm>
              <a:off x="5197296" y="4953775"/>
              <a:ext cx="3153533" cy="917530"/>
            </a:xfrm>
            <a:custGeom>
              <a:avLst/>
              <a:gdLst>
                <a:gd name="connsiteX0" fmla="*/ 325586 w 3153533"/>
                <a:gd name="connsiteY0" fmla="*/ 0 h 917530"/>
                <a:gd name="connsiteX1" fmla="*/ 3153533 w 3153533"/>
                <a:gd name="connsiteY1" fmla="*/ 0 h 917530"/>
                <a:gd name="connsiteX2" fmla="*/ 3143953 w 3153533"/>
                <a:gd name="connsiteY2" fmla="*/ 25978 h 917530"/>
                <a:gd name="connsiteX3" fmla="*/ 3143765 w 3153533"/>
                <a:gd name="connsiteY3" fmla="*/ 47789 h 917530"/>
                <a:gd name="connsiteX4" fmla="*/ 3104348 w 3153533"/>
                <a:gd name="connsiteY4" fmla="*/ 234686 h 917530"/>
                <a:gd name="connsiteX5" fmla="*/ 3089000 w 3153533"/>
                <a:gd name="connsiteY5" fmla="*/ 458765 h 917530"/>
                <a:gd name="connsiteX6" fmla="*/ 3104348 w 3153533"/>
                <a:gd name="connsiteY6" fmla="*/ 682844 h 917530"/>
                <a:gd name="connsiteX7" fmla="*/ 3143765 w 3153533"/>
                <a:gd name="connsiteY7" fmla="*/ 869742 h 917530"/>
                <a:gd name="connsiteX8" fmla="*/ 3143953 w 3153533"/>
                <a:gd name="connsiteY8" fmla="*/ 891552 h 917530"/>
                <a:gd name="connsiteX9" fmla="*/ 3153533 w 3153533"/>
                <a:gd name="connsiteY9" fmla="*/ 917530 h 917530"/>
                <a:gd name="connsiteX10" fmla="*/ 325586 w 3153533"/>
                <a:gd name="connsiteY10" fmla="*/ 917530 h 917530"/>
                <a:gd name="connsiteX11" fmla="*/ 0 w 3153533"/>
                <a:gd name="connsiteY11" fmla="*/ 591944 h 917530"/>
                <a:gd name="connsiteX12" fmla="*/ 0 w 3153533"/>
                <a:gd name="connsiteY12" fmla="*/ 325586 h 917530"/>
                <a:gd name="connsiteX13" fmla="*/ 325586 w 3153533"/>
                <a:gd name="connsiteY13" fmla="*/ 0 h 91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3533" h="917530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43765" y="47789"/>
                  </a:lnTo>
                  <a:lnTo>
                    <a:pt x="3104348" y="234686"/>
                  </a:lnTo>
                  <a:cubicBezTo>
                    <a:pt x="3094285" y="307066"/>
                    <a:pt x="3089000" y="382007"/>
                    <a:pt x="3089000" y="458765"/>
                  </a:cubicBezTo>
                  <a:cubicBezTo>
                    <a:pt x="3089000" y="535523"/>
                    <a:pt x="3094285" y="610465"/>
                    <a:pt x="3104348" y="682844"/>
                  </a:cubicBezTo>
                  <a:lnTo>
                    <a:pt x="3143765" y="869742"/>
                  </a:lnTo>
                  <a:lnTo>
                    <a:pt x="3143953" y="891552"/>
                  </a:lnTo>
                  <a:lnTo>
                    <a:pt x="3153533" y="917530"/>
                  </a:lnTo>
                  <a:lnTo>
                    <a:pt x="325586" y="917530"/>
                  </a:lnTo>
                  <a:cubicBezTo>
                    <a:pt x="145770" y="917530"/>
                    <a:pt x="0" y="771760"/>
                    <a:pt x="0" y="591944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954F3AB-675B-40A6-8EF6-D81A9E4A9855}"/>
                </a:ext>
              </a:extLst>
            </p:cNvPr>
            <p:cNvSpPr/>
            <p:nvPr/>
          </p:nvSpPr>
          <p:spPr>
            <a:xfrm>
              <a:off x="6187468" y="5511496"/>
              <a:ext cx="2111568" cy="133679"/>
            </a:xfrm>
            <a:custGeom>
              <a:avLst/>
              <a:gdLst>
                <a:gd name="connsiteX0" fmla="*/ 2101194 w 2111568"/>
                <a:gd name="connsiteY0" fmla="*/ 0 h 133679"/>
                <a:gd name="connsiteX1" fmla="*/ 2109764 w 2111568"/>
                <a:gd name="connsiteY1" fmla="*/ 125124 h 133679"/>
                <a:gd name="connsiteX2" fmla="*/ 2111568 w 2111568"/>
                <a:gd name="connsiteY2" fmla="*/ 133679 h 133679"/>
                <a:gd name="connsiteX3" fmla="*/ 0 w 2111568"/>
                <a:gd name="connsiteY3" fmla="*/ 66675 h 13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1568" h="133679">
                  <a:moveTo>
                    <a:pt x="2101194" y="0"/>
                  </a:moveTo>
                  <a:lnTo>
                    <a:pt x="2109764" y="125124"/>
                  </a:lnTo>
                  <a:lnTo>
                    <a:pt x="2111568" y="133679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8C99A4F-FAC1-4292-9457-182CC3366A6E}"/>
                </a:ext>
              </a:extLst>
            </p:cNvPr>
            <p:cNvSpPr/>
            <p:nvPr/>
          </p:nvSpPr>
          <p:spPr>
            <a:xfrm>
              <a:off x="6891234" y="5284273"/>
              <a:ext cx="1399436" cy="62208"/>
            </a:xfrm>
            <a:custGeom>
              <a:avLst/>
              <a:gdLst>
                <a:gd name="connsiteX0" fmla="*/ 1399436 w 1399436"/>
                <a:gd name="connsiteY0" fmla="*/ 0 h 62208"/>
                <a:gd name="connsiteX1" fmla="*/ 1395175 w 1399436"/>
                <a:gd name="connsiteY1" fmla="*/ 62208 h 62208"/>
                <a:gd name="connsiteX2" fmla="*/ 0 w 1399436"/>
                <a:gd name="connsiteY2" fmla="*/ 31151 h 6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436" h="62208">
                  <a:moveTo>
                    <a:pt x="1399436" y="0"/>
                  </a:moveTo>
                  <a:lnTo>
                    <a:pt x="1395175" y="62208"/>
                  </a:lnTo>
                  <a:lnTo>
                    <a:pt x="0" y="3115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5425F05-F2ED-4771-8CC2-3A3E775F84C8}"/>
                </a:ext>
              </a:extLst>
            </p:cNvPr>
            <p:cNvSpPr/>
            <p:nvPr/>
          </p:nvSpPr>
          <p:spPr>
            <a:xfrm>
              <a:off x="5197296" y="4953776"/>
              <a:ext cx="3153533" cy="437597"/>
            </a:xfrm>
            <a:custGeom>
              <a:avLst/>
              <a:gdLst>
                <a:gd name="connsiteX0" fmla="*/ 325586 w 3153533"/>
                <a:gd name="connsiteY0" fmla="*/ 0 h 437597"/>
                <a:gd name="connsiteX1" fmla="*/ 3153533 w 3153533"/>
                <a:gd name="connsiteY1" fmla="*/ 0 h 437597"/>
                <a:gd name="connsiteX2" fmla="*/ 3143953 w 3153533"/>
                <a:gd name="connsiteY2" fmla="*/ 25978 h 437597"/>
                <a:gd name="connsiteX3" fmla="*/ 3112815 w 3153533"/>
                <a:gd name="connsiteY3" fmla="*/ 173621 h 437597"/>
                <a:gd name="connsiteX4" fmla="*/ 263976 w 3153533"/>
                <a:gd name="connsiteY4" fmla="*/ 173621 h 437597"/>
                <a:gd name="connsiteX5" fmla="*/ 0 w 3153533"/>
                <a:gd name="connsiteY5" fmla="*/ 437597 h 437597"/>
                <a:gd name="connsiteX6" fmla="*/ 0 w 3153533"/>
                <a:gd name="connsiteY6" fmla="*/ 325586 h 437597"/>
                <a:gd name="connsiteX7" fmla="*/ 325586 w 3153533"/>
                <a:gd name="connsiteY7" fmla="*/ 0 h 4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3533" h="437597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12815" y="173621"/>
                  </a:lnTo>
                  <a:lnTo>
                    <a:pt x="263976" y="173621"/>
                  </a:lnTo>
                  <a:cubicBezTo>
                    <a:pt x="118186" y="173621"/>
                    <a:pt x="0" y="291807"/>
                    <a:pt x="0" y="437597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ABF89D1-B303-462A-B6A2-049387CAA748}"/>
                </a:ext>
              </a:extLst>
            </p:cNvPr>
            <p:cNvSpPr/>
            <p:nvPr/>
          </p:nvSpPr>
          <p:spPr>
            <a:xfrm>
              <a:off x="5138006" y="4906379"/>
              <a:ext cx="3506457" cy="1012323"/>
            </a:xfrm>
            <a:custGeom>
              <a:avLst/>
              <a:gdLst>
                <a:gd name="connsiteX0" fmla="*/ 359223 w 3506457"/>
                <a:gd name="connsiteY0" fmla="*/ 0 h 1012323"/>
                <a:gd name="connsiteX1" fmla="*/ 3228526 w 3506457"/>
                <a:gd name="connsiteY1" fmla="*/ 0 h 1012323"/>
                <a:gd name="connsiteX2" fmla="*/ 3482535 w 3506457"/>
                <a:gd name="connsiteY2" fmla="*/ 105214 h 1012323"/>
                <a:gd name="connsiteX3" fmla="*/ 3506456 w 3506457"/>
                <a:gd name="connsiteY3" fmla="*/ 134206 h 1012323"/>
                <a:gd name="connsiteX4" fmla="*/ 398182 w 3506457"/>
                <a:gd name="connsiteY4" fmla="*/ 134206 h 1012323"/>
                <a:gd name="connsiteX5" fmla="*/ 134206 w 3506457"/>
                <a:gd name="connsiteY5" fmla="*/ 398182 h 1012323"/>
                <a:gd name="connsiteX6" fmla="*/ 134206 w 3506457"/>
                <a:gd name="connsiteY6" fmla="*/ 614139 h 1012323"/>
                <a:gd name="connsiteX7" fmla="*/ 398182 w 3506457"/>
                <a:gd name="connsiteY7" fmla="*/ 878115 h 1012323"/>
                <a:gd name="connsiteX8" fmla="*/ 3506457 w 3506457"/>
                <a:gd name="connsiteY8" fmla="*/ 878115 h 1012323"/>
                <a:gd name="connsiteX9" fmla="*/ 3482535 w 3506457"/>
                <a:gd name="connsiteY9" fmla="*/ 907109 h 1012323"/>
                <a:gd name="connsiteX10" fmla="*/ 3228526 w 3506457"/>
                <a:gd name="connsiteY10" fmla="*/ 1012323 h 1012323"/>
                <a:gd name="connsiteX11" fmla="*/ 359223 w 3506457"/>
                <a:gd name="connsiteY11" fmla="*/ 1012323 h 1012323"/>
                <a:gd name="connsiteX12" fmla="*/ 0 w 3506457"/>
                <a:gd name="connsiteY12" fmla="*/ 653100 h 1012323"/>
                <a:gd name="connsiteX13" fmla="*/ 0 w 3506457"/>
                <a:gd name="connsiteY13" fmla="*/ 359223 h 1012323"/>
                <a:gd name="connsiteX14" fmla="*/ 359223 w 3506457"/>
                <a:gd name="connsiteY14" fmla="*/ 0 h 101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6457" h="1012323">
                  <a:moveTo>
                    <a:pt x="359223" y="0"/>
                  </a:moveTo>
                  <a:lnTo>
                    <a:pt x="3228526" y="0"/>
                  </a:lnTo>
                  <a:cubicBezTo>
                    <a:pt x="3327723" y="0"/>
                    <a:pt x="3417528" y="40208"/>
                    <a:pt x="3482535" y="105214"/>
                  </a:cubicBezTo>
                  <a:lnTo>
                    <a:pt x="3506456" y="134206"/>
                  </a:lnTo>
                  <a:lnTo>
                    <a:pt x="398182" y="134206"/>
                  </a:lnTo>
                  <a:cubicBezTo>
                    <a:pt x="252392" y="134206"/>
                    <a:pt x="134206" y="252392"/>
                    <a:pt x="134206" y="398182"/>
                  </a:cubicBezTo>
                  <a:lnTo>
                    <a:pt x="134206" y="614139"/>
                  </a:lnTo>
                  <a:cubicBezTo>
                    <a:pt x="134206" y="759929"/>
                    <a:pt x="252392" y="878115"/>
                    <a:pt x="398182" y="878115"/>
                  </a:cubicBezTo>
                  <a:lnTo>
                    <a:pt x="3506457" y="878115"/>
                  </a:lnTo>
                  <a:lnTo>
                    <a:pt x="3482535" y="907109"/>
                  </a:lnTo>
                  <a:cubicBezTo>
                    <a:pt x="3417528" y="972116"/>
                    <a:pt x="3327723" y="1012323"/>
                    <a:pt x="3228526" y="1012323"/>
                  </a:cubicBezTo>
                  <a:lnTo>
                    <a:pt x="359223" y="1012323"/>
                  </a:lnTo>
                  <a:cubicBezTo>
                    <a:pt x="160830" y="1012323"/>
                    <a:pt x="0" y="851493"/>
                    <a:pt x="0" y="653100"/>
                  </a:cubicBezTo>
                  <a:lnTo>
                    <a:pt x="0" y="359223"/>
                  </a:lnTo>
                  <a:cubicBezTo>
                    <a:pt x="0" y="160830"/>
                    <a:pt x="160830" y="0"/>
                    <a:pt x="35922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C1346C3-F51D-4822-A420-9DF9647644AE}"/>
              </a:ext>
            </a:extLst>
          </p:cNvPr>
          <p:cNvGrpSpPr/>
          <p:nvPr/>
        </p:nvGrpSpPr>
        <p:grpSpPr>
          <a:xfrm rot="10800000" flipV="1">
            <a:off x="3882350" y="1529211"/>
            <a:ext cx="3506457" cy="1306933"/>
            <a:chOff x="5138006" y="4906379"/>
            <a:chExt cx="3506457" cy="1012323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650D4FB-4BBB-4907-B8CA-5C8E14E03C0D}"/>
                </a:ext>
              </a:extLst>
            </p:cNvPr>
            <p:cNvSpPr/>
            <p:nvPr/>
          </p:nvSpPr>
          <p:spPr>
            <a:xfrm>
              <a:off x="5197296" y="4953775"/>
              <a:ext cx="3153533" cy="917530"/>
            </a:xfrm>
            <a:custGeom>
              <a:avLst/>
              <a:gdLst>
                <a:gd name="connsiteX0" fmla="*/ 325586 w 3153533"/>
                <a:gd name="connsiteY0" fmla="*/ 0 h 917530"/>
                <a:gd name="connsiteX1" fmla="*/ 3153533 w 3153533"/>
                <a:gd name="connsiteY1" fmla="*/ 0 h 917530"/>
                <a:gd name="connsiteX2" fmla="*/ 3143953 w 3153533"/>
                <a:gd name="connsiteY2" fmla="*/ 25978 h 917530"/>
                <a:gd name="connsiteX3" fmla="*/ 3143765 w 3153533"/>
                <a:gd name="connsiteY3" fmla="*/ 47789 h 917530"/>
                <a:gd name="connsiteX4" fmla="*/ 3104348 w 3153533"/>
                <a:gd name="connsiteY4" fmla="*/ 234686 h 917530"/>
                <a:gd name="connsiteX5" fmla="*/ 3089000 w 3153533"/>
                <a:gd name="connsiteY5" fmla="*/ 458765 h 917530"/>
                <a:gd name="connsiteX6" fmla="*/ 3104348 w 3153533"/>
                <a:gd name="connsiteY6" fmla="*/ 682844 h 917530"/>
                <a:gd name="connsiteX7" fmla="*/ 3143765 w 3153533"/>
                <a:gd name="connsiteY7" fmla="*/ 869742 h 917530"/>
                <a:gd name="connsiteX8" fmla="*/ 3143953 w 3153533"/>
                <a:gd name="connsiteY8" fmla="*/ 891552 h 917530"/>
                <a:gd name="connsiteX9" fmla="*/ 3153533 w 3153533"/>
                <a:gd name="connsiteY9" fmla="*/ 917530 h 917530"/>
                <a:gd name="connsiteX10" fmla="*/ 325586 w 3153533"/>
                <a:gd name="connsiteY10" fmla="*/ 917530 h 917530"/>
                <a:gd name="connsiteX11" fmla="*/ 0 w 3153533"/>
                <a:gd name="connsiteY11" fmla="*/ 591944 h 917530"/>
                <a:gd name="connsiteX12" fmla="*/ 0 w 3153533"/>
                <a:gd name="connsiteY12" fmla="*/ 325586 h 917530"/>
                <a:gd name="connsiteX13" fmla="*/ 325586 w 3153533"/>
                <a:gd name="connsiteY13" fmla="*/ 0 h 91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3533" h="917530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43765" y="47789"/>
                  </a:lnTo>
                  <a:lnTo>
                    <a:pt x="3104348" y="234686"/>
                  </a:lnTo>
                  <a:cubicBezTo>
                    <a:pt x="3094285" y="307066"/>
                    <a:pt x="3089000" y="382007"/>
                    <a:pt x="3089000" y="458765"/>
                  </a:cubicBezTo>
                  <a:cubicBezTo>
                    <a:pt x="3089000" y="535523"/>
                    <a:pt x="3094285" y="610465"/>
                    <a:pt x="3104348" y="682844"/>
                  </a:cubicBezTo>
                  <a:lnTo>
                    <a:pt x="3143765" y="869742"/>
                  </a:lnTo>
                  <a:lnTo>
                    <a:pt x="3143953" y="891552"/>
                  </a:lnTo>
                  <a:lnTo>
                    <a:pt x="3153533" y="917530"/>
                  </a:lnTo>
                  <a:lnTo>
                    <a:pt x="325586" y="917530"/>
                  </a:lnTo>
                  <a:cubicBezTo>
                    <a:pt x="145770" y="917530"/>
                    <a:pt x="0" y="771760"/>
                    <a:pt x="0" y="591944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397034E-A564-40D6-9A7F-F8A2747865EE}"/>
                </a:ext>
              </a:extLst>
            </p:cNvPr>
            <p:cNvSpPr/>
            <p:nvPr/>
          </p:nvSpPr>
          <p:spPr>
            <a:xfrm>
              <a:off x="6187468" y="5511496"/>
              <a:ext cx="2111568" cy="133679"/>
            </a:xfrm>
            <a:custGeom>
              <a:avLst/>
              <a:gdLst>
                <a:gd name="connsiteX0" fmla="*/ 2101194 w 2111568"/>
                <a:gd name="connsiteY0" fmla="*/ 0 h 133679"/>
                <a:gd name="connsiteX1" fmla="*/ 2109764 w 2111568"/>
                <a:gd name="connsiteY1" fmla="*/ 125124 h 133679"/>
                <a:gd name="connsiteX2" fmla="*/ 2111568 w 2111568"/>
                <a:gd name="connsiteY2" fmla="*/ 133679 h 133679"/>
                <a:gd name="connsiteX3" fmla="*/ 0 w 2111568"/>
                <a:gd name="connsiteY3" fmla="*/ 66675 h 13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1568" h="133679">
                  <a:moveTo>
                    <a:pt x="2101194" y="0"/>
                  </a:moveTo>
                  <a:lnTo>
                    <a:pt x="2109764" y="125124"/>
                  </a:lnTo>
                  <a:lnTo>
                    <a:pt x="2111568" y="133679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2DC9984-5870-4AA1-BFD7-731D72E734E2}"/>
                </a:ext>
              </a:extLst>
            </p:cNvPr>
            <p:cNvSpPr/>
            <p:nvPr/>
          </p:nvSpPr>
          <p:spPr>
            <a:xfrm>
              <a:off x="6891234" y="5284273"/>
              <a:ext cx="1399436" cy="62208"/>
            </a:xfrm>
            <a:custGeom>
              <a:avLst/>
              <a:gdLst>
                <a:gd name="connsiteX0" fmla="*/ 1399436 w 1399436"/>
                <a:gd name="connsiteY0" fmla="*/ 0 h 62208"/>
                <a:gd name="connsiteX1" fmla="*/ 1395175 w 1399436"/>
                <a:gd name="connsiteY1" fmla="*/ 62208 h 62208"/>
                <a:gd name="connsiteX2" fmla="*/ 0 w 1399436"/>
                <a:gd name="connsiteY2" fmla="*/ 31151 h 6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436" h="62208">
                  <a:moveTo>
                    <a:pt x="1399436" y="0"/>
                  </a:moveTo>
                  <a:lnTo>
                    <a:pt x="1395175" y="62208"/>
                  </a:lnTo>
                  <a:lnTo>
                    <a:pt x="0" y="3115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AEDC6DD-31ED-4C21-AACD-F6BA12490CBE}"/>
                </a:ext>
              </a:extLst>
            </p:cNvPr>
            <p:cNvSpPr/>
            <p:nvPr/>
          </p:nvSpPr>
          <p:spPr>
            <a:xfrm>
              <a:off x="5197296" y="4953776"/>
              <a:ext cx="3153533" cy="437597"/>
            </a:xfrm>
            <a:custGeom>
              <a:avLst/>
              <a:gdLst>
                <a:gd name="connsiteX0" fmla="*/ 325586 w 3153533"/>
                <a:gd name="connsiteY0" fmla="*/ 0 h 437597"/>
                <a:gd name="connsiteX1" fmla="*/ 3153533 w 3153533"/>
                <a:gd name="connsiteY1" fmla="*/ 0 h 437597"/>
                <a:gd name="connsiteX2" fmla="*/ 3143953 w 3153533"/>
                <a:gd name="connsiteY2" fmla="*/ 25978 h 437597"/>
                <a:gd name="connsiteX3" fmla="*/ 3112815 w 3153533"/>
                <a:gd name="connsiteY3" fmla="*/ 173621 h 437597"/>
                <a:gd name="connsiteX4" fmla="*/ 263976 w 3153533"/>
                <a:gd name="connsiteY4" fmla="*/ 173621 h 437597"/>
                <a:gd name="connsiteX5" fmla="*/ 0 w 3153533"/>
                <a:gd name="connsiteY5" fmla="*/ 437597 h 437597"/>
                <a:gd name="connsiteX6" fmla="*/ 0 w 3153533"/>
                <a:gd name="connsiteY6" fmla="*/ 325586 h 437597"/>
                <a:gd name="connsiteX7" fmla="*/ 325586 w 3153533"/>
                <a:gd name="connsiteY7" fmla="*/ 0 h 4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3533" h="437597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12815" y="173621"/>
                  </a:lnTo>
                  <a:lnTo>
                    <a:pt x="263976" y="173621"/>
                  </a:lnTo>
                  <a:cubicBezTo>
                    <a:pt x="118186" y="173621"/>
                    <a:pt x="0" y="291807"/>
                    <a:pt x="0" y="437597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3DABC02-F4AD-4296-ABF4-B14A1E418CCF}"/>
                </a:ext>
              </a:extLst>
            </p:cNvPr>
            <p:cNvSpPr/>
            <p:nvPr/>
          </p:nvSpPr>
          <p:spPr>
            <a:xfrm>
              <a:off x="5138006" y="4906379"/>
              <a:ext cx="3506457" cy="1012323"/>
            </a:xfrm>
            <a:custGeom>
              <a:avLst/>
              <a:gdLst>
                <a:gd name="connsiteX0" fmla="*/ 359223 w 3506457"/>
                <a:gd name="connsiteY0" fmla="*/ 0 h 1012323"/>
                <a:gd name="connsiteX1" fmla="*/ 3228526 w 3506457"/>
                <a:gd name="connsiteY1" fmla="*/ 0 h 1012323"/>
                <a:gd name="connsiteX2" fmla="*/ 3482535 w 3506457"/>
                <a:gd name="connsiteY2" fmla="*/ 105214 h 1012323"/>
                <a:gd name="connsiteX3" fmla="*/ 3506456 w 3506457"/>
                <a:gd name="connsiteY3" fmla="*/ 134206 h 1012323"/>
                <a:gd name="connsiteX4" fmla="*/ 398182 w 3506457"/>
                <a:gd name="connsiteY4" fmla="*/ 134206 h 1012323"/>
                <a:gd name="connsiteX5" fmla="*/ 134206 w 3506457"/>
                <a:gd name="connsiteY5" fmla="*/ 398182 h 1012323"/>
                <a:gd name="connsiteX6" fmla="*/ 134206 w 3506457"/>
                <a:gd name="connsiteY6" fmla="*/ 614139 h 1012323"/>
                <a:gd name="connsiteX7" fmla="*/ 398182 w 3506457"/>
                <a:gd name="connsiteY7" fmla="*/ 878115 h 1012323"/>
                <a:gd name="connsiteX8" fmla="*/ 3506457 w 3506457"/>
                <a:gd name="connsiteY8" fmla="*/ 878115 h 1012323"/>
                <a:gd name="connsiteX9" fmla="*/ 3482535 w 3506457"/>
                <a:gd name="connsiteY9" fmla="*/ 907109 h 1012323"/>
                <a:gd name="connsiteX10" fmla="*/ 3228526 w 3506457"/>
                <a:gd name="connsiteY10" fmla="*/ 1012323 h 1012323"/>
                <a:gd name="connsiteX11" fmla="*/ 359223 w 3506457"/>
                <a:gd name="connsiteY11" fmla="*/ 1012323 h 1012323"/>
                <a:gd name="connsiteX12" fmla="*/ 0 w 3506457"/>
                <a:gd name="connsiteY12" fmla="*/ 653100 h 1012323"/>
                <a:gd name="connsiteX13" fmla="*/ 0 w 3506457"/>
                <a:gd name="connsiteY13" fmla="*/ 359223 h 1012323"/>
                <a:gd name="connsiteX14" fmla="*/ 359223 w 3506457"/>
                <a:gd name="connsiteY14" fmla="*/ 0 h 101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6457" h="1012323">
                  <a:moveTo>
                    <a:pt x="359223" y="0"/>
                  </a:moveTo>
                  <a:lnTo>
                    <a:pt x="3228526" y="0"/>
                  </a:lnTo>
                  <a:cubicBezTo>
                    <a:pt x="3327723" y="0"/>
                    <a:pt x="3417528" y="40208"/>
                    <a:pt x="3482535" y="105214"/>
                  </a:cubicBezTo>
                  <a:lnTo>
                    <a:pt x="3506456" y="134206"/>
                  </a:lnTo>
                  <a:lnTo>
                    <a:pt x="398182" y="134206"/>
                  </a:lnTo>
                  <a:cubicBezTo>
                    <a:pt x="252392" y="134206"/>
                    <a:pt x="134206" y="252392"/>
                    <a:pt x="134206" y="398182"/>
                  </a:cubicBezTo>
                  <a:lnTo>
                    <a:pt x="134206" y="614139"/>
                  </a:lnTo>
                  <a:cubicBezTo>
                    <a:pt x="134206" y="759929"/>
                    <a:pt x="252392" y="878115"/>
                    <a:pt x="398182" y="878115"/>
                  </a:cubicBezTo>
                  <a:lnTo>
                    <a:pt x="3506457" y="878115"/>
                  </a:lnTo>
                  <a:lnTo>
                    <a:pt x="3482535" y="907109"/>
                  </a:lnTo>
                  <a:cubicBezTo>
                    <a:pt x="3417528" y="972116"/>
                    <a:pt x="3327723" y="1012323"/>
                    <a:pt x="3228526" y="1012323"/>
                  </a:cubicBezTo>
                  <a:lnTo>
                    <a:pt x="359223" y="1012323"/>
                  </a:lnTo>
                  <a:cubicBezTo>
                    <a:pt x="160830" y="1012323"/>
                    <a:pt x="0" y="851493"/>
                    <a:pt x="0" y="653100"/>
                  </a:cubicBezTo>
                  <a:lnTo>
                    <a:pt x="0" y="359223"/>
                  </a:lnTo>
                  <a:cubicBezTo>
                    <a:pt x="0" y="160830"/>
                    <a:pt x="160830" y="0"/>
                    <a:pt x="35922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8056BDC-79CA-4FE8-8272-C7578EEC4E9C}"/>
              </a:ext>
            </a:extLst>
          </p:cNvPr>
          <p:cNvGrpSpPr/>
          <p:nvPr/>
        </p:nvGrpSpPr>
        <p:grpSpPr>
          <a:xfrm>
            <a:off x="4543109" y="2836147"/>
            <a:ext cx="3105779" cy="896646"/>
            <a:chOff x="5138006" y="4906379"/>
            <a:chExt cx="3506457" cy="1012323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A4404D-EFE1-403B-82C8-081811D87A2E}"/>
                </a:ext>
              </a:extLst>
            </p:cNvPr>
            <p:cNvSpPr/>
            <p:nvPr/>
          </p:nvSpPr>
          <p:spPr>
            <a:xfrm>
              <a:off x="5197296" y="4953775"/>
              <a:ext cx="3153533" cy="917530"/>
            </a:xfrm>
            <a:custGeom>
              <a:avLst/>
              <a:gdLst>
                <a:gd name="connsiteX0" fmla="*/ 325586 w 3153533"/>
                <a:gd name="connsiteY0" fmla="*/ 0 h 917530"/>
                <a:gd name="connsiteX1" fmla="*/ 3153533 w 3153533"/>
                <a:gd name="connsiteY1" fmla="*/ 0 h 917530"/>
                <a:gd name="connsiteX2" fmla="*/ 3143953 w 3153533"/>
                <a:gd name="connsiteY2" fmla="*/ 25978 h 917530"/>
                <a:gd name="connsiteX3" fmla="*/ 3143765 w 3153533"/>
                <a:gd name="connsiteY3" fmla="*/ 47789 h 917530"/>
                <a:gd name="connsiteX4" fmla="*/ 3104348 w 3153533"/>
                <a:gd name="connsiteY4" fmla="*/ 234686 h 917530"/>
                <a:gd name="connsiteX5" fmla="*/ 3089000 w 3153533"/>
                <a:gd name="connsiteY5" fmla="*/ 458765 h 917530"/>
                <a:gd name="connsiteX6" fmla="*/ 3104348 w 3153533"/>
                <a:gd name="connsiteY6" fmla="*/ 682844 h 917530"/>
                <a:gd name="connsiteX7" fmla="*/ 3143765 w 3153533"/>
                <a:gd name="connsiteY7" fmla="*/ 869742 h 917530"/>
                <a:gd name="connsiteX8" fmla="*/ 3143953 w 3153533"/>
                <a:gd name="connsiteY8" fmla="*/ 891552 h 917530"/>
                <a:gd name="connsiteX9" fmla="*/ 3153533 w 3153533"/>
                <a:gd name="connsiteY9" fmla="*/ 917530 h 917530"/>
                <a:gd name="connsiteX10" fmla="*/ 325586 w 3153533"/>
                <a:gd name="connsiteY10" fmla="*/ 917530 h 917530"/>
                <a:gd name="connsiteX11" fmla="*/ 0 w 3153533"/>
                <a:gd name="connsiteY11" fmla="*/ 591944 h 917530"/>
                <a:gd name="connsiteX12" fmla="*/ 0 w 3153533"/>
                <a:gd name="connsiteY12" fmla="*/ 325586 h 917530"/>
                <a:gd name="connsiteX13" fmla="*/ 325586 w 3153533"/>
                <a:gd name="connsiteY13" fmla="*/ 0 h 91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3533" h="917530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43765" y="47789"/>
                  </a:lnTo>
                  <a:lnTo>
                    <a:pt x="3104348" y="234686"/>
                  </a:lnTo>
                  <a:cubicBezTo>
                    <a:pt x="3094285" y="307066"/>
                    <a:pt x="3089000" y="382007"/>
                    <a:pt x="3089000" y="458765"/>
                  </a:cubicBezTo>
                  <a:cubicBezTo>
                    <a:pt x="3089000" y="535523"/>
                    <a:pt x="3094285" y="610465"/>
                    <a:pt x="3104348" y="682844"/>
                  </a:cubicBezTo>
                  <a:lnTo>
                    <a:pt x="3143765" y="869742"/>
                  </a:lnTo>
                  <a:lnTo>
                    <a:pt x="3143953" y="891552"/>
                  </a:lnTo>
                  <a:lnTo>
                    <a:pt x="3153533" y="917530"/>
                  </a:lnTo>
                  <a:lnTo>
                    <a:pt x="325586" y="917530"/>
                  </a:lnTo>
                  <a:cubicBezTo>
                    <a:pt x="145770" y="917530"/>
                    <a:pt x="0" y="771760"/>
                    <a:pt x="0" y="591944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21CF510-C3C5-4715-97A6-3C86F870E9CB}"/>
                </a:ext>
              </a:extLst>
            </p:cNvPr>
            <p:cNvSpPr/>
            <p:nvPr/>
          </p:nvSpPr>
          <p:spPr>
            <a:xfrm>
              <a:off x="6187468" y="5511496"/>
              <a:ext cx="2111568" cy="133679"/>
            </a:xfrm>
            <a:custGeom>
              <a:avLst/>
              <a:gdLst>
                <a:gd name="connsiteX0" fmla="*/ 2101194 w 2111568"/>
                <a:gd name="connsiteY0" fmla="*/ 0 h 133679"/>
                <a:gd name="connsiteX1" fmla="*/ 2109764 w 2111568"/>
                <a:gd name="connsiteY1" fmla="*/ 125124 h 133679"/>
                <a:gd name="connsiteX2" fmla="*/ 2111568 w 2111568"/>
                <a:gd name="connsiteY2" fmla="*/ 133679 h 133679"/>
                <a:gd name="connsiteX3" fmla="*/ 0 w 2111568"/>
                <a:gd name="connsiteY3" fmla="*/ 66675 h 13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1568" h="133679">
                  <a:moveTo>
                    <a:pt x="2101194" y="0"/>
                  </a:moveTo>
                  <a:lnTo>
                    <a:pt x="2109764" y="125124"/>
                  </a:lnTo>
                  <a:lnTo>
                    <a:pt x="2111568" y="133679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F42B1E8-C344-4C75-A99F-890B5DF813EC}"/>
                </a:ext>
              </a:extLst>
            </p:cNvPr>
            <p:cNvSpPr/>
            <p:nvPr/>
          </p:nvSpPr>
          <p:spPr>
            <a:xfrm>
              <a:off x="6891234" y="5284273"/>
              <a:ext cx="1399436" cy="62208"/>
            </a:xfrm>
            <a:custGeom>
              <a:avLst/>
              <a:gdLst>
                <a:gd name="connsiteX0" fmla="*/ 1399436 w 1399436"/>
                <a:gd name="connsiteY0" fmla="*/ 0 h 62208"/>
                <a:gd name="connsiteX1" fmla="*/ 1395175 w 1399436"/>
                <a:gd name="connsiteY1" fmla="*/ 62208 h 62208"/>
                <a:gd name="connsiteX2" fmla="*/ 0 w 1399436"/>
                <a:gd name="connsiteY2" fmla="*/ 31151 h 6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436" h="62208">
                  <a:moveTo>
                    <a:pt x="1399436" y="0"/>
                  </a:moveTo>
                  <a:lnTo>
                    <a:pt x="1395175" y="62208"/>
                  </a:lnTo>
                  <a:lnTo>
                    <a:pt x="0" y="3115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F9C5283-7F81-4F70-BFF2-DFC6C3C57044}"/>
                </a:ext>
              </a:extLst>
            </p:cNvPr>
            <p:cNvSpPr/>
            <p:nvPr/>
          </p:nvSpPr>
          <p:spPr>
            <a:xfrm>
              <a:off x="5197296" y="4953776"/>
              <a:ext cx="3153533" cy="437597"/>
            </a:xfrm>
            <a:custGeom>
              <a:avLst/>
              <a:gdLst>
                <a:gd name="connsiteX0" fmla="*/ 325586 w 3153533"/>
                <a:gd name="connsiteY0" fmla="*/ 0 h 437597"/>
                <a:gd name="connsiteX1" fmla="*/ 3153533 w 3153533"/>
                <a:gd name="connsiteY1" fmla="*/ 0 h 437597"/>
                <a:gd name="connsiteX2" fmla="*/ 3143953 w 3153533"/>
                <a:gd name="connsiteY2" fmla="*/ 25978 h 437597"/>
                <a:gd name="connsiteX3" fmla="*/ 3112815 w 3153533"/>
                <a:gd name="connsiteY3" fmla="*/ 173621 h 437597"/>
                <a:gd name="connsiteX4" fmla="*/ 263976 w 3153533"/>
                <a:gd name="connsiteY4" fmla="*/ 173621 h 437597"/>
                <a:gd name="connsiteX5" fmla="*/ 0 w 3153533"/>
                <a:gd name="connsiteY5" fmla="*/ 437597 h 437597"/>
                <a:gd name="connsiteX6" fmla="*/ 0 w 3153533"/>
                <a:gd name="connsiteY6" fmla="*/ 325586 h 437597"/>
                <a:gd name="connsiteX7" fmla="*/ 325586 w 3153533"/>
                <a:gd name="connsiteY7" fmla="*/ 0 h 4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3533" h="437597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12815" y="173621"/>
                  </a:lnTo>
                  <a:lnTo>
                    <a:pt x="263976" y="173621"/>
                  </a:lnTo>
                  <a:cubicBezTo>
                    <a:pt x="118186" y="173621"/>
                    <a:pt x="0" y="291807"/>
                    <a:pt x="0" y="437597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2CEB45D-7811-452B-A6DD-7DED534CEBF2}"/>
                </a:ext>
              </a:extLst>
            </p:cNvPr>
            <p:cNvSpPr/>
            <p:nvPr/>
          </p:nvSpPr>
          <p:spPr>
            <a:xfrm>
              <a:off x="5138006" y="4906379"/>
              <a:ext cx="3506457" cy="1012323"/>
            </a:xfrm>
            <a:custGeom>
              <a:avLst/>
              <a:gdLst>
                <a:gd name="connsiteX0" fmla="*/ 359223 w 3506457"/>
                <a:gd name="connsiteY0" fmla="*/ 0 h 1012323"/>
                <a:gd name="connsiteX1" fmla="*/ 3228526 w 3506457"/>
                <a:gd name="connsiteY1" fmla="*/ 0 h 1012323"/>
                <a:gd name="connsiteX2" fmla="*/ 3482535 w 3506457"/>
                <a:gd name="connsiteY2" fmla="*/ 105214 h 1012323"/>
                <a:gd name="connsiteX3" fmla="*/ 3506456 w 3506457"/>
                <a:gd name="connsiteY3" fmla="*/ 134206 h 1012323"/>
                <a:gd name="connsiteX4" fmla="*/ 398182 w 3506457"/>
                <a:gd name="connsiteY4" fmla="*/ 134206 h 1012323"/>
                <a:gd name="connsiteX5" fmla="*/ 134206 w 3506457"/>
                <a:gd name="connsiteY5" fmla="*/ 398182 h 1012323"/>
                <a:gd name="connsiteX6" fmla="*/ 134206 w 3506457"/>
                <a:gd name="connsiteY6" fmla="*/ 614139 h 1012323"/>
                <a:gd name="connsiteX7" fmla="*/ 398182 w 3506457"/>
                <a:gd name="connsiteY7" fmla="*/ 878115 h 1012323"/>
                <a:gd name="connsiteX8" fmla="*/ 3506457 w 3506457"/>
                <a:gd name="connsiteY8" fmla="*/ 878115 h 1012323"/>
                <a:gd name="connsiteX9" fmla="*/ 3482535 w 3506457"/>
                <a:gd name="connsiteY9" fmla="*/ 907109 h 1012323"/>
                <a:gd name="connsiteX10" fmla="*/ 3228526 w 3506457"/>
                <a:gd name="connsiteY10" fmla="*/ 1012323 h 1012323"/>
                <a:gd name="connsiteX11" fmla="*/ 359223 w 3506457"/>
                <a:gd name="connsiteY11" fmla="*/ 1012323 h 1012323"/>
                <a:gd name="connsiteX12" fmla="*/ 0 w 3506457"/>
                <a:gd name="connsiteY12" fmla="*/ 653100 h 1012323"/>
                <a:gd name="connsiteX13" fmla="*/ 0 w 3506457"/>
                <a:gd name="connsiteY13" fmla="*/ 359223 h 1012323"/>
                <a:gd name="connsiteX14" fmla="*/ 359223 w 3506457"/>
                <a:gd name="connsiteY14" fmla="*/ 0 h 101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6457" h="1012323">
                  <a:moveTo>
                    <a:pt x="359223" y="0"/>
                  </a:moveTo>
                  <a:lnTo>
                    <a:pt x="3228526" y="0"/>
                  </a:lnTo>
                  <a:cubicBezTo>
                    <a:pt x="3327723" y="0"/>
                    <a:pt x="3417528" y="40208"/>
                    <a:pt x="3482535" y="105214"/>
                  </a:cubicBezTo>
                  <a:lnTo>
                    <a:pt x="3506456" y="134206"/>
                  </a:lnTo>
                  <a:lnTo>
                    <a:pt x="398182" y="134206"/>
                  </a:lnTo>
                  <a:cubicBezTo>
                    <a:pt x="252392" y="134206"/>
                    <a:pt x="134206" y="252392"/>
                    <a:pt x="134206" y="398182"/>
                  </a:cubicBezTo>
                  <a:lnTo>
                    <a:pt x="134206" y="614139"/>
                  </a:lnTo>
                  <a:cubicBezTo>
                    <a:pt x="134206" y="759929"/>
                    <a:pt x="252392" y="878115"/>
                    <a:pt x="398182" y="878115"/>
                  </a:cubicBezTo>
                  <a:lnTo>
                    <a:pt x="3506457" y="878115"/>
                  </a:lnTo>
                  <a:lnTo>
                    <a:pt x="3482535" y="907109"/>
                  </a:lnTo>
                  <a:cubicBezTo>
                    <a:pt x="3417528" y="972116"/>
                    <a:pt x="3327723" y="1012323"/>
                    <a:pt x="3228526" y="1012323"/>
                  </a:cubicBezTo>
                  <a:lnTo>
                    <a:pt x="359223" y="1012323"/>
                  </a:lnTo>
                  <a:cubicBezTo>
                    <a:pt x="160830" y="1012323"/>
                    <a:pt x="0" y="851493"/>
                    <a:pt x="0" y="653100"/>
                  </a:cubicBezTo>
                  <a:lnTo>
                    <a:pt x="0" y="359223"/>
                  </a:lnTo>
                  <a:cubicBezTo>
                    <a:pt x="0" y="160830"/>
                    <a:pt x="160830" y="0"/>
                    <a:pt x="35922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1164DBB-200D-4C09-8D1E-CF967B2804F5}"/>
              </a:ext>
            </a:extLst>
          </p:cNvPr>
          <p:cNvGrpSpPr/>
          <p:nvPr/>
        </p:nvGrpSpPr>
        <p:grpSpPr>
          <a:xfrm>
            <a:off x="8293327" y="2639392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C911680-AC57-48BE-A40F-3B87D831A12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670F2C8-CD50-4241-AFEA-B6BF662632D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753766E-FC43-474A-BC57-FA1BD9D625E9}"/>
              </a:ext>
            </a:extLst>
          </p:cNvPr>
          <p:cNvGrpSpPr/>
          <p:nvPr/>
        </p:nvGrpSpPr>
        <p:grpSpPr>
          <a:xfrm>
            <a:off x="8293327" y="4879646"/>
            <a:ext cx="2937088" cy="1290153"/>
            <a:chOff x="8921977" y="407338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FD83CEC-2585-43F3-9AAF-1C1C1FC28EC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398BFF7-0EE5-4E6F-922B-14C570D13B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5AFCA97-C942-4A67-860A-B8D7CBFDEB12}"/>
              </a:ext>
            </a:extLst>
          </p:cNvPr>
          <p:cNvGrpSpPr/>
          <p:nvPr/>
        </p:nvGrpSpPr>
        <p:grpSpPr>
          <a:xfrm>
            <a:off x="332936" y="1510273"/>
            <a:ext cx="2937088" cy="1290153"/>
            <a:chOff x="332936" y="2627766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7103ADE-8614-4E02-8D82-1C06851730A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C6AC677-CCB1-4FB7-B395-F15063B1230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F41200B-ABC0-4E90-9A7A-6AE451BA65AA}"/>
              </a:ext>
            </a:extLst>
          </p:cNvPr>
          <p:cNvGrpSpPr/>
          <p:nvPr/>
        </p:nvGrpSpPr>
        <p:grpSpPr>
          <a:xfrm>
            <a:off x="332936" y="3713858"/>
            <a:ext cx="2498313" cy="1474819"/>
            <a:chOff x="332936" y="4652338"/>
            <a:chExt cx="2937088" cy="147481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92BCAD8-6215-4AE9-893D-D5A2099E1DA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75B0B63-B0CA-441E-9AE5-1FFE40A44AD5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2394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of Books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896738-5C94-460D-8345-D368AA8BE3C2}"/>
              </a:ext>
            </a:extLst>
          </p:cNvPr>
          <p:cNvGrpSpPr/>
          <p:nvPr/>
        </p:nvGrpSpPr>
        <p:grpSpPr>
          <a:xfrm>
            <a:off x="4342771" y="5039729"/>
            <a:ext cx="3506457" cy="1012323"/>
            <a:chOff x="5138006" y="4906379"/>
            <a:chExt cx="3506457" cy="101232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68E96AE-234E-4585-994B-3C20A3858A0B}"/>
                </a:ext>
              </a:extLst>
            </p:cNvPr>
            <p:cNvSpPr/>
            <p:nvPr/>
          </p:nvSpPr>
          <p:spPr>
            <a:xfrm>
              <a:off x="5197296" y="4953775"/>
              <a:ext cx="3153533" cy="917530"/>
            </a:xfrm>
            <a:custGeom>
              <a:avLst/>
              <a:gdLst>
                <a:gd name="connsiteX0" fmla="*/ 325586 w 3153533"/>
                <a:gd name="connsiteY0" fmla="*/ 0 h 917530"/>
                <a:gd name="connsiteX1" fmla="*/ 3153533 w 3153533"/>
                <a:gd name="connsiteY1" fmla="*/ 0 h 917530"/>
                <a:gd name="connsiteX2" fmla="*/ 3143953 w 3153533"/>
                <a:gd name="connsiteY2" fmla="*/ 25978 h 917530"/>
                <a:gd name="connsiteX3" fmla="*/ 3143765 w 3153533"/>
                <a:gd name="connsiteY3" fmla="*/ 47789 h 917530"/>
                <a:gd name="connsiteX4" fmla="*/ 3104348 w 3153533"/>
                <a:gd name="connsiteY4" fmla="*/ 234686 h 917530"/>
                <a:gd name="connsiteX5" fmla="*/ 3089000 w 3153533"/>
                <a:gd name="connsiteY5" fmla="*/ 458765 h 917530"/>
                <a:gd name="connsiteX6" fmla="*/ 3104348 w 3153533"/>
                <a:gd name="connsiteY6" fmla="*/ 682844 h 917530"/>
                <a:gd name="connsiteX7" fmla="*/ 3143765 w 3153533"/>
                <a:gd name="connsiteY7" fmla="*/ 869742 h 917530"/>
                <a:gd name="connsiteX8" fmla="*/ 3143953 w 3153533"/>
                <a:gd name="connsiteY8" fmla="*/ 891552 h 917530"/>
                <a:gd name="connsiteX9" fmla="*/ 3153533 w 3153533"/>
                <a:gd name="connsiteY9" fmla="*/ 917530 h 917530"/>
                <a:gd name="connsiteX10" fmla="*/ 325586 w 3153533"/>
                <a:gd name="connsiteY10" fmla="*/ 917530 h 917530"/>
                <a:gd name="connsiteX11" fmla="*/ 0 w 3153533"/>
                <a:gd name="connsiteY11" fmla="*/ 591944 h 917530"/>
                <a:gd name="connsiteX12" fmla="*/ 0 w 3153533"/>
                <a:gd name="connsiteY12" fmla="*/ 325586 h 917530"/>
                <a:gd name="connsiteX13" fmla="*/ 325586 w 3153533"/>
                <a:gd name="connsiteY13" fmla="*/ 0 h 91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3533" h="917530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43765" y="47789"/>
                  </a:lnTo>
                  <a:lnTo>
                    <a:pt x="3104348" y="234686"/>
                  </a:lnTo>
                  <a:cubicBezTo>
                    <a:pt x="3094285" y="307066"/>
                    <a:pt x="3089000" y="382007"/>
                    <a:pt x="3089000" y="458765"/>
                  </a:cubicBezTo>
                  <a:cubicBezTo>
                    <a:pt x="3089000" y="535523"/>
                    <a:pt x="3094285" y="610465"/>
                    <a:pt x="3104348" y="682844"/>
                  </a:cubicBezTo>
                  <a:lnTo>
                    <a:pt x="3143765" y="869742"/>
                  </a:lnTo>
                  <a:lnTo>
                    <a:pt x="3143953" y="891552"/>
                  </a:lnTo>
                  <a:lnTo>
                    <a:pt x="3153533" y="917530"/>
                  </a:lnTo>
                  <a:lnTo>
                    <a:pt x="325586" y="917530"/>
                  </a:lnTo>
                  <a:cubicBezTo>
                    <a:pt x="145770" y="917530"/>
                    <a:pt x="0" y="771760"/>
                    <a:pt x="0" y="591944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383AECE-6368-447A-BD09-7D6E261025FE}"/>
                </a:ext>
              </a:extLst>
            </p:cNvPr>
            <p:cNvSpPr/>
            <p:nvPr/>
          </p:nvSpPr>
          <p:spPr>
            <a:xfrm>
              <a:off x="6187468" y="5511496"/>
              <a:ext cx="2111568" cy="133679"/>
            </a:xfrm>
            <a:custGeom>
              <a:avLst/>
              <a:gdLst>
                <a:gd name="connsiteX0" fmla="*/ 2101194 w 2111568"/>
                <a:gd name="connsiteY0" fmla="*/ 0 h 133679"/>
                <a:gd name="connsiteX1" fmla="*/ 2109764 w 2111568"/>
                <a:gd name="connsiteY1" fmla="*/ 125124 h 133679"/>
                <a:gd name="connsiteX2" fmla="*/ 2111568 w 2111568"/>
                <a:gd name="connsiteY2" fmla="*/ 133679 h 133679"/>
                <a:gd name="connsiteX3" fmla="*/ 0 w 2111568"/>
                <a:gd name="connsiteY3" fmla="*/ 66675 h 13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1568" h="133679">
                  <a:moveTo>
                    <a:pt x="2101194" y="0"/>
                  </a:moveTo>
                  <a:lnTo>
                    <a:pt x="2109764" y="125124"/>
                  </a:lnTo>
                  <a:lnTo>
                    <a:pt x="2111568" y="133679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EA02413-2329-424A-91A8-1E033C30FB6C}"/>
                </a:ext>
              </a:extLst>
            </p:cNvPr>
            <p:cNvSpPr/>
            <p:nvPr/>
          </p:nvSpPr>
          <p:spPr>
            <a:xfrm>
              <a:off x="6891234" y="5284273"/>
              <a:ext cx="1399436" cy="62208"/>
            </a:xfrm>
            <a:custGeom>
              <a:avLst/>
              <a:gdLst>
                <a:gd name="connsiteX0" fmla="*/ 1399436 w 1399436"/>
                <a:gd name="connsiteY0" fmla="*/ 0 h 62208"/>
                <a:gd name="connsiteX1" fmla="*/ 1395175 w 1399436"/>
                <a:gd name="connsiteY1" fmla="*/ 62208 h 62208"/>
                <a:gd name="connsiteX2" fmla="*/ 0 w 1399436"/>
                <a:gd name="connsiteY2" fmla="*/ 31151 h 6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436" h="62208">
                  <a:moveTo>
                    <a:pt x="1399436" y="0"/>
                  </a:moveTo>
                  <a:lnTo>
                    <a:pt x="1395175" y="62208"/>
                  </a:lnTo>
                  <a:lnTo>
                    <a:pt x="0" y="3115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A76DA56-4DAA-41AF-A787-6EFC075714E7}"/>
                </a:ext>
              </a:extLst>
            </p:cNvPr>
            <p:cNvSpPr/>
            <p:nvPr/>
          </p:nvSpPr>
          <p:spPr>
            <a:xfrm>
              <a:off x="5197296" y="4953776"/>
              <a:ext cx="3153533" cy="437597"/>
            </a:xfrm>
            <a:custGeom>
              <a:avLst/>
              <a:gdLst>
                <a:gd name="connsiteX0" fmla="*/ 325586 w 3153533"/>
                <a:gd name="connsiteY0" fmla="*/ 0 h 437597"/>
                <a:gd name="connsiteX1" fmla="*/ 3153533 w 3153533"/>
                <a:gd name="connsiteY1" fmla="*/ 0 h 437597"/>
                <a:gd name="connsiteX2" fmla="*/ 3143953 w 3153533"/>
                <a:gd name="connsiteY2" fmla="*/ 25978 h 437597"/>
                <a:gd name="connsiteX3" fmla="*/ 3112815 w 3153533"/>
                <a:gd name="connsiteY3" fmla="*/ 173621 h 437597"/>
                <a:gd name="connsiteX4" fmla="*/ 263976 w 3153533"/>
                <a:gd name="connsiteY4" fmla="*/ 173621 h 437597"/>
                <a:gd name="connsiteX5" fmla="*/ 0 w 3153533"/>
                <a:gd name="connsiteY5" fmla="*/ 437597 h 437597"/>
                <a:gd name="connsiteX6" fmla="*/ 0 w 3153533"/>
                <a:gd name="connsiteY6" fmla="*/ 325586 h 437597"/>
                <a:gd name="connsiteX7" fmla="*/ 325586 w 3153533"/>
                <a:gd name="connsiteY7" fmla="*/ 0 h 4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3533" h="437597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12815" y="173621"/>
                  </a:lnTo>
                  <a:lnTo>
                    <a:pt x="263976" y="173621"/>
                  </a:lnTo>
                  <a:cubicBezTo>
                    <a:pt x="118186" y="173621"/>
                    <a:pt x="0" y="291807"/>
                    <a:pt x="0" y="437597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68ABCD8-7507-4A55-B70E-DA7B23905C68}"/>
                </a:ext>
              </a:extLst>
            </p:cNvPr>
            <p:cNvSpPr/>
            <p:nvPr/>
          </p:nvSpPr>
          <p:spPr>
            <a:xfrm>
              <a:off x="5138006" y="4906379"/>
              <a:ext cx="3506457" cy="1012323"/>
            </a:xfrm>
            <a:custGeom>
              <a:avLst/>
              <a:gdLst>
                <a:gd name="connsiteX0" fmla="*/ 359223 w 3506457"/>
                <a:gd name="connsiteY0" fmla="*/ 0 h 1012323"/>
                <a:gd name="connsiteX1" fmla="*/ 3228526 w 3506457"/>
                <a:gd name="connsiteY1" fmla="*/ 0 h 1012323"/>
                <a:gd name="connsiteX2" fmla="*/ 3482535 w 3506457"/>
                <a:gd name="connsiteY2" fmla="*/ 105214 h 1012323"/>
                <a:gd name="connsiteX3" fmla="*/ 3506456 w 3506457"/>
                <a:gd name="connsiteY3" fmla="*/ 134206 h 1012323"/>
                <a:gd name="connsiteX4" fmla="*/ 398182 w 3506457"/>
                <a:gd name="connsiteY4" fmla="*/ 134206 h 1012323"/>
                <a:gd name="connsiteX5" fmla="*/ 134206 w 3506457"/>
                <a:gd name="connsiteY5" fmla="*/ 398182 h 1012323"/>
                <a:gd name="connsiteX6" fmla="*/ 134206 w 3506457"/>
                <a:gd name="connsiteY6" fmla="*/ 614139 h 1012323"/>
                <a:gd name="connsiteX7" fmla="*/ 398182 w 3506457"/>
                <a:gd name="connsiteY7" fmla="*/ 878115 h 1012323"/>
                <a:gd name="connsiteX8" fmla="*/ 3506457 w 3506457"/>
                <a:gd name="connsiteY8" fmla="*/ 878115 h 1012323"/>
                <a:gd name="connsiteX9" fmla="*/ 3482535 w 3506457"/>
                <a:gd name="connsiteY9" fmla="*/ 907109 h 1012323"/>
                <a:gd name="connsiteX10" fmla="*/ 3228526 w 3506457"/>
                <a:gd name="connsiteY10" fmla="*/ 1012323 h 1012323"/>
                <a:gd name="connsiteX11" fmla="*/ 359223 w 3506457"/>
                <a:gd name="connsiteY11" fmla="*/ 1012323 h 1012323"/>
                <a:gd name="connsiteX12" fmla="*/ 0 w 3506457"/>
                <a:gd name="connsiteY12" fmla="*/ 653100 h 1012323"/>
                <a:gd name="connsiteX13" fmla="*/ 0 w 3506457"/>
                <a:gd name="connsiteY13" fmla="*/ 359223 h 1012323"/>
                <a:gd name="connsiteX14" fmla="*/ 359223 w 3506457"/>
                <a:gd name="connsiteY14" fmla="*/ 0 h 101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6457" h="1012323">
                  <a:moveTo>
                    <a:pt x="359223" y="0"/>
                  </a:moveTo>
                  <a:lnTo>
                    <a:pt x="3228526" y="0"/>
                  </a:lnTo>
                  <a:cubicBezTo>
                    <a:pt x="3327723" y="0"/>
                    <a:pt x="3417528" y="40208"/>
                    <a:pt x="3482535" y="105214"/>
                  </a:cubicBezTo>
                  <a:lnTo>
                    <a:pt x="3506456" y="134206"/>
                  </a:lnTo>
                  <a:lnTo>
                    <a:pt x="398182" y="134206"/>
                  </a:lnTo>
                  <a:cubicBezTo>
                    <a:pt x="252392" y="134206"/>
                    <a:pt x="134206" y="252392"/>
                    <a:pt x="134206" y="398182"/>
                  </a:cubicBezTo>
                  <a:lnTo>
                    <a:pt x="134206" y="614139"/>
                  </a:lnTo>
                  <a:cubicBezTo>
                    <a:pt x="134206" y="759929"/>
                    <a:pt x="252392" y="878115"/>
                    <a:pt x="398182" y="878115"/>
                  </a:cubicBezTo>
                  <a:lnTo>
                    <a:pt x="3506457" y="878115"/>
                  </a:lnTo>
                  <a:lnTo>
                    <a:pt x="3482535" y="907109"/>
                  </a:lnTo>
                  <a:cubicBezTo>
                    <a:pt x="3417528" y="972116"/>
                    <a:pt x="3327723" y="1012323"/>
                    <a:pt x="3228526" y="1012323"/>
                  </a:cubicBezTo>
                  <a:lnTo>
                    <a:pt x="359223" y="1012323"/>
                  </a:lnTo>
                  <a:cubicBezTo>
                    <a:pt x="160830" y="1012323"/>
                    <a:pt x="0" y="851493"/>
                    <a:pt x="0" y="653100"/>
                  </a:cubicBezTo>
                  <a:lnTo>
                    <a:pt x="0" y="359223"/>
                  </a:lnTo>
                  <a:cubicBezTo>
                    <a:pt x="0" y="160830"/>
                    <a:pt x="160830" y="0"/>
                    <a:pt x="3592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74C0BDA-B4F8-4D11-A386-112745ABD58E}"/>
              </a:ext>
            </a:extLst>
          </p:cNvPr>
          <p:cNvGrpSpPr/>
          <p:nvPr/>
        </p:nvGrpSpPr>
        <p:grpSpPr>
          <a:xfrm rot="10800000" flipV="1">
            <a:off x="3475995" y="3732795"/>
            <a:ext cx="3506457" cy="1306933"/>
            <a:chOff x="5138006" y="4906379"/>
            <a:chExt cx="3506457" cy="1012323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E3ED5A-ED5A-4BF2-B4E4-12A80F230038}"/>
                </a:ext>
              </a:extLst>
            </p:cNvPr>
            <p:cNvSpPr/>
            <p:nvPr/>
          </p:nvSpPr>
          <p:spPr>
            <a:xfrm>
              <a:off x="5197296" y="4953775"/>
              <a:ext cx="3153533" cy="917530"/>
            </a:xfrm>
            <a:custGeom>
              <a:avLst/>
              <a:gdLst>
                <a:gd name="connsiteX0" fmla="*/ 325586 w 3153533"/>
                <a:gd name="connsiteY0" fmla="*/ 0 h 917530"/>
                <a:gd name="connsiteX1" fmla="*/ 3153533 w 3153533"/>
                <a:gd name="connsiteY1" fmla="*/ 0 h 917530"/>
                <a:gd name="connsiteX2" fmla="*/ 3143953 w 3153533"/>
                <a:gd name="connsiteY2" fmla="*/ 25978 h 917530"/>
                <a:gd name="connsiteX3" fmla="*/ 3143765 w 3153533"/>
                <a:gd name="connsiteY3" fmla="*/ 47789 h 917530"/>
                <a:gd name="connsiteX4" fmla="*/ 3104348 w 3153533"/>
                <a:gd name="connsiteY4" fmla="*/ 234686 h 917530"/>
                <a:gd name="connsiteX5" fmla="*/ 3089000 w 3153533"/>
                <a:gd name="connsiteY5" fmla="*/ 458765 h 917530"/>
                <a:gd name="connsiteX6" fmla="*/ 3104348 w 3153533"/>
                <a:gd name="connsiteY6" fmla="*/ 682844 h 917530"/>
                <a:gd name="connsiteX7" fmla="*/ 3143765 w 3153533"/>
                <a:gd name="connsiteY7" fmla="*/ 869742 h 917530"/>
                <a:gd name="connsiteX8" fmla="*/ 3143953 w 3153533"/>
                <a:gd name="connsiteY8" fmla="*/ 891552 h 917530"/>
                <a:gd name="connsiteX9" fmla="*/ 3153533 w 3153533"/>
                <a:gd name="connsiteY9" fmla="*/ 917530 h 917530"/>
                <a:gd name="connsiteX10" fmla="*/ 325586 w 3153533"/>
                <a:gd name="connsiteY10" fmla="*/ 917530 h 917530"/>
                <a:gd name="connsiteX11" fmla="*/ 0 w 3153533"/>
                <a:gd name="connsiteY11" fmla="*/ 591944 h 917530"/>
                <a:gd name="connsiteX12" fmla="*/ 0 w 3153533"/>
                <a:gd name="connsiteY12" fmla="*/ 325586 h 917530"/>
                <a:gd name="connsiteX13" fmla="*/ 325586 w 3153533"/>
                <a:gd name="connsiteY13" fmla="*/ 0 h 91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3533" h="917530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43765" y="47789"/>
                  </a:lnTo>
                  <a:lnTo>
                    <a:pt x="3104348" y="234686"/>
                  </a:lnTo>
                  <a:cubicBezTo>
                    <a:pt x="3094285" y="307066"/>
                    <a:pt x="3089000" y="382007"/>
                    <a:pt x="3089000" y="458765"/>
                  </a:cubicBezTo>
                  <a:cubicBezTo>
                    <a:pt x="3089000" y="535523"/>
                    <a:pt x="3094285" y="610465"/>
                    <a:pt x="3104348" y="682844"/>
                  </a:cubicBezTo>
                  <a:lnTo>
                    <a:pt x="3143765" y="869742"/>
                  </a:lnTo>
                  <a:lnTo>
                    <a:pt x="3143953" y="891552"/>
                  </a:lnTo>
                  <a:lnTo>
                    <a:pt x="3153533" y="917530"/>
                  </a:lnTo>
                  <a:lnTo>
                    <a:pt x="325586" y="917530"/>
                  </a:lnTo>
                  <a:cubicBezTo>
                    <a:pt x="145770" y="917530"/>
                    <a:pt x="0" y="771760"/>
                    <a:pt x="0" y="591944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954F3AB-675B-40A6-8EF6-D81A9E4A9855}"/>
                </a:ext>
              </a:extLst>
            </p:cNvPr>
            <p:cNvSpPr/>
            <p:nvPr/>
          </p:nvSpPr>
          <p:spPr>
            <a:xfrm>
              <a:off x="6187468" y="5511496"/>
              <a:ext cx="2111568" cy="133679"/>
            </a:xfrm>
            <a:custGeom>
              <a:avLst/>
              <a:gdLst>
                <a:gd name="connsiteX0" fmla="*/ 2101194 w 2111568"/>
                <a:gd name="connsiteY0" fmla="*/ 0 h 133679"/>
                <a:gd name="connsiteX1" fmla="*/ 2109764 w 2111568"/>
                <a:gd name="connsiteY1" fmla="*/ 125124 h 133679"/>
                <a:gd name="connsiteX2" fmla="*/ 2111568 w 2111568"/>
                <a:gd name="connsiteY2" fmla="*/ 133679 h 133679"/>
                <a:gd name="connsiteX3" fmla="*/ 0 w 2111568"/>
                <a:gd name="connsiteY3" fmla="*/ 66675 h 13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1568" h="133679">
                  <a:moveTo>
                    <a:pt x="2101194" y="0"/>
                  </a:moveTo>
                  <a:lnTo>
                    <a:pt x="2109764" y="125124"/>
                  </a:lnTo>
                  <a:lnTo>
                    <a:pt x="2111568" y="133679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8C99A4F-FAC1-4292-9457-182CC3366A6E}"/>
                </a:ext>
              </a:extLst>
            </p:cNvPr>
            <p:cNvSpPr/>
            <p:nvPr/>
          </p:nvSpPr>
          <p:spPr>
            <a:xfrm>
              <a:off x="6891234" y="5284273"/>
              <a:ext cx="1399436" cy="62208"/>
            </a:xfrm>
            <a:custGeom>
              <a:avLst/>
              <a:gdLst>
                <a:gd name="connsiteX0" fmla="*/ 1399436 w 1399436"/>
                <a:gd name="connsiteY0" fmla="*/ 0 h 62208"/>
                <a:gd name="connsiteX1" fmla="*/ 1395175 w 1399436"/>
                <a:gd name="connsiteY1" fmla="*/ 62208 h 62208"/>
                <a:gd name="connsiteX2" fmla="*/ 0 w 1399436"/>
                <a:gd name="connsiteY2" fmla="*/ 31151 h 6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436" h="62208">
                  <a:moveTo>
                    <a:pt x="1399436" y="0"/>
                  </a:moveTo>
                  <a:lnTo>
                    <a:pt x="1395175" y="62208"/>
                  </a:lnTo>
                  <a:lnTo>
                    <a:pt x="0" y="3115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5425F05-F2ED-4771-8CC2-3A3E775F84C8}"/>
                </a:ext>
              </a:extLst>
            </p:cNvPr>
            <p:cNvSpPr/>
            <p:nvPr/>
          </p:nvSpPr>
          <p:spPr>
            <a:xfrm>
              <a:off x="5197296" y="4953776"/>
              <a:ext cx="3153533" cy="437597"/>
            </a:xfrm>
            <a:custGeom>
              <a:avLst/>
              <a:gdLst>
                <a:gd name="connsiteX0" fmla="*/ 325586 w 3153533"/>
                <a:gd name="connsiteY0" fmla="*/ 0 h 437597"/>
                <a:gd name="connsiteX1" fmla="*/ 3153533 w 3153533"/>
                <a:gd name="connsiteY1" fmla="*/ 0 h 437597"/>
                <a:gd name="connsiteX2" fmla="*/ 3143953 w 3153533"/>
                <a:gd name="connsiteY2" fmla="*/ 25978 h 437597"/>
                <a:gd name="connsiteX3" fmla="*/ 3112815 w 3153533"/>
                <a:gd name="connsiteY3" fmla="*/ 173621 h 437597"/>
                <a:gd name="connsiteX4" fmla="*/ 263976 w 3153533"/>
                <a:gd name="connsiteY4" fmla="*/ 173621 h 437597"/>
                <a:gd name="connsiteX5" fmla="*/ 0 w 3153533"/>
                <a:gd name="connsiteY5" fmla="*/ 437597 h 437597"/>
                <a:gd name="connsiteX6" fmla="*/ 0 w 3153533"/>
                <a:gd name="connsiteY6" fmla="*/ 325586 h 437597"/>
                <a:gd name="connsiteX7" fmla="*/ 325586 w 3153533"/>
                <a:gd name="connsiteY7" fmla="*/ 0 h 4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3533" h="437597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12815" y="173621"/>
                  </a:lnTo>
                  <a:lnTo>
                    <a:pt x="263976" y="173621"/>
                  </a:lnTo>
                  <a:cubicBezTo>
                    <a:pt x="118186" y="173621"/>
                    <a:pt x="0" y="291807"/>
                    <a:pt x="0" y="437597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ABF89D1-B303-462A-B6A2-049387CAA748}"/>
                </a:ext>
              </a:extLst>
            </p:cNvPr>
            <p:cNvSpPr/>
            <p:nvPr/>
          </p:nvSpPr>
          <p:spPr>
            <a:xfrm>
              <a:off x="5138006" y="4906379"/>
              <a:ext cx="3506457" cy="1012323"/>
            </a:xfrm>
            <a:custGeom>
              <a:avLst/>
              <a:gdLst>
                <a:gd name="connsiteX0" fmla="*/ 359223 w 3506457"/>
                <a:gd name="connsiteY0" fmla="*/ 0 h 1012323"/>
                <a:gd name="connsiteX1" fmla="*/ 3228526 w 3506457"/>
                <a:gd name="connsiteY1" fmla="*/ 0 h 1012323"/>
                <a:gd name="connsiteX2" fmla="*/ 3482535 w 3506457"/>
                <a:gd name="connsiteY2" fmla="*/ 105214 h 1012323"/>
                <a:gd name="connsiteX3" fmla="*/ 3506456 w 3506457"/>
                <a:gd name="connsiteY3" fmla="*/ 134206 h 1012323"/>
                <a:gd name="connsiteX4" fmla="*/ 398182 w 3506457"/>
                <a:gd name="connsiteY4" fmla="*/ 134206 h 1012323"/>
                <a:gd name="connsiteX5" fmla="*/ 134206 w 3506457"/>
                <a:gd name="connsiteY5" fmla="*/ 398182 h 1012323"/>
                <a:gd name="connsiteX6" fmla="*/ 134206 w 3506457"/>
                <a:gd name="connsiteY6" fmla="*/ 614139 h 1012323"/>
                <a:gd name="connsiteX7" fmla="*/ 398182 w 3506457"/>
                <a:gd name="connsiteY7" fmla="*/ 878115 h 1012323"/>
                <a:gd name="connsiteX8" fmla="*/ 3506457 w 3506457"/>
                <a:gd name="connsiteY8" fmla="*/ 878115 h 1012323"/>
                <a:gd name="connsiteX9" fmla="*/ 3482535 w 3506457"/>
                <a:gd name="connsiteY9" fmla="*/ 907109 h 1012323"/>
                <a:gd name="connsiteX10" fmla="*/ 3228526 w 3506457"/>
                <a:gd name="connsiteY10" fmla="*/ 1012323 h 1012323"/>
                <a:gd name="connsiteX11" fmla="*/ 359223 w 3506457"/>
                <a:gd name="connsiteY11" fmla="*/ 1012323 h 1012323"/>
                <a:gd name="connsiteX12" fmla="*/ 0 w 3506457"/>
                <a:gd name="connsiteY12" fmla="*/ 653100 h 1012323"/>
                <a:gd name="connsiteX13" fmla="*/ 0 w 3506457"/>
                <a:gd name="connsiteY13" fmla="*/ 359223 h 1012323"/>
                <a:gd name="connsiteX14" fmla="*/ 359223 w 3506457"/>
                <a:gd name="connsiteY14" fmla="*/ 0 h 101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6457" h="1012323">
                  <a:moveTo>
                    <a:pt x="359223" y="0"/>
                  </a:moveTo>
                  <a:lnTo>
                    <a:pt x="3228526" y="0"/>
                  </a:lnTo>
                  <a:cubicBezTo>
                    <a:pt x="3327723" y="0"/>
                    <a:pt x="3417528" y="40208"/>
                    <a:pt x="3482535" y="105214"/>
                  </a:cubicBezTo>
                  <a:lnTo>
                    <a:pt x="3506456" y="134206"/>
                  </a:lnTo>
                  <a:lnTo>
                    <a:pt x="398182" y="134206"/>
                  </a:lnTo>
                  <a:cubicBezTo>
                    <a:pt x="252392" y="134206"/>
                    <a:pt x="134206" y="252392"/>
                    <a:pt x="134206" y="398182"/>
                  </a:cubicBezTo>
                  <a:lnTo>
                    <a:pt x="134206" y="614139"/>
                  </a:lnTo>
                  <a:cubicBezTo>
                    <a:pt x="134206" y="759929"/>
                    <a:pt x="252392" y="878115"/>
                    <a:pt x="398182" y="878115"/>
                  </a:cubicBezTo>
                  <a:lnTo>
                    <a:pt x="3506457" y="878115"/>
                  </a:lnTo>
                  <a:lnTo>
                    <a:pt x="3482535" y="907109"/>
                  </a:lnTo>
                  <a:cubicBezTo>
                    <a:pt x="3417528" y="972116"/>
                    <a:pt x="3327723" y="1012323"/>
                    <a:pt x="3228526" y="1012323"/>
                  </a:cubicBezTo>
                  <a:lnTo>
                    <a:pt x="359223" y="1012323"/>
                  </a:lnTo>
                  <a:cubicBezTo>
                    <a:pt x="160830" y="1012323"/>
                    <a:pt x="0" y="851493"/>
                    <a:pt x="0" y="653100"/>
                  </a:cubicBezTo>
                  <a:lnTo>
                    <a:pt x="0" y="359223"/>
                  </a:lnTo>
                  <a:cubicBezTo>
                    <a:pt x="0" y="160830"/>
                    <a:pt x="160830" y="0"/>
                    <a:pt x="35922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C1346C3-F51D-4822-A420-9DF9647644AE}"/>
              </a:ext>
            </a:extLst>
          </p:cNvPr>
          <p:cNvGrpSpPr/>
          <p:nvPr/>
        </p:nvGrpSpPr>
        <p:grpSpPr>
          <a:xfrm rot="10800000" flipV="1">
            <a:off x="3882350" y="1529211"/>
            <a:ext cx="3506457" cy="1306933"/>
            <a:chOff x="5138006" y="4906379"/>
            <a:chExt cx="3506457" cy="1012323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650D4FB-4BBB-4907-B8CA-5C8E14E03C0D}"/>
                </a:ext>
              </a:extLst>
            </p:cNvPr>
            <p:cNvSpPr/>
            <p:nvPr/>
          </p:nvSpPr>
          <p:spPr>
            <a:xfrm>
              <a:off x="5197296" y="4953775"/>
              <a:ext cx="3153533" cy="917530"/>
            </a:xfrm>
            <a:custGeom>
              <a:avLst/>
              <a:gdLst>
                <a:gd name="connsiteX0" fmla="*/ 325586 w 3153533"/>
                <a:gd name="connsiteY0" fmla="*/ 0 h 917530"/>
                <a:gd name="connsiteX1" fmla="*/ 3153533 w 3153533"/>
                <a:gd name="connsiteY1" fmla="*/ 0 h 917530"/>
                <a:gd name="connsiteX2" fmla="*/ 3143953 w 3153533"/>
                <a:gd name="connsiteY2" fmla="*/ 25978 h 917530"/>
                <a:gd name="connsiteX3" fmla="*/ 3143765 w 3153533"/>
                <a:gd name="connsiteY3" fmla="*/ 47789 h 917530"/>
                <a:gd name="connsiteX4" fmla="*/ 3104348 w 3153533"/>
                <a:gd name="connsiteY4" fmla="*/ 234686 h 917530"/>
                <a:gd name="connsiteX5" fmla="*/ 3089000 w 3153533"/>
                <a:gd name="connsiteY5" fmla="*/ 458765 h 917530"/>
                <a:gd name="connsiteX6" fmla="*/ 3104348 w 3153533"/>
                <a:gd name="connsiteY6" fmla="*/ 682844 h 917530"/>
                <a:gd name="connsiteX7" fmla="*/ 3143765 w 3153533"/>
                <a:gd name="connsiteY7" fmla="*/ 869742 h 917530"/>
                <a:gd name="connsiteX8" fmla="*/ 3143953 w 3153533"/>
                <a:gd name="connsiteY8" fmla="*/ 891552 h 917530"/>
                <a:gd name="connsiteX9" fmla="*/ 3153533 w 3153533"/>
                <a:gd name="connsiteY9" fmla="*/ 917530 h 917530"/>
                <a:gd name="connsiteX10" fmla="*/ 325586 w 3153533"/>
                <a:gd name="connsiteY10" fmla="*/ 917530 h 917530"/>
                <a:gd name="connsiteX11" fmla="*/ 0 w 3153533"/>
                <a:gd name="connsiteY11" fmla="*/ 591944 h 917530"/>
                <a:gd name="connsiteX12" fmla="*/ 0 w 3153533"/>
                <a:gd name="connsiteY12" fmla="*/ 325586 h 917530"/>
                <a:gd name="connsiteX13" fmla="*/ 325586 w 3153533"/>
                <a:gd name="connsiteY13" fmla="*/ 0 h 91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3533" h="917530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43765" y="47789"/>
                  </a:lnTo>
                  <a:lnTo>
                    <a:pt x="3104348" y="234686"/>
                  </a:lnTo>
                  <a:cubicBezTo>
                    <a:pt x="3094285" y="307066"/>
                    <a:pt x="3089000" y="382007"/>
                    <a:pt x="3089000" y="458765"/>
                  </a:cubicBezTo>
                  <a:cubicBezTo>
                    <a:pt x="3089000" y="535523"/>
                    <a:pt x="3094285" y="610465"/>
                    <a:pt x="3104348" y="682844"/>
                  </a:cubicBezTo>
                  <a:lnTo>
                    <a:pt x="3143765" y="869742"/>
                  </a:lnTo>
                  <a:lnTo>
                    <a:pt x="3143953" y="891552"/>
                  </a:lnTo>
                  <a:lnTo>
                    <a:pt x="3153533" y="917530"/>
                  </a:lnTo>
                  <a:lnTo>
                    <a:pt x="325586" y="917530"/>
                  </a:lnTo>
                  <a:cubicBezTo>
                    <a:pt x="145770" y="917530"/>
                    <a:pt x="0" y="771760"/>
                    <a:pt x="0" y="591944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397034E-A564-40D6-9A7F-F8A2747865EE}"/>
                </a:ext>
              </a:extLst>
            </p:cNvPr>
            <p:cNvSpPr/>
            <p:nvPr/>
          </p:nvSpPr>
          <p:spPr>
            <a:xfrm>
              <a:off x="6187468" y="5511496"/>
              <a:ext cx="2111568" cy="133679"/>
            </a:xfrm>
            <a:custGeom>
              <a:avLst/>
              <a:gdLst>
                <a:gd name="connsiteX0" fmla="*/ 2101194 w 2111568"/>
                <a:gd name="connsiteY0" fmla="*/ 0 h 133679"/>
                <a:gd name="connsiteX1" fmla="*/ 2109764 w 2111568"/>
                <a:gd name="connsiteY1" fmla="*/ 125124 h 133679"/>
                <a:gd name="connsiteX2" fmla="*/ 2111568 w 2111568"/>
                <a:gd name="connsiteY2" fmla="*/ 133679 h 133679"/>
                <a:gd name="connsiteX3" fmla="*/ 0 w 2111568"/>
                <a:gd name="connsiteY3" fmla="*/ 66675 h 13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1568" h="133679">
                  <a:moveTo>
                    <a:pt x="2101194" y="0"/>
                  </a:moveTo>
                  <a:lnTo>
                    <a:pt x="2109764" y="125124"/>
                  </a:lnTo>
                  <a:lnTo>
                    <a:pt x="2111568" y="133679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2DC9984-5870-4AA1-BFD7-731D72E734E2}"/>
                </a:ext>
              </a:extLst>
            </p:cNvPr>
            <p:cNvSpPr/>
            <p:nvPr/>
          </p:nvSpPr>
          <p:spPr>
            <a:xfrm>
              <a:off x="6891234" y="5284273"/>
              <a:ext cx="1399436" cy="62208"/>
            </a:xfrm>
            <a:custGeom>
              <a:avLst/>
              <a:gdLst>
                <a:gd name="connsiteX0" fmla="*/ 1399436 w 1399436"/>
                <a:gd name="connsiteY0" fmla="*/ 0 h 62208"/>
                <a:gd name="connsiteX1" fmla="*/ 1395175 w 1399436"/>
                <a:gd name="connsiteY1" fmla="*/ 62208 h 62208"/>
                <a:gd name="connsiteX2" fmla="*/ 0 w 1399436"/>
                <a:gd name="connsiteY2" fmla="*/ 31151 h 6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436" h="62208">
                  <a:moveTo>
                    <a:pt x="1399436" y="0"/>
                  </a:moveTo>
                  <a:lnTo>
                    <a:pt x="1395175" y="62208"/>
                  </a:lnTo>
                  <a:lnTo>
                    <a:pt x="0" y="3115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AEDC6DD-31ED-4C21-AACD-F6BA12490CBE}"/>
                </a:ext>
              </a:extLst>
            </p:cNvPr>
            <p:cNvSpPr/>
            <p:nvPr/>
          </p:nvSpPr>
          <p:spPr>
            <a:xfrm>
              <a:off x="5197296" y="4953776"/>
              <a:ext cx="3153533" cy="437597"/>
            </a:xfrm>
            <a:custGeom>
              <a:avLst/>
              <a:gdLst>
                <a:gd name="connsiteX0" fmla="*/ 325586 w 3153533"/>
                <a:gd name="connsiteY0" fmla="*/ 0 h 437597"/>
                <a:gd name="connsiteX1" fmla="*/ 3153533 w 3153533"/>
                <a:gd name="connsiteY1" fmla="*/ 0 h 437597"/>
                <a:gd name="connsiteX2" fmla="*/ 3143953 w 3153533"/>
                <a:gd name="connsiteY2" fmla="*/ 25978 h 437597"/>
                <a:gd name="connsiteX3" fmla="*/ 3112815 w 3153533"/>
                <a:gd name="connsiteY3" fmla="*/ 173621 h 437597"/>
                <a:gd name="connsiteX4" fmla="*/ 263976 w 3153533"/>
                <a:gd name="connsiteY4" fmla="*/ 173621 h 437597"/>
                <a:gd name="connsiteX5" fmla="*/ 0 w 3153533"/>
                <a:gd name="connsiteY5" fmla="*/ 437597 h 437597"/>
                <a:gd name="connsiteX6" fmla="*/ 0 w 3153533"/>
                <a:gd name="connsiteY6" fmla="*/ 325586 h 437597"/>
                <a:gd name="connsiteX7" fmla="*/ 325586 w 3153533"/>
                <a:gd name="connsiteY7" fmla="*/ 0 h 4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3533" h="437597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12815" y="173621"/>
                  </a:lnTo>
                  <a:lnTo>
                    <a:pt x="263976" y="173621"/>
                  </a:lnTo>
                  <a:cubicBezTo>
                    <a:pt x="118186" y="173621"/>
                    <a:pt x="0" y="291807"/>
                    <a:pt x="0" y="437597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3DABC02-F4AD-4296-ABF4-B14A1E418CCF}"/>
                </a:ext>
              </a:extLst>
            </p:cNvPr>
            <p:cNvSpPr/>
            <p:nvPr/>
          </p:nvSpPr>
          <p:spPr>
            <a:xfrm>
              <a:off x="5138006" y="4906379"/>
              <a:ext cx="3506457" cy="1012323"/>
            </a:xfrm>
            <a:custGeom>
              <a:avLst/>
              <a:gdLst>
                <a:gd name="connsiteX0" fmla="*/ 359223 w 3506457"/>
                <a:gd name="connsiteY0" fmla="*/ 0 h 1012323"/>
                <a:gd name="connsiteX1" fmla="*/ 3228526 w 3506457"/>
                <a:gd name="connsiteY1" fmla="*/ 0 h 1012323"/>
                <a:gd name="connsiteX2" fmla="*/ 3482535 w 3506457"/>
                <a:gd name="connsiteY2" fmla="*/ 105214 h 1012323"/>
                <a:gd name="connsiteX3" fmla="*/ 3506456 w 3506457"/>
                <a:gd name="connsiteY3" fmla="*/ 134206 h 1012323"/>
                <a:gd name="connsiteX4" fmla="*/ 398182 w 3506457"/>
                <a:gd name="connsiteY4" fmla="*/ 134206 h 1012323"/>
                <a:gd name="connsiteX5" fmla="*/ 134206 w 3506457"/>
                <a:gd name="connsiteY5" fmla="*/ 398182 h 1012323"/>
                <a:gd name="connsiteX6" fmla="*/ 134206 w 3506457"/>
                <a:gd name="connsiteY6" fmla="*/ 614139 h 1012323"/>
                <a:gd name="connsiteX7" fmla="*/ 398182 w 3506457"/>
                <a:gd name="connsiteY7" fmla="*/ 878115 h 1012323"/>
                <a:gd name="connsiteX8" fmla="*/ 3506457 w 3506457"/>
                <a:gd name="connsiteY8" fmla="*/ 878115 h 1012323"/>
                <a:gd name="connsiteX9" fmla="*/ 3482535 w 3506457"/>
                <a:gd name="connsiteY9" fmla="*/ 907109 h 1012323"/>
                <a:gd name="connsiteX10" fmla="*/ 3228526 w 3506457"/>
                <a:gd name="connsiteY10" fmla="*/ 1012323 h 1012323"/>
                <a:gd name="connsiteX11" fmla="*/ 359223 w 3506457"/>
                <a:gd name="connsiteY11" fmla="*/ 1012323 h 1012323"/>
                <a:gd name="connsiteX12" fmla="*/ 0 w 3506457"/>
                <a:gd name="connsiteY12" fmla="*/ 653100 h 1012323"/>
                <a:gd name="connsiteX13" fmla="*/ 0 w 3506457"/>
                <a:gd name="connsiteY13" fmla="*/ 359223 h 1012323"/>
                <a:gd name="connsiteX14" fmla="*/ 359223 w 3506457"/>
                <a:gd name="connsiteY14" fmla="*/ 0 h 101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6457" h="1012323">
                  <a:moveTo>
                    <a:pt x="359223" y="0"/>
                  </a:moveTo>
                  <a:lnTo>
                    <a:pt x="3228526" y="0"/>
                  </a:lnTo>
                  <a:cubicBezTo>
                    <a:pt x="3327723" y="0"/>
                    <a:pt x="3417528" y="40208"/>
                    <a:pt x="3482535" y="105214"/>
                  </a:cubicBezTo>
                  <a:lnTo>
                    <a:pt x="3506456" y="134206"/>
                  </a:lnTo>
                  <a:lnTo>
                    <a:pt x="398182" y="134206"/>
                  </a:lnTo>
                  <a:cubicBezTo>
                    <a:pt x="252392" y="134206"/>
                    <a:pt x="134206" y="252392"/>
                    <a:pt x="134206" y="398182"/>
                  </a:cubicBezTo>
                  <a:lnTo>
                    <a:pt x="134206" y="614139"/>
                  </a:lnTo>
                  <a:cubicBezTo>
                    <a:pt x="134206" y="759929"/>
                    <a:pt x="252392" y="878115"/>
                    <a:pt x="398182" y="878115"/>
                  </a:cubicBezTo>
                  <a:lnTo>
                    <a:pt x="3506457" y="878115"/>
                  </a:lnTo>
                  <a:lnTo>
                    <a:pt x="3482535" y="907109"/>
                  </a:lnTo>
                  <a:cubicBezTo>
                    <a:pt x="3417528" y="972116"/>
                    <a:pt x="3327723" y="1012323"/>
                    <a:pt x="3228526" y="1012323"/>
                  </a:cubicBezTo>
                  <a:lnTo>
                    <a:pt x="359223" y="1012323"/>
                  </a:lnTo>
                  <a:cubicBezTo>
                    <a:pt x="160830" y="1012323"/>
                    <a:pt x="0" y="851493"/>
                    <a:pt x="0" y="653100"/>
                  </a:cubicBezTo>
                  <a:lnTo>
                    <a:pt x="0" y="359223"/>
                  </a:lnTo>
                  <a:cubicBezTo>
                    <a:pt x="0" y="160830"/>
                    <a:pt x="160830" y="0"/>
                    <a:pt x="359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8056BDC-79CA-4FE8-8272-C7578EEC4E9C}"/>
              </a:ext>
            </a:extLst>
          </p:cNvPr>
          <p:cNvGrpSpPr/>
          <p:nvPr/>
        </p:nvGrpSpPr>
        <p:grpSpPr>
          <a:xfrm>
            <a:off x="4543109" y="2836147"/>
            <a:ext cx="3105779" cy="896646"/>
            <a:chOff x="5138006" y="4906379"/>
            <a:chExt cx="3506457" cy="1012323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A4404D-EFE1-403B-82C8-081811D87A2E}"/>
                </a:ext>
              </a:extLst>
            </p:cNvPr>
            <p:cNvSpPr/>
            <p:nvPr/>
          </p:nvSpPr>
          <p:spPr>
            <a:xfrm>
              <a:off x="5197296" y="4953775"/>
              <a:ext cx="3153533" cy="917530"/>
            </a:xfrm>
            <a:custGeom>
              <a:avLst/>
              <a:gdLst>
                <a:gd name="connsiteX0" fmla="*/ 325586 w 3153533"/>
                <a:gd name="connsiteY0" fmla="*/ 0 h 917530"/>
                <a:gd name="connsiteX1" fmla="*/ 3153533 w 3153533"/>
                <a:gd name="connsiteY1" fmla="*/ 0 h 917530"/>
                <a:gd name="connsiteX2" fmla="*/ 3143953 w 3153533"/>
                <a:gd name="connsiteY2" fmla="*/ 25978 h 917530"/>
                <a:gd name="connsiteX3" fmla="*/ 3143765 w 3153533"/>
                <a:gd name="connsiteY3" fmla="*/ 47789 h 917530"/>
                <a:gd name="connsiteX4" fmla="*/ 3104348 w 3153533"/>
                <a:gd name="connsiteY4" fmla="*/ 234686 h 917530"/>
                <a:gd name="connsiteX5" fmla="*/ 3089000 w 3153533"/>
                <a:gd name="connsiteY5" fmla="*/ 458765 h 917530"/>
                <a:gd name="connsiteX6" fmla="*/ 3104348 w 3153533"/>
                <a:gd name="connsiteY6" fmla="*/ 682844 h 917530"/>
                <a:gd name="connsiteX7" fmla="*/ 3143765 w 3153533"/>
                <a:gd name="connsiteY7" fmla="*/ 869742 h 917530"/>
                <a:gd name="connsiteX8" fmla="*/ 3143953 w 3153533"/>
                <a:gd name="connsiteY8" fmla="*/ 891552 h 917530"/>
                <a:gd name="connsiteX9" fmla="*/ 3153533 w 3153533"/>
                <a:gd name="connsiteY9" fmla="*/ 917530 h 917530"/>
                <a:gd name="connsiteX10" fmla="*/ 325586 w 3153533"/>
                <a:gd name="connsiteY10" fmla="*/ 917530 h 917530"/>
                <a:gd name="connsiteX11" fmla="*/ 0 w 3153533"/>
                <a:gd name="connsiteY11" fmla="*/ 591944 h 917530"/>
                <a:gd name="connsiteX12" fmla="*/ 0 w 3153533"/>
                <a:gd name="connsiteY12" fmla="*/ 325586 h 917530"/>
                <a:gd name="connsiteX13" fmla="*/ 325586 w 3153533"/>
                <a:gd name="connsiteY13" fmla="*/ 0 h 91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3533" h="917530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43765" y="47789"/>
                  </a:lnTo>
                  <a:lnTo>
                    <a:pt x="3104348" y="234686"/>
                  </a:lnTo>
                  <a:cubicBezTo>
                    <a:pt x="3094285" y="307066"/>
                    <a:pt x="3089000" y="382007"/>
                    <a:pt x="3089000" y="458765"/>
                  </a:cubicBezTo>
                  <a:cubicBezTo>
                    <a:pt x="3089000" y="535523"/>
                    <a:pt x="3094285" y="610465"/>
                    <a:pt x="3104348" y="682844"/>
                  </a:cubicBezTo>
                  <a:lnTo>
                    <a:pt x="3143765" y="869742"/>
                  </a:lnTo>
                  <a:lnTo>
                    <a:pt x="3143953" y="891552"/>
                  </a:lnTo>
                  <a:lnTo>
                    <a:pt x="3153533" y="917530"/>
                  </a:lnTo>
                  <a:lnTo>
                    <a:pt x="325586" y="917530"/>
                  </a:lnTo>
                  <a:cubicBezTo>
                    <a:pt x="145770" y="917530"/>
                    <a:pt x="0" y="771760"/>
                    <a:pt x="0" y="591944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21CF510-C3C5-4715-97A6-3C86F870E9CB}"/>
                </a:ext>
              </a:extLst>
            </p:cNvPr>
            <p:cNvSpPr/>
            <p:nvPr/>
          </p:nvSpPr>
          <p:spPr>
            <a:xfrm>
              <a:off x="6187468" y="5511496"/>
              <a:ext cx="2111568" cy="133679"/>
            </a:xfrm>
            <a:custGeom>
              <a:avLst/>
              <a:gdLst>
                <a:gd name="connsiteX0" fmla="*/ 2101194 w 2111568"/>
                <a:gd name="connsiteY0" fmla="*/ 0 h 133679"/>
                <a:gd name="connsiteX1" fmla="*/ 2109764 w 2111568"/>
                <a:gd name="connsiteY1" fmla="*/ 125124 h 133679"/>
                <a:gd name="connsiteX2" fmla="*/ 2111568 w 2111568"/>
                <a:gd name="connsiteY2" fmla="*/ 133679 h 133679"/>
                <a:gd name="connsiteX3" fmla="*/ 0 w 2111568"/>
                <a:gd name="connsiteY3" fmla="*/ 66675 h 13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1568" h="133679">
                  <a:moveTo>
                    <a:pt x="2101194" y="0"/>
                  </a:moveTo>
                  <a:lnTo>
                    <a:pt x="2109764" y="125124"/>
                  </a:lnTo>
                  <a:lnTo>
                    <a:pt x="2111568" y="133679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F42B1E8-C344-4C75-A99F-890B5DF813EC}"/>
                </a:ext>
              </a:extLst>
            </p:cNvPr>
            <p:cNvSpPr/>
            <p:nvPr/>
          </p:nvSpPr>
          <p:spPr>
            <a:xfrm>
              <a:off x="6891234" y="5284273"/>
              <a:ext cx="1399436" cy="62208"/>
            </a:xfrm>
            <a:custGeom>
              <a:avLst/>
              <a:gdLst>
                <a:gd name="connsiteX0" fmla="*/ 1399436 w 1399436"/>
                <a:gd name="connsiteY0" fmla="*/ 0 h 62208"/>
                <a:gd name="connsiteX1" fmla="*/ 1395175 w 1399436"/>
                <a:gd name="connsiteY1" fmla="*/ 62208 h 62208"/>
                <a:gd name="connsiteX2" fmla="*/ 0 w 1399436"/>
                <a:gd name="connsiteY2" fmla="*/ 31151 h 6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436" h="62208">
                  <a:moveTo>
                    <a:pt x="1399436" y="0"/>
                  </a:moveTo>
                  <a:lnTo>
                    <a:pt x="1395175" y="62208"/>
                  </a:lnTo>
                  <a:lnTo>
                    <a:pt x="0" y="3115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F9C5283-7F81-4F70-BFF2-DFC6C3C57044}"/>
                </a:ext>
              </a:extLst>
            </p:cNvPr>
            <p:cNvSpPr/>
            <p:nvPr/>
          </p:nvSpPr>
          <p:spPr>
            <a:xfrm>
              <a:off x="5197296" y="4953776"/>
              <a:ext cx="3153533" cy="437597"/>
            </a:xfrm>
            <a:custGeom>
              <a:avLst/>
              <a:gdLst>
                <a:gd name="connsiteX0" fmla="*/ 325586 w 3153533"/>
                <a:gd name="connsiteY0" fmla="*/ 0 h 437597"/>
                <a:gd name="connsiteX1" fmla="*/ 3153533 w 3153533"/>
                <a:gd name="connsiteY1" fmla="*/ 0 h 437597"/>
                <a:gd name="connsiteX2" fmla="*/ 3143953 w 3153533"/>
                <a:gd name="connsiteY2" fmla="*/ 25978 h 437597"/>
                <a:gd name="connsiteX3" fmla="*/ 3112815 w 3153533"/>
                <a:gd name="connsiteY3" fmla="*/ 173621 h 437597"/>
                <a:gd name="connsiteX4" fmla="*/ 263976 w 3153533"/>
                <a:gd name="connsiteY4" fmla="*/ 173621 h 437597"/>
                <a:gd name="connsiteX5" fmla="*/ 0 w 3153533"/>
                <a:gd name="connsiteY5" fmla="*/ 437597 h 437597"/>
                <a:gd name="connsiteX6" fmla="*/ 0 w 3153533"/>
                <a:gd name="connsiteY6" fmla="*/ 325586 h 437597"/>
                <a:gd name="connsiteX7" fmla="*/ 325586 w 3153533"/>
                <a:gd name="connsiteY7" fmla="*/ 0 h 43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3533" h="437597">
                  <a:moveTo>
                    <a:pt x="325586" y="0"/>
                  </a:moveTo>
                  <a:lnTo>
                    <a:pt x="3153533" y="0"/>
                  </a:lnTo>
                  <a:lnTo>
                    <a:pt x="3143953" y="25978"/>
                  </a:lnTo>
                  <a:lnTo>
                    <a:pt x="3112815" y="173621"/>
                  </a:lnTo>
                  <a:lnTo>
                    <a:pt x="263976" y="173621"/>
                  </a:lnTo>
                  <a:cubicBezTo>
                    <a:pt x="118186" y="173621"/>
                    <a:pt x="0" y="291807"/>
                    <a:pt x="0" y="437597"/>
                  </a:cubicBezTo>
                  <a:lnTo>
                    <a:pt x="0" y="325586"/>
                  </a:lnTo>
                  <a:cubicBezTo>
                    <a:pt x="0" y="145770"/>
                    <a:pt x="145770" y="0"/>
                    <a:pt x="325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2CEB45D-7811-452B-A6DD-7DED534CEBF2}"/>
                </a:ext>
              </a:extLst>
            </p:cNvPr>
            <p:cNvSpPr/>
            <p:nvPr/>
          </p:nvSpPr>
          <p:spPr>
            <a:xfrm>
              <a:off x="5138006" y="4906379"/>
              <a:ext cx="3506457" cy="1012323"/>
            </a:xfrm>
            <a:custGeom>
              <a:avLst/>
              <a:gdLst>
                <a:gd name="connsiteX0" fmla="*/ 359223 w 3506457"/>
                <a:gd name="connsiteY0" fmla="*/ 0 h 1012323"/>
                <a:gd name="connsiteX1" fmla="*/ 3228526 w 3506457"/>
                <a:gd name="connsiteY1" fmla="*/ 0 h 1012323"/>
                <a:gd name="connsiteX2" fmla="*/ 3482535 w 3506457"/>
                <a:gd name="connsiteY2" fmla="*/ 105214 h 1012323"/>
                <a:gd name="connsiteX3" fmla="*/ 3506456 w 3506457"/>
                <a:gd name="connsiteY3" fmla="*/ 134206 h 1012323"/>
                <a:gd name="connsiteX4" fmla="*/ 398182 w 3506457"/>
                <a:gd name="connsiteY4" fmla="*/ 134206 h 1012323"/>
                <a:gd name="connsiteX5" fmla="*/ 134206 w 3506457"/>
                <a:gd name="connsiteY5" fmla="*/ 398182 h 1012323"/>
                <a:gd name="connsiteX6" fmla="*/ 134206 w 3506457"/>
                <a:gd name="connsiteY6" fmla="*/ 614139 h 1012323"/>
                <a:gd name="connsiteX7" fmla="*/ 398182 w 3506457"/>
                <a:gd name="connsiteY7" fmla="*/ 878115 h 1012323"/>
                <a:gd name="connsiteX8" fmla="*/ 3506457 w 3506457"/>
                <a:gd name="connsiteY8" fmla="*/ 878115 h 1012323"/>
                <a:gd name="connsiteX9" fmla="*/ 3482535 w 3506457"/>
                <a:gd name="connsiteY9" fmla="*/ 907109 h 1012323"/>
                <a:gd name="connsiteX10" fmla="*/ 3228526 w 3506457"/>
                <a:gd name="connsiteY10" fmla="*/ 1012323 h 1012323"/>
                <a:gd name="connsiteX11" fmla="*/ 359223 w 3506457"/>
                <a:gd name="connsiteY11" fmla="*/ 1012323 h 1012323"/>
                <a:gd name="connsiteX12" fmla="*/ 0 w 3506457"/>
                <a:gd name="connsiteY12" fmla="*/ 653100 h 1012323"/>
                <a:gd name="connsiteX13" fmla="*/ 0 w 3506457"/>
                <a:gd name="connsiteY13" fmla="*/ 359223 h 1012323"/>
                <a:gd name="connsiteX14" fmla="*/ 359223 w 3506457"/>
                <a:gd name="connsiteY14" fmla="*/ 0 h 101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6457" h="1012323">
                  <a:moveTo>
                    <a:pt x="359223" y="0"/>
                  </a:moveTo>
                  <a:lnTo>
                    <a:pt x="3228526" y="0"/>
                  </a:lnTo>
                  <a:cubicBezTo>
                    <a:pt x="3327723" y="0"/>
                    <a:pt x="3417528" y="40208"/>
                    <a:pt x="3482535" y="105214"/>
                  </a:cubicBezTo>
                  <a:lnTo>
                    <a:pt x="3506456" y="134206"/>
                  </a:lnTo>
                  <a:lnTo>
                    <a:pt x="398182" y="134206"/>
                  </a:lnTo>
                  <a:cubicBezTo>
                    <a:pt x="252392" y="134206"/>
                    <a:pt x="134206" y="252392"/>
                    <a:pt x="134206" y="398182"/>
                  </a:cubicBezTo>
                  <a:lnTo>
                    <a:pt x="134206" y="614139"/>
                  </a:lnTo>
                  <a:cubicBezTo>
                    <a:pt x="134206" y="759929"/>
                    <a:pt x="252392" y="878115"/>
                    <a:pt x="398182" y="878115"/>
                  </a:cubicBezTo>
                  <a:lnTo>
                    <a:pt x="3506457" y="878115"/>
                  </a:lnTo>
                  <a:lnTo>
                    <a:pt x="3482535" y="907109"/>
                  </a:lnTo>
                  <a:cubicBezTo>
                    <a:pt x="3417528" y="972116"/>
                    <a:pt x="3327723" y="1012323"/>
                    <a:pt x="3228526" y="1012323"/>
                  </a:cubicBezTo>
                  <a:lnTo>
                    <a:pt x="359223" y="1012323"/>
                  </a:lnTo>
                  <a:cubicBezTo>
                    <a:pt x="160830" y="1012323"/>
                    <a:pt x="0" y="851493"/>
                    <a:pt x="0" y="653100"/>
                  </a:cubicBezTo>
                  <a:lnTo>
                    <a:pt x="0" y="359223"/>
                  </a:lnTo>
                  <a:cubicBezTo>
                    <a:pt x="0" y="160830"/>
                    <a:pt x="160830" y="0"/>
                    <a:pt x="3592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1164DBB-200D-4C09-8D1E-CF967B2804F5}"/>
              </a:ext>
            </a:extLst>
          </p:cNvPr>
          <p:cNvGrpSpPr/>
          <p:nvPr/>
        </p:nvGrpSpPr>
        <p:grpSpPr>
          <a:xfrm>
            <a:off x="8293327" y="2639392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C911680-AC57-48BE-A40F-3B87D831A12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670F2C8-CD50-4241-AFEA-B6BF662632D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753766E-FC43-474A-BC57-FA1BD9D625E9}"/>
              </a:ext>
            </a:extLst>
          </p:cNvPr>
          <p:cNvGrpSpPr/>
          <p:nvPr/>
        </p:nvGrpSpPr>
        <p:grpSpPr>
          <a:xfrm>
            <a:off x="8293327" y="4879646"/>
            <a:ext cx="2937088" cy="1290153"/>
            <a:chOff x="8921977" y="407338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FD83CEC-2585-43F3-9AAF-1C1C1FC28EC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398BFF7-0EE5-4E6F-922B-14C570D13B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5AFCA97-C942-4A67-860A-B8D7CBFDEB12}"/>
              </a:ext>
            </a:extLst>
          </p:cNvPr>
          <p:cNvGrpSpPr/>
          <p:nvPr/>
        </p:nvGrpSpPr>
        <p:grpSpPr>
          <a:xfrm>
            <a:off x="332936" y="1510273"/>
            <a:ext cx="2937088" cy="1290153"/>
            <a:chOff x="332936" y="2627766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7103ADE-8614-4E02-8D82-1C06851730A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C6AC677-CCB1-4FB7-B395-F15063B1230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F41200B-ABC0-4E90-9A7A-6AE451BA65AA}"/>
              </a:ext>
            </a:extLst>
          </p:cNvPr>
          <p:cNvGrpSpPr/>
          <p:nvPr/>
        </p:nvGrpSpPr>
        <p:grpSpPr>
          <a:xfrm>
            <a:off x="332936" y="3713858"/>
            <a:ext cx="2498313" cy="1474819"/>
            <a:chOff x="332936" y="4652338"/>
            <a:chExt cx="2937088" cy="147481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92BCAD8-6215-4AE9-893D-D5A2099E1DA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75B0B63-B0CA-441E-9AE5-1FFE40A44AD5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037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 of Books – Slide Template</vt:lpstr>
      <vt:lpstr>Stack of Books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 of Books</dc:title>
  <dc:creator>PresentationGO.com</dc:creator>
  <dc:description>© Copyright PresentationGO.com</dc:description>
  <dcterms:created xsi:type="dcterms:W3CDTF">2014-11-26T05:14:11Z</dcterms:created>
  <dcterms:modified xsi:type="dcterms:W3CDTF">2019-10-22T18:00:24Z</dcterms:modified>
  <cp:category>Graphics &amp; Metaphors</cp:category>
</cp:coreProperties>
</file>