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998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4414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Stack of Books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DAE30F1-3170-4245-AE08-D99C9EB0B939}"/>
              </a:ext>
            </a:extLst>
          </p:cNvPr>
          <p:cNvGrpSpPr/>
          <p:nvPr/>
        </p:nvGrpSpPr>
        <p:grpSpPr>
          <a:xfrm>
            <a:off x="2228753" y="1712378"/>
            <a:ext cx="4215008" cy="4183693"/>
            <a:chOff x="2606997" y="2004159"/>
            <a:chExt cx="3279925" cy="3392130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F1896738-5C94-460D-8345-D368AA8BE3C2}"/>
                </a:ext>
              </a:extLst>
            </p:cNvPr>
            <p:cNvGrpSpPr/>
            <p:nvPr/>
          </p:nvGrpSpPr>
          <p:grpSpPr>
            <a:xfrm>
              <a:off x="3257079" y="4637047"/>
              <a:ext cx="2629843" cy="759242"/>
              <a:chOff x="5138006" y="4906379"/>
              <a:chExt cx="3506457" cy="1012323"/>
            </a:xfrm>
          </p:grpSpPr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368E96AE-234E-4585-994B-3C20A3858A0B}"/>
                  </a:ext>
                </a:extLst>
              </p:cNvPr>
              <p:cNvSpPr/>
              <p:nvPr/>
            </p:nvSpPr>
            <p:spPr>
              <a:xfrm>
                <a:off x="5197296" y="4953775"/>
                <a:ext cx="3153533" cy="917530"/>
              </a:xfrm>
              <a:custGeom>
                <a:avLst/>
                <a:gdLst>
                  <a:gd name="connsiteX0" fmla="*/ 325586 w 3153533"/>
                  <a:gd name="connsiteY0" fmla="*/ 0 h 917530"/>
                  <a:gd name="connsiteX1" fmla="*/ 3153533 w 3153533"/>
                  <a:gd name="connsiteY1" fmla="*/ 0 h 917530"/>
                  <a:gd name="connsiteX2" fmla="*/ 3143953 w 3153533"/>
                  <a:gd name="connsiteY2" fmla="*/ 25978 h 917530"/>
                  <a:gd name="connsiteX3" fmla="*/ 3143765 w 3153533"/>
                  <a:gd name="connsiteY3" fmla="*/ 47789 h 917530"/>
                  <a:gd name="connsiteX4" fmla="*/ 3104348 w 3153533"/>
                  <a:gd name="connsiteY4" fmla="*/ 234686 h 917530"/>
                  <a:gd name="connsiteX5" fmla="*/ 3089000 w 3153533"/>
                  <a:gd name="connsiteY5" fmla="*/ 458765 h 917530"/>
                  <a:gd name="connsiteX6" fmla="*/ 3104348 w 3153533"/>
                  <a:gd name="connsiteY6" fmla="*/ 682844 h 917530"/>
                  <a:gd name="connsiteX7" fmla="*/ 3143765 w 3153533"/>
                  <a:gd name="connsiteY7" fmla="*/ 869742 h 917530"/>
                  <a:gd name="connsiteX8" fmla="*/ 3143953 w 3153533"/>
                  <a:gd name="connsiteY8" fmla="*/ 891552 h 917530"/>
                  <a:gd name="connsiteX9" fmla="*/ 3153533 w 3153533"/>
                  <a:gd name="connsiteY9" fmla="*/ 917530 h 917530"/>
                  <a:gd name="connsiteX10" fmla="*/ 325586 w 3153533"/>
                  <a:gd name="connsiteY10" fmla="*/ 917530 h 917530"/>
                  <a:gd name="connsiteX11" fmla="*/ 0 w 3153533"/>
                  <a:gd name="connsiteY11" fmla="*/ 591944 h 917530"/>
                  <a:gd name="connsiteX12" fmla="*/ 0 w 3153533"/>
                  <a:gd name="connsiteY12" fmla="*/ 325586 h 917530"/>
                  <a:gd name="connsiteX13" fmla="*/ 325586 w 3153533"/>
                  <a:gd name="connsiteY13" fmla="*/ 0 h 917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153533" h="917530">
                    <a:moveTo>
                      <a:pt x="325586" y="0"/>
                    </a:moveTo>
                    <a:lnTo>
                      <a:pt x="3153533" y="0"/>
                    </a:lnTo>
                    <a:lnTo>
                      <a:pt x="3143953" y="25978"/>
                    </a:lnTo>
                    <a:lnTo>
                      <a:pt x="3143765" y="47789"/>
                    </a:lnTo>
                    <a:lnTo>
                      <a:pt x="3104348" y="234686"/>
                    </a:lnTo>
                    <a:cubicBezTo>
                      <a:pt x="3094285" y="307066"/>
                      <a:pt x="3089000" y="382007"/>
                      <a:pt x="3089000" y="458765"/>
                    </a:cubicBezTo>
                    <a:cubicBezTo>
                      <a:pt x="3089000" y="535523"/>
                      <a:pt x="3094285" y="610465"/>
                      <a:pt x="3104348" y="682844"/>
                    </a:cubicBezTo>
                    <a:lnTo>
                      <a:pt x="3143765" y="869742"/>
                    </a:lnTo>
                    <a:lnTo>
                      <a:pt x="3143953" y="891552"/>
                    </a:lnTo>
                    <a:lnTo>
                      <a:pt x="3153533" y="917530"/>
                    </a:lnTo>
                    <a:lnTo>
                      <a:pt x="325586" y="917530"/>
                    </a:lnTo>
                    <a:cubicBezTo>
                      <a:pt x="145770" y="917530"/>
                      <a:pt x="0" y="771760"/>
                      <a:pt x="0" y="591944"/>
                    </a:cubicBezTo>
                    <a:lnTo>
                      <a:pt x="0" y="325586"/>
                    </a:lnTo>
                    <a:cubicBezTo>
                      <a:pt x="0" y="145770"/>
                      <a:pt x="145770" y="0"/>
                      <a:pt x="325586" y="0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9383AECE-6368-447A-BD09-7D6E261025FE}"/>
                  </a:ext>
                </a:extLst>
              </p:cNvPr>
              <p:cNvSpPr/>
              <p:nvPr/>
            </p:nvSpPr>
            <p:spPr>
              <a:xfrm>
                <a:off x="6187468" y="5511496"/>
                <a:ext cx="2111568" cy="133679"/>
              </a:xfrm>
              <a:custGeom>
                <a:avLst/>
                <a:gdLst>
                  <a:gd name="connsiteX0" fmla="*/ 2101194 w 2111568"/>
                  <a:gd name="connsiteY0" fmla="*/ 0 h 133679"/>
                  <a:gd name="connsiteX1" fmla="*/ 2109764 w 2111568"/>
                  <a:gd name="connsiteY1" fmla="*/ 125124 h 133679"/>
                  <a:gd name="connsiteX2" fmla="*/ 2111568 w 2111568"/>
                  <a:gd name="connsiteY2" fmla="*/ 133679 h 133679"/>
                  <a:gd name="connsiteX3" fmla="*/ 0 w 2111568"/>
                  <a:gd name="connsiteY3" fmla="*/ 66675 h 133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11568" h="133679">
                    <a:moveTo>
                      <a:pt x="2101194" y="0"/>
                    </a:moveTo>
                    <a:lnTo>
                      <a:pt x="2109764" y="125124"/>
                    </a:lnTo>
                    <a:lnTo>
                      <a:pt x="2111568" y="133679"/>
                    </a:lnTo>
                    <a:lnTo>
                      <a:pt x="0" y="66675"/>
                    </a:ln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AEA02413-2329-424A-91A8-1E033C30FB6C}"/>
                  </a:ext>
                </a:extLst>
              </p:cNvPr>
              <p:cNvSpPr/>
              <p:nvPr/>
            </p:nvSpPr>
            <p:spPr>
              <a:xfrm>
                <a:off x="6891234" y="5284273"/>
                <a:ext cx="1399436" cy="62208"/>
              </a:xfrm>
              <a:custGeom>
                <a:avLst/>
                <a:gdLst>
                  <a:gd name="connsiteX0" fmla="*/ 1399436 w 1399436"/>
                  <a:gd name="connsiteY0" fmla="*/ 0 h 62208"/>
                  <a:gd name="connsiteX1" fmla="*/ 1395175 w 1399436"/>
                  <a:gd name="connsiteY1" fmla="*/ 62208 h 62208"/>
                  <a:gd name="connsiteX2" fmla="*/ 0 w 1399436"/>
                  <a:gd name="connsiteY2" fmla="*/ 31151 h 622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99436" h="62208">
                    <a:moveTo>
                      <a:pt x="1399436" y="0"/>
                    </a:moveTo>
                    <a:lnTo>
                      <a:pt x="1395175" y="62208"/>
                    </a:lnTo>
                    <a:lnTo>
                      <a:pt x="0" y="31151"/>
                    </a:ln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1A76DA56-4DAA-41AF-A787-6EFC075714E7}"/>
                  </a:ext>
                </a:extLst>
              </p:cNvPr>
              <p:cNvSpPr/>
              <p:nvPr/>
            </p:nvSpPr>
            <p:spPr>
              <a:xfrm>
                <a:off x="5197296" y="4953776"/>
                <a:ext cx="3153533" cy="437597"/>
              </a:xfrm>
              <a:custGeom>
                <a:avLst/>
                <a:gdLst>
                  <a:gd name="connsiteX0" fmla="*/ 325586 w 3153533"/>
                  <a:gd name="connsiteY0" fmla="*/ 0 h 437597"/>
                  <a:gd name="connsiteX1" fmla="*/ 3153533 w 3153533"/>
                  <a:gd name="connsiteY1" fmla="*/ 0 h 437597"/>
                  <a:gd name="connsiteX2" fmla="*/ 3143953 w 3153533"/>
                  <a:gd name="connsiteY2" fmla="*/ 25978 h 437597"/>
                  <a:gd name="connsiteX3" fmla="*/ 3112815 w 3153533"/>
                  <a:gd name="connsiteY3" fmla="*/ 173621 h 437597"/>
                  <a:gd name="connsiteX4" fmla="*/ 263976 w 3153533"/>
                  <a:gd name="connsiteY4" fmla="*/ 173621 h 437597"/>
                  <a:gd name="connsiteX5" fmla="*/ 0 w 3153533"/>
                  <a:gd name="connsiteY5" fmla="*/ 437597 h 437597"/>
                  <a:gd name="connsiteX6" fmla="*/ 0 w 3153533"/>
                  <a:gd name="connsiteY6" fmla="*/ 325586 h 437597"/>
                  <a:gd name="connsiteX7" fmla="*/ 325586 w 3153533"/>
                  <a:gd name="connsiteY7" fmla="*/ 0 h 437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153533" h="437597">
                    <a:moveTo>
                      <a:pt x="325586" y="0"/>
                    </a:moveTo>
                    <a:lnTo>
                      <a:pt x="3153533" y="0"/>
                    </a:lnTo>
                    <a:lnTo>
                      <a:pt x="3143953" y="25978"/>
                    </a:lnTo>
                    <a:lnTo>
                      <a:pt x="3112815" y="173621"/>
                    </a:lnTo>
                    <a:lnTo>
                      <a:pt x="263976" y="173621"/>
                    </a:lnTo>
                    <a:cubicBezTo>
                      <a:pt x="118186" y="173621"/>
                      <a:pt x="0" y="291807"/>
                      <a:pt x="0" y="437597"/>
                    </a:cubicBezTo>
                    <a:lnTo>
                      <a:pt x="0" y="325586"/>
                    </a:lnTo>
                    <a:cubicBezTo>
                      <a:pt x="0" y="145770"/>
                      <a:pt x="145770" y="0"/>
                      <a:pt x="325586" y="0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468ABCD8-7507-4A55-B70E-DA7B23905C68}"/>
                  </a:ext>
                </a:extLst>
              </p:cNvPr>
              <p:cNvSpPr/>
              <p:nvPr/>
            </p:nvSpPr>
            <p:spPr>
              <a:xfrm>
                <a:off x="5138006" y="4906379"/>
                <a:ext cx="3506457" cy="1012323"/>
              </a:xfrm>
              <a:custGeom>
                <a:avLst/>
                <a:gdLst>
                  <a:gd name="connsiteX0" fmla="*/ 359223 w 3506457"/>
                  <a:gd name="connsiteY0" fmla="*/ 0 h 1012323"/>
                  <a:gd name="connsiteX1" fmla="*/ 3228526 w 3506457"/>
                  <a:gd name="connsiteY1" fmla="*/ 0 h 1012323"/>
                  <a:gd name="connsiteX2" fmla="*/ 3482535 w 3506457"/>
                  <a:gd name="connsiteY2" fmla="*/ 105214 h 1012323"/>
                  <a:gd name="connsiteX3" fmla="*/ 3506456 w 3506457"/>
                  <a:gd name="connsiteY3" fmla="*/ 134206 h 1012323"/>
                  <a:gd name="connsiteX4" fmla="*/ 398182 w 3506457"/>
                  <a:gd name="connsiteY4" fmla="*/ 134206 h 1012323"/>
                  <a:gd name="connsiteX5" fmla="*/ 134206 w 3506457"/>
                  <a:gd name="connsiteY5" fmla="*/ 398182 h 1012323"/>
                  <a:gd name="connsiteX6" fmla="*/ 134206 w 3506457"/>
                  <a:gd name="connsiteY6" fmla="*/ 614139 h 1012323"/>
                  <a:gd name="connsiteX7" fmla="*/ 398182 w 3506457"/>
                  <a:gd name="connsiteY7" fmla="*/ 878115 h 1012323"/>
                  <a:gd name="connsiteX8" fmla="*/ 3506457 w 3506457"/>
                  <a:gd name="connsiteY8" fmla="*/ 878115 h 1012323"/>
                  <a:gd name="connsiteX9" fmla="*/ 3482535 w 3506457"/>
                  <a:gd name="connsiteY9" fmla="*/ 907109 h 1012323"/>
                  <a:gd name="connsiteX10" fmla="*/ 3228526 w 3506457"/>
                  <a:gd name="connsiteY10" fmla="*/ 1012323 h 1012323"/>
                  <a:gd name="connsiteX11" fmla="*/ 359223 w 3506457"/>
                  <a:gd name="connsiteY11" fmla="*/ 1012323 h 1012323"/>
                  <a:gd name="connsiteX12" fmla="*/ 0 w 3506457"/>
                  <a:gd name="connsiteY12" fmla="*/ 653100 h 1012323"/>
                  <a:gd name="connsiteX13" fmla="*/ 0 w 3506457"/>
                  <a:gd name="connsiteY13" fmla="*/ 359223 h 1012323"/>
                  <a:gd name="connsiteX14" fmla="*/ 359223 w 3506457"/>
                  <a:gd name="connsiteY14" fmla="*/ 0 h 10123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506457" h="1012323">
                    <a:moveTo>
                      <a:pt x="359223" y="0"/>
                    </a:moveTo>
                    <a:lnTo>
                      <a:pt x="3228526" y="0"/>
                    </a:lnTo>
                    <a:cubicBezTo>
                      <a:pt x="3327723" y="0"/>
                      <a:pt x="3417528" y="40208"/>
                      <a:pt x="3482535" y="105214"/>
                    </a:cubicBezTo>
                    <a:lnTo>
                      <a:pt x="3506456" y="134206"/>
                    </a:lnTo>
                    <a:lnTo>
                      <a:pt x="398182" y="134206"/>
                    </a:lnTo>
                    <a:cubicBezTo>
                      <a:pt x="252392" y="134206"/>
                      <a:pt x="134206" y="252392"/>
                      <a:pt x="134206" y="398182"/>
                    </a:cubicBezTo>
                    <a:lnTo>
                      <a:pt x="134206" y="614139"/>
                    </a:lnTo>
                    <a:cubicBezTo>
                      <a:pt x="134206" y="759929"/>
                      <a:pt x="252392" y="878115"/>
                      <a:pt x="398182" y="878115"/>
                    </a:cubicBezTo>
                    <a:lnTo>
                      <a:pt x="3506457" y="878115"/>
                    </a:lnTo>
                    <a:lnTo>
                      <a:pt x="3482535" y="907109"/>
                    </a:lnTo>
                    <a:cubicBezTo>
                      <a:pt x="3417528" y="972116"/>
                      <a:pt x="3327723" y="1012323"/>
                      <a:pt x="3228526" y="1012323"/>
                    </a:cubicBezTo>
                    <a:lnTo>
                      <a:pt x="359223" y="1012323"/>
                    </a:lnTo>
                    <a:cubicBezTo>
                      <a:pt x="160830" y="1012323"/>
                      <a:pt x="0" y="851493"/>
                      <a:pt x="0" y="653100"/>
                    </a:cubicBezTo>
                    <a:lnTo>
                      <a:pt x="0" y="359223"/>
                    </a:lnTo>
                    <a:cubicBezTo>
                      <a:pt x="0" y="160830"/>
                      <a:pt x="160830" y="0"/>
                      <a:pt x="3592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174C0BDA-B4F8-4D11-A386-112745ABD58E}"/>
                </a:ext>
              </a:extLst>
            </p:cNvPr>
            <p:cNvGrpSpPr/>
            <p:nvPr/>
          </p:nvGrpSpPr>
          <p:grpSpPr>
            <a:xfrm rot="10800000" flipV="1">
              <a:off x="2606997" y="3656847"/>
              <a:ext cx="2629843" cy="980200"/>
              <a:chOff x="5138006" y="4906379"/>
              <a:chExt cx="3506457" cy="1012323"/>
            </a:xfrm>
          </p:grpSpPr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CFE3ED5A-ED5A-4BF2-B4E4-12A80F230038}"/>
                  </a:ext>
                </a:extLst>
              </p:cNvPr>
              <p:cNvSpPr/>
              <p:nvPr/>
            </p:nvSpPr>
            <p:spPr>
              <a:xfrm>
                <a:off x="5197296" y="4953775"/>
                <a:ext cx="3153533" cy="917530"/>
              </a:xfrm>
              <a:custGeom>
                <a:avLst/>
                <a:gdLst>
                  <a:gd name="connsiteX0" fmla="*/ 325586 w 3153533"/>
                  <a:gd name="connsiteY0" fmla="*/ 0 h 917530"/>
                  <a:gd name="connsiteX1" fmla="*/ 3153533 w 3153533"/>
                  <a:gd name="connsiteY1" fmla="*/ 0 h 917530"/>
                  <a:gd name="connsiteX2" fmla="*/ 3143953 w 3153533"/>
                  <a:gd name="connsiteY2" fmla="*/ 25978 h 917530"/>
                  <a:gd name="connsiteX3" fmla="*/ 3143765 w 3153533"/>
                  <a:gd name="connsiteY3" fmla="*/ 47789 h 917530"/>
                  <a:gd name="connsiteX4" fmla="*/ 3104348 w 3153533"/>
                  <a:gd name="connsiteY4" fmla="*/ 234686 h 917530"/>
                  <a:gd name="connsiteX5" fmla="*/ 3089000 w 3153533"/>
                  <a:gd name="connsiteY5" fmla="*/ 458765 h 917530"/>
                  <a:gd name="connsiteX6" fmla="*/ 3104348 w 3153533"/>
                  <a:gd name="connsiteY6" fmla="*/ 682844 h 917530"/>
                  <a:gd name="connsiteX7" fmla="*/ 3143765 w 3153533"/>
                  <a:gd name="connsiteY7" fmla="*/ 869742 h 917530"/>
                  <a:gd name="connsiteX8" fmla="*/ 3143953 w 3153533"/>
                  <a:gd name="connsiteY8" fmla="*/ 891552 h 917530"/>
                  <a:gd name="connsiteX9" fmla="*/ 3153533 w 3153533"/>
                  <a:gd name="connsiteY9" fmla="*/ 917530 h 917530"/>
                  <a:gd name="connsiteX10" fmla="*/ 325586 w 3153533"/>
                  <a:gd name="connsiteY10" fmla="*/ 917530 h 917530"/>
                  <a:gd name="connsiteX11" fmla="*/ 0 w 3153533"/>
                  <a:gd name="connsiteY11" fmla="*/ 591944 h 917530"/>
                  <a:gd name="connsiteX12" fmla="*/ 0 w 3153533"/>
                  <a:gd name="connsiteY12" fmla="*/ 325586 h 917530"/>
                  <a:gd name="connsiteX13" fmla="*/ 325586 w 3153533"/>
                  <a:gd name="connsiteY13" fmla="*/ 0 h 917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153533" h="917530">
                    <a:moveTo>
                      <a:pt x="325586" y="0"/>
                    </a:moveTo>
                    <a:lnTo>
                      <a:pt x="3153533" y="0"/>
                    </a:lnTo>
                    <a:lnTo>
                      <a:pt x="3143953" y="25978"/>
                    </a:lnTo>
                    <a:lnTo>
                      <a:pt x="3143765" y="47789"/>
                    </a:lnTo>
                    <a:lnTo>
                      <a:pt x="3104348" y="234686"/>
                    </a:lnTo>
                    <a:cubicBezTo>
                      <a:pt x="3094285" y="307066"/>
                      <a:pt x="3089000" y="382007"/>
                      <a:pt x="3089000" y="458765"/>
                    </a:cubicBezTo>
                    <a:cubicBezTo>
                      <a:pt x="3089000" y="535523"/>
                      <a:pt x="3094285" y="610465"/>
                      <a:pt x="3104348" y="682844"/>
                    </a:cubicBezTo>
                    <a:lnTo>
                      <a:pt x="3143765" y="869742"/>
                    </a:lnTo>
                    <a:lnTo>
                      <a:pt x="3143953" y="891552"/>
                    </a:lnTo>
                    <a:lnTo>
                      <a:pt x="3153533" y="917530"/>
                    </a:lnTo>
                    <a:lnTo>
                      <a:pt x="325586" y="917530"/>
                    </a:lnTo>
                    <a:cubicBezTo>
                      <a:pt x="145770" y="917530"/>
                      <a:pt x="0" y="771760"/>
                      <a:pt x="0" y="591944"/>
                    </a:cubicBezTo>
                    <a:lnTo>
                      <a:pt x="0" y="325586"/>
                    </a:lnTo>
                    <a:cubicBezTo>
                      <a:pt x="0" y="145770"/>
                      <a:pt x="145770" y="0"/>
                      <a:pt x="325586" y="0"/>
                    </a:cubicBez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8954F3AB-675B-40A6-8EF6-D81A9E4A9855}"/>
                  </a:ext>
                </a:extLst>
              </p:cNvPr>
              <p:cNvSpPr/>
              <p:nvPr/>
            </p:nvSpPr>
            <p:spPr>
              <a:xfrm>
                <a:off x="6187468" y="5511496"/>
                <a:ext cx="2111568" cy="133679"/>
              </a:xfrm>
              <a:custGeom>
                <a:avLst/>
                <a:gdLst>
                  <a:gd name="connsiteX0" fmla="*/ 2101194 w 2111568"/>
                  <a:gd name="connsiteY0" fmla="*/ 0 h 133679"/>
                  <a:gd name="connsiteX1" fmla="*/ 2109764 w 2111568"/>
                  <a:gd name="connsiteY1" fmla="*/ 125124 h 133679"/>
                  <a:gd name="connsiteX2" fmla="*/ 2111568 w 2111568"/>
                  <a:gd name="connsiteY2" fmla="*/ 133679 h 133679"/>
                  <a:gd name="connsiteX3" fmla="*/ 0 w 2111568"/>
                  <a:gd name="connsiteY3" fmla="*/ 66675 h 133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11568" h="133679">
                    <a:moveTo>
                      <a:pt x="2101194" y="0"/>
                    </a:moveTo>
                    <a:lnTo>
                      <a:pt x="2109764" y="125124"/>
                    </a:lnTo>
                    <a:lnTo>
                      <a:pt x="2111568" y="133679"/>
                    </a:lnTo>
                    <a:lnTo>
                      <a:pt x="0" y="66675"/>
                    </a:ln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98C99A4F-FAC1-4292-9457-182CC3366A6E}"/>
                  </a:ext>
                </a:extLst>
              </p:cNvPr>
              <p:cNvSpPr/>
              <p:nvPr/>
            </p:nvSpPr>
            <p:spPr>
              <a:xfrm>
                <a:off x="6891234" y="5284273"/>
                <a:ext cx="1399436" cy="62208"/>
              </a:xfrm>
              <a:custGeom>
                <a:avLst/>
                <a:gdLst>
                  <a:gd name="connsiteX0" fmla="*/ 1399436 w 1399436"/>
                  <a:gd name="connsiteY0" fmla="*/ 0 h 62208"/>
                  <a:gd name="connsiteX1" fmla="*/ 1395175 w 1399436"/>
                  <a:gd name="connsiteY1" fmla="*/ 62208 h 62208"/>
                  <a:gd name="connsiteX2" fmla="*/ 0 w 1399436"/>
                  <a:gd name="connsiteY2" fmla="*/ 31151 h 622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99436" h="62208">
                    <a:moveTo>
                      <a:pt x="1399436" y="0"/>
                    </a:moveTo>
                    <a:lnTo>
                      <a:pt x="1395175" y="62208"/>
                    </a:lnTo>
                    <a:lnTo>
                      <a:pt x="0" y="31151"/>
                    </a:ln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A5425F05-F2ED-4771-8CC2-3A3E775F84C8}"/>
                  </a:ext>
                </a:extLst>
              </p:cNvPr>
              <p:cNvSpPr/>
              <p:nvPr/>
            </p:nvSpPr>
            <p:spPr>
              <a:xfrm>
                <a:off x="5197296" y="4953776"/>
                <a:ext cx="3153533" cy="437597"/>
              </a:xfrm>
              <a:custGeom>
                <a:avLst/>
                <a:gdLst>
                  <a:gd name="connsiteX0" fmla="*/ 325586 w 3153533"/>
                  <a:gd name="connsiteY0" fmla="*/ 0 h 437597"/>
                  <a:gd name="connsiteX1" fmla="*/ 3153533 w 3153533"/>
                  <a:gd name="connsiteY1" fmla="*/ 0 h 437597"/>
                  <a:gd name="connsiteX2" fmla="*/ 3143953 w 3153533"/>
                  <a:gd name="connsiteY2" fmla="*/ 25978 h 437597"/>
                  <a:gd name="connsiteX3" fmla="*/ 3112815 w 3153533"/>
                  <a:gd name="connsiteY3" fmla="*/ 173621 h 437597"/>
                  <a:gd name="connsiteX4" fmla="*/ 263976 w 3153533"/>
                  <a:gd name="connsiteY4" fmla="*/ 173621 h 437597"/>
                  <a:gd name="connsiteX5" fmla="*/ 0 w 3153533"/>
                  <a:gd name="connsiteY5" fmla="*/ 437597 h 437597"/>
                  <a:gd name="connsiteX6" fmla="*/ 0 w 3153533"/>
                  <a:gd name="connsiteY6" fmla="*/ 325586 h 437597"/>
                  <a:gd name="connsiteX7" fmla="*/ 325586 w 3153533"/>
                  <a:gd name="connsiteY7" fmla="*/ 0 h 437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153533" h="437597">
                    <a:moveTo>
                      <a:pt x="325586" y="0"/>
                    </a:moveTo>
                    <a:lnTo>
                      <a:pt x="3153533" y="0"/>
                    </a:lnTo>
                    <a:lnTo>
                      <a:pt x="3143953" y="25978"/>
                    </a:lnTo>
                    <a:lnTo>
                      <a:pt x="3112815" y="173621"/>
                    </a:lnTo>
                    <a:lnTo>
                      <a:pt x="263976" y="173621"/>
                    </a:lnTo>
                    <a:cubicBezTo>
                      <a:pt x="118186" y="173621"/>
                      <a:pt x="0" y="291807"/>
                      <a:pt x="0" y="437597"/>
                    </a:cubicBezTo>
                    <a:lnTo>
                      <a:pt x="0" y="325586"/>
                    </a:lnTo>
                    <a:cubicBezTo>
                      <a:pt x="0" y="145770"/>
                      <a:pt x="145770" y="0"/>
                      <a:pt x="325586" y="0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7ABF89D1-B303-462A-B6A2-049387CAA748}"/>
                  </a:ext>
                </a:extLst>
              </p:cNvPr>
              <p:cNvSpPr/>
              <p:nvPr/>
            </p:nvSpPr>
            <p:spPr>
              <a:xfrm>
                <a:off x="5138006" y="4906379"/>
                <a:ext cx="3506457" cy="1012323"/>
              </a:xfrm>
              <a:custGeom>
                <a:avLst/>
                <a:gdLst>
                  <a:gd name="connsiteX0" fmla="*/ 359223 w 3506457"/>
                  <a:gd name="connsiteY0" fmla="*/ 0 h 1012323"/>
                  <a:gd name="connsiteX1" fmla="*/ 3228526 w 3506457"/>
                  <a:gd name="connsiteY1" fmla="*/ 0 h 1012323"/>
                  <a:gd name="connsiteX2" fmla="*/ 3482535 w 3506457"/>
                  <a:gd name="connsiteY2" fmla="*/ 105214 h 1012323"/>
                  <a:gd name="connsiteX3" fmla="*/ 3506456 w 3506457"/>
                  <a:gd name="connsiteY3" fmla="*/ 134206 h 1012323"/>
                  <a:gd name="connsiteX4" fmla="*/ 398182 w 3506457"/>
                  <a:gd name="connsiteY4" fmla="*/ 134206 h 1012323"/>
                  <a:gd name="connsiteX5" fmla="*/ 134206 w 3506457"/>
                  <a:gd name="connsiteY5" fmla="*/ 398182 h 1012323"/>
                  <a:gd name="connsiteX6" fmla="*/ 134206 w 3506457"/>
                  <a:gd name="connsiteY6" fmla="*/ 614139 h 1012323"/>
                  <a:gd name="connsiteX7" fmla="*/ 398182 w 3506457"/>
                  <a:gd name="connsiteY7" fmla="*/ 878115 h 1012323"/>
                  <a:gd name="connsiteX8" fmla="*/ 3506457 w 3506457"/>
                  <a:gd name="connsiteY8" fmla="*/ 878115 h 1012323"/>
                  <a:gd name="connsiteX9" fmla="*/ 3482535 w 3506457"/>
                  <a:gd name="connsiteY9" fmla="*/ 907109 h 1012323"/>
                  <a:gd name="connsiteX10" fmla="*/ 3228526 w 3506457"/>
                  <a:gd name="connsiteY10" fmla="*/ 1012323 h 1012323"/>
                  <a:gd name="connsiteX11" fmla="*/ 359223 w 3506457"/>
                  <a:gd name="connsiteY11" fmla="*/ 1012323 h 1012323"/>
                  <a:gd name="connsiteX12" fmla="*/ 0 w 3506457"/>
                  <a:gd name="connsiteY12" fmla="*/ 653100 h 1012323"/>
                  <a:gd name="connsiteX13" fmla="*/ 0 w 3506457"/>
                  <a:gd name="connsiteY13" fmla="*/ 359223 h 1012323"/>
                  <a:gd name="connsiteX14" fmla="*/ 359223 w 3506457"/>
                  <a:gd name="connsiteY14" fmla="*/ 0 h 10123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506457" h="1012323">
                    <a:moveTo>
                      <a:pt x="359223" y="0"/>
                    </a:moveTo>
                    <a:lnTo>
                      <a:pt x="3228526" y="0"/>
                    </a:lnTo>
                    <a:cubicBezTo>
                      <a:pt x="3327723" y="0"/>
                      <a:pt x="3417528" y="40208"/>
                      <a:pt x="3482535" y="105214"/>
                    </a:cubicBezTo>
                    <a:lnTo>
                      <a:pt x="3506456" y="134206"/>
                    </a:lnTo>
                    <a:lnTo>
                      <a:pt x="398182" y="134206"/>
                    </a:lnTo>
                    <a:cubicBezTo>
                      <a:pt x="252392" y="134206"/>
                      <a:pt x="134206" y="252392"/>
                      <a:pt x="134206" y="398182"/>
                    </a:cubicBezTo>
                    <a:lnTo>
                      <a:pt x="134206" y="614139"/>
                    </a:lnTo>
                    <a:cubicBezTo>
                      <a:pt x="134206" y="759929"/>
                      <a:pt x="252392" y="878115"/>
                      <a:pt x="398182" y="878115"/>
                    </a:cubicBezTo>
                    <a:lnTo>
                      <a:pt x="3506457" y="878115"/>
                    </a:lnTo>
                    <a:lnTo>
                      <a:pt x="3482535" y="907109"/>
                    </a:lnTo>
                    <a:cubicBezTo>
                      <a:pt x="3417528" y="972116"/>
                      <a:pt x="3327723" y="1012323"/>
                      <a:pt x="3228526" y="1012323"/>
                    </a:cubicBezTo>
                    <a:lnTo>
                      <a:pt x="359223" y="1012323"/>
                    </a:lnTo>
                    <a:cubicBezTo>
                      <a:pt x="160830" y="1012323"/>
                      <a:pt x="0" y="851493"/>
                      <a:pt x="0" y="653100"/>
                    </a:cubicBezTo>
                    <a:lnTo>
                      <a:pt x="0" y="359223"/>
                    </a:lnTo>
                    <a:cubicBezTo>
                      <a:pt x="0" y="160830"/>
                      <a:pt x="160830" y="0"/>
                      <a:pt x="359223" y="0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4C1346C3-F51D-4822-A420-9DF9647644AE}"/>
                </a:ext>
              </a:extLst>
            </p:cNvPr>
            <p:cNvGrpSpPr/>
            <p:nvPr/>
          </p:nvGrpSpPr>
          <p:grpSpPr>
            <a:xfrm rot="10800000" flipV="1">
              <a:off x="2911763" y="2004159"/>
              <a:ext cx="2629843" cy="980200"/>
              <a:chOff x="5138006" y="4906379"/>
              <a:chExt cx="3506457" cy="1012323"/>
            </a:xfrm>
          </p:grpSpPr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6650D4FB-4BBB-4907-B8CA-5C8E14E03C0D}"/>
                  </a:ext>
                </a:extLst>
              </p:cNvPr>
              <p:cNvSpPr/>
              <p:nvPr/>
            </p:nvSpPr>
            <p:spPr>
              <a:xfrm>
                <a:off x="5197296" y="4953775"/>
                <a:ext cx="3153533" cy="917530"/>
              </a:xfrm>
              <a:custGeom>
                <a:avLst/>
                <a:gdLst>
                  <a:gd name="connsiteX0" fmla="*/ 325586 w 3153533"/>
                  <a:gd name="connsiteY0" fmla="*/ 0 h 917530"/>
                  <a:gd name="connsiteX1" fmla="*/ 3153533 w 3153533"/>
                  <a:gd name="connsiteY1" fmla="*/ 0 h 917530"/>
                  <a:gd name="connsiteX2" fmla="*/ 3143953 w 3153533"/>
                  <a:gd name="connsiteY2" fmla="*/ 25978 h 917530"/>
                  <a:gd name="connsiteX3" fmla="*/ 3143765 w 3153533"/>
                  <a:gd name="connsiteY3" fmla="*/ 47789 h 917530"/>
                  <a:gd name="connsiteX4" fmla="*/ 3104348 w 3153533"/>
                  <a:gd name="connsiteY4" fmla="*/ 234686 h 917530"/>
                  <a:gd name="connsiteX5" fmla="*/ 3089000 w 3153533"/>
                  <a:gd name="connsiteY5" fmla="*/ 458765 h 917530"/>
                  <a:gd name="connsiteX6" fmla="*/ 3104348 w 3153533"/>
                  <a:gd name="connsiteY6" fmla="*/ 682844 h 917530"/>
                  <a:gd name="connsiteX7" fmla="*/ 3143765 w 3153533"/>
                  <a:gd name="connsiteY7" fmla="*/ 869742 h 917530"/>
                  <a:gd name="connsiteX8" fmla="*/ 3143953 w 3153533"/>
                  <a:gd name="connsiteY8" fmla="*/ 891552 h 917530"/>
                  <a:gd name="connsiteX9" fmla="*/ 3153533 w 3153533"/>
                  <a:gd name="connsiteY9" fmla="*/ 917530 h 917530"/>
                  <a:gd name="connsiteX10" fmla="*/ 325586 w 3153533"/>
                  <a:gd name="connsiteY10" fmla="*/ 917530 h 917530"/>
                  <a:gd name="connsiteX11" fmla="*/ 0 w 3153533"/>
                  <a:gd name="connsiteY11" fmla="*/ 591944 h 917530"/>
                  <a:gd name="connsiteX12" fmla="*/ 0 w 3153533"/>
                  <a:gd name="connsiteY12" fmla="*/ 325586 h 917530"/>
                  <a:gd name="connsiteX13" fmla="*/ 325586 w 3153533"/>
                  <a:gd name="connsiteY13" fmla="*/ 0 h 917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153533" h="917530">
                    <a:moveTo>
                      <a:pt x="325586" y="0"/>
                    </a:moveTo>
                    <a:lnTo>
                      <a:pt x="3153533" y="0"/>
                    </a:lnTo>
                    <a:lnTo>
                      <a:pt x="3143953" y="25978"/>
                    </a:lnTo>
                    <a:lnTo>
                      <a:pt x="3143765" y="47789"/>
                    </a:lnTo>
                    <a:lnTo>
                      <a:pt x="3104348" y="234686"/>
                    </a:lnTo>
                    <a:cubicBezTo>
                      <a:pt x="3094285" y="307066"/>
                      <a:pt x="3089000" y="382007"/>
                      <a:pt x="3089000" y="458765"/>
                    </a:cubicBezTo>
                    <a:cubicBezTo>
                      <a:pt x="3089000" y="535523"/>
                      <a:pt x="3094285" y="610465"/>
                      <a:pt x="3104348" y="682844"/>
                    </a:cubicBezTo>
                    <a:lnTo>
                      <a:pt x="3143765" y="869742"/>
                    </a:lnTo>
                    <a:lnTo>
                      <a:pt x="3143953" y="891552"/>
                    </a:lnTo>
                    <a:lnTo>
                      <a:pt x="3153533" y="917530"/>
                    </a:lnTo>
                    <a:lnTo>
                      <a:pt x="325586" y="917530"/>
                    </a:lnTo>
                    <a:cubicBezTo>
                      <a:pt x="145770" y="917530"/>
                      <a:pt x="0" y="771760"/>
                      <a:pt x="0" y="591944"/>
                    </a:cubicBezTo>
                    <a:lnTo>
                      <a:pt x="0" y="325586"/>
                    </a:lnTo>
                    <a:cubicBezTo>
                      <a:pt x="0" y="145770"/>
                      <a:pt x="145770" y="0"/>
                      <a:pt x="325586" y="0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D397034E-A564-40D6-9A7F-F8A2747865EE}"/>
                  </a:ext>
                </a:extLst>
              </p:cNvPr>
              <p:cNvSpPr/>
              <p:nvPr/>
            </p:nvSpPr>
            <p:spPr>
              <a:xfrm>
                <a:off x="6187468" y="5511496"/>
                <a:ext cx="2111568" cy="133679"/>
              </a:xfrm>
              <a:custGeom>
                <a:avLst/>
                <a:gdLst>
                  <a:gd name="connsiteX0" fmla="*/ 2101194 w 2111568"/>
                  <a:gd name="connsiteY0" fmla="*/ 0 h 133679"/>
                  <a:gd name="connsiteX1" fmla="*/ 2109764 w 2111568"/>
                  <a:gd name="connsiteY1" fmla="*/ 125124 h 133679"/>
                  <a:gd name="connsiteX2" fmla="*/ 2111568 w 2111568"/>
                  <a:gd name="connsiteY2" fmla="*/ 133679 h 133679"/>
                  <a:gd name="connsiteX3" fmla="*/ 0 w 2111568"/>
                  <a:gd name="connsiteY3" fmla="*/ 66675 h 133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11568" h="133679">
                    <a:moveTo>
                      <a:pt x="2101194" y="0"/>
                    </a:moveTo>
                    <a:lnTo>
                      <a:pt x="2109764" y="125124"/>
                    </a:lnTo>
                    <a:lnTo>
                      <a:pt x="2111568" y="133679"/>
                    </a:lnTo>
                    <a:lnTo>
                      <a:pt x="0" y="66675"/>
                    </a:ln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02DC9984-5870-4AA1-BFD7-731D72E734E2}"/>
                  </a:ext>
                </a:extLst>
              </p:cNvPr>
              <p:cNvSpPr/>
              <p:nvPr/>
            </p:nvSpPr>
            <p:spPr>
              <a:xfrm>
                <a:off x="6891234" y="5284273"/>
                <a:ext cx="1399436" cy="62208"/>
              </a:xfrm>
              <a:custGeom>
                <a:avLst/>
                <a:gdLst>
                  <a:gd name="connsiteX0" fmla="*/ 1399436 w 1399436"/>
                  <a:gd name="connsiteY0" fmla="*/ 0 h 62208"/>
                  <a:gd name="connsiteX1" fmla="*/ 1395175 w 1399436"/>
                  <a:gd name="connsiteY1" fmla="*/ 62208 h 62208"/>
                  <a:gd name="connsiteX2" fmla="*/ 0 w 1399436"/>
                  <a:gd name="connsiteY2" fmla="*/ 31151 h 622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99436" h="62208">
                    <a:moveTo>
                      <a:pt x="1399436" y="0"/>
                    </a:moveTo>
                    <a:lnTo>
                      <a:pt x="1395175" y="62208"/>
                    </a:lnTo>
                    <a:lnTo>
                      <a:pt x="0" y="31151"/>
                    </a:ln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6AEDC6DD-31ED-4C21-AACD-F6BA12490CBE}"/>
                  </a:ext>
                </a:extLst>
              </p:cNvPr>
              <p:cNvSpPr/>
              <p:nvPr/>
            </p:nvSpPr>
            <p:spPr>
              <a:xfrm>
                <a:off x="5197296" y="4953776"/>
                <a:ext cx="3153533" cy="437597"/>
              </a:xfrm>
              <a:custGeom>
                <a:avLst/>
                <a:gdLst>
                  <a:gd name="connsiteX0" fmla="*/ 325586 w 3153533"/>
                  <a:gd name="connsiteY0" fmla="*/ 0 h 437597"/>
                  <a:gd name="connsiteX1" fmla="*/ 3153533 w 3153533"/>
                  <a:gd name="connsiteY1" fmla="*/ 0 h 437597"/>
                  <a:gd name="connsiteX2" fmla="*/ 3143953 w 3153533"/>
                  <a:gd name="connsiteY2" fmla="*/ 25978 h 437597"/>
                  <a:gd name="connsiteX3" fmla="*/ 3112815 w 3153533"/>
                  <a:gd name="connsiteY3" fmla="*/ 173621 h 437597"/>
                  <a:gd name="connsiteX4" fmla="*/ 263976 w 3153533"/>
                  <a:gd name="connsiteY4" fmla="*/ 173621 h 437597"/>
                  <a:gd name="connsiteX5" fmla="*/ 0 w 3153533"/>
                  <a:gd name="connsiteY5" fmla="*/ 437597 h 437597"/>
                  <a:gd name="connsiteX6" fmla="*/ 0 w 3153533"/>
                  <a:gd name="connsiteY6" fmla="*/ 325586 h 437597"/>
                  <a:gd name="connsiteX7" fmla="*/ 325586 w 3153533"/>
                  <a:gd name="connsiteY7" fmla="*/ 0 h 437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153533" h="437597">
                    <a:moveTo>
                      <a:pt x="325586" y="0"/>
                    </a:moveTo>
                    <a:lnTo>
                      <a:pt x="3153533" y="0"/>
                    </a:lnTo>
                    <a:lnTo>
                      <a:pt x="3143953" y="25978"/>
                    </a:lnTo>
                    <a:lnTo>
                      <a:pt x="3112815" y="173621"/>
                    </a:lnTo>
                    <a:lnTo>
                      <a:pt x="263976" y="173621"/>
                    </a:lnTo>
                    <a:cubicBezTo>
                      <a:pt x="118186" y="173621"/>
                      <a:pt x="0" y="291807"/>
                      <a:pt x="0" y="437597"/>
                    </a:cubicBezTo>
                    <a:lnTo>
                      <a:pt x="0" y="325586"/>
                    </a:lnTo>
                    <a:cubicBezTo>
                      <a:pt x="0" y="145770"/>
                      <a:pt x="145770" y="0"/>
                      <a:pt x="325586" y="0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A3DABC02-F4AD-4296-ABF4-B14A1E418CCF}"/>
                  </a:ext>
                </a:extLst>
              </p:cNvPr>
              <p:cNvSpPr/>
              <p:nvPr/>
            </p:nvSpPr>
            <p:spPr>
              <a:xfrm>
                <a:off x="5138006" y="4906379"/>
                <a:ext cx="3506457" cy="1012323"/>
              </a:xfrm>
              <a:custGeom>
                <a:avLst/>
                <a:gdLst>
                  <a:gd name="connsiteX0" fmla="*/ 359223 w 3506457"/>
                  <a:gd name="connsiteY0" fmla="*/ 0 h 1012323"/>
                  <a:gd name="connsiteX1" fmla="*/ 3228526 w 3506457"/>
                  <a:gd name="connsiteY1" fmla="*/ 0 h 1012323"/>
                  <a:gd name="connsiteX2" fmla="*/ 3482535 w 3506457"/>
                  <a:gd name="connsiteY2" fmla="*/ 105214 h 1012323"/>
                  <a:gd name="connsiteX3" fmla="*/ 3506456 w 3506457"/>
                  <a:gd name="connsiteY3" fmla="*/ 134206 h 1012323"/>
                  <a:gd name="connsiteX4" fmla="*/ 398182 w 3506457"/>
                  <a:gd name="connsiteY4" fmla="*/ 134206 h 1012323"/>
                  <a:gd name="connsiteX5" fmla="*/ 134206 w 3506457"/>
                  <a:gd name="connsiteY5" fmla="*/ 398182 h 1012323"/>
                  <a:gd name="connsiteX6" fmla="*/ 134206 w 3506457"/>
                  <a:gd name="connsiteY6" fmla="*/ 614139 h 1012323"/>
                  <a:gd name="connsiteX7" fmla="*/ 398182 w 3506457"/>
                  <a:gd name="connsiteY7" fmla="*/ 878115 h 1012323"/>
                  <a:gd name="connsiteX8" fmla="*/ 3506457 w 3506457"/>
                  <a:gd name="connsiteY8" fmla="*/ 878115 h 1012323"/>
                  <a:gd name="connsiteX9" fmla="*/ 3482535 w 3506457"/>
                  <a:gd name="connsiteY9" fmla="*/ 907109 h 1012323"/>
                  <a:gd name="connsiteX10" fmla="*/ 3228526 w 3506457"/>
                  <a:gd name="connsiteY10" fmla="*/ 1012323 h 1012323"/>
                  <a:gd name="connsiteX11" fmla="*/ 359223 w 3506457"/>
                  <a:gd name="connsiteY11" fmla="*/ 1012323 h 1012323"/>
                  <a:gd name="connsiteX12" fmla="*/ 0 w 3506457"/>
                  <a:gd name="connsiteY12" fmla="*/ 653100 h 1012323"/>
                  <a:gd name="connsiteX13" fmla="*/ 0 w 3506457"/>
                  <a:gd name="connsiteY13" fmla="*/ 359223 h 1012323"/>
                  <a:gd name="connsiteX14" fmla="*/ 359223 w 3506457"/>
                  <a:gd name="connsiteY14" fmla="*/ 0 h 10123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506457" h="1012323">
                    <a:moveTo>
                      <a:pt x="359223" y="0"/>
                    </a:moveTo>
                    <a:lnTo>
                      <a:pt x="3228526" y="0"/>
                    </a:lnTo>
                    <a:cubicBezTo>
                      <a:pt x="3327723" y="0"/>
                      <a:pt x="3417528" y="40208"/>
                      <a:pt x="3482535" y="105214"/>
                    </a:cubicBezTo>
                    <a:lnTo>
                      <a:pt x="3506456" y="134206"/>
                    </a:lnTo>
                    <a:lnTo>
                      <a:pt x="398182" y="134206"/>
                    </a:lnTo>
                    <a:cubicBezTo>
                      <a:pt x="252392" y="134206"/>
                      <a:pt x="134206" y="252392"/>
                      <a:pt x="134206" y="398182"/>
                    </a:cubicBezTo>
                    <a:lnTo>
                      <a:pt x="134206" y="614139"/>
                    </a:lnTo>
                    <a:cubicBezTo>
                      <a:pt x="134206" y="759929"/>
                      <a:pt x="252392" y="878115"/>
                      <a:pt x="398182" y="878115"/>
                    </a:cubicBezTo>
                    <a:lnTo>
                      <a:pt x="3506457" y="878115"/>
                    </a:lnTo>
                    <a:lnTo>
                      <a:pt x="3482535" y="907109"/>
                    </a:lnTo>
                    <a:cubicBezTo>
                      <a:pt x="3417528" y="972116"/>
                      <a:pt x="3327723" y="1012323"/>
                      <a:pt x="3228526" y="1012323"/>
                    </a:cubicBezTo>
                    <a:lnTo>
                      <a:pt x="359223" y="1012323"/>
                    </a:lnTo>
                    <a:cubicBezTo>
                      <a:pt x="160830" y="1012323"/>
                      <a:pt x="0" y="851493"/>
                      <a:pt x="0" y="653100"/>
                    </a:cubicBezTo>
                    <a:lnTo>
                      <a:pt x="0" y="359223"/>
                    </a:lnTo>
                    <a:cubicBezTo>
                      <a:pt x="0" y="160830"/>
                      <a:pt x="160830" y="0"/>
                      <a:pt x="359223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F8056BDC-79CA-4FE8-8272-C7578EEC4E9C}"/>
                </a:ext>
              </a:extLst>
            </p:cNvPr>
            <p:cNvGrpSpPr/>
            <p:nvPr/>
          </p:nvGrpSpPr>
          <p:grpSpPr>
            <a:xfrm>
              <a:off x="3407332" y="2984360"/>
              <a:ext cx="2329334" cy="672485"/>
              <a:chOff x="5138006" y="4906379"/>
              <a:chExt cx="3506457" cy="1012323"/>
            </a:xfrm>
          </p:grpSpPr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9BA4404D-EFE1-403B-82C8-081811D87A2E}"/>
                  </a:ext>
                </a:extLst>
              </p:cNvPr>
              <p:cNvSpPr/>
              <p:nvPr/>
            </p:nvSpPr>
            <p:spPr>
              <a:xfrm>
                <a:off x="5197296" y="4953775"/>
                <a:ext cx="3153533" cy="917530"/>
              </a:xfrm>
              <a:custGeom>
                <a:avLst/>
                <a:gdLst>
                  <a:gd name="connsiteX0" fmla="*/ 325586 w 3153533"/>
                  <a:gd name="connsiteY0" fmla="*/ 0 h 917530"/>
                  <a:gd name="connsiteX1" fmla="*/ 3153533 w 3153533"/>
                  <a:gd name="connsiteY1" fmla="*/ 0 h 917530"/>
                  <a:gd name="connsiteX2" fmla="*/ 3143953 w 3153533"/>
                  <a:gd name="connsiteY2" fmla="*/ 25978 h 917530"/>
                  <a:gd name="connsiteX3" fmla="*/ 3143765 w 3153533"/>
                  <a:gd name="connsiteY3" fmla="*/ 47789 h 917530"/>
                  <a:gd name="connsiteX4" fmla="*/ 3104348 w 3153533"/>
                  <a:gd name="connsiteY4" fmla="*/ 234686 h 917530"/>
                  <a:gd name="connsiteX5" fmla="*/ 3089000 w 3153533"/>
                  <a:gd name="connsiteY5" fmla="*/ 458765 h 917530"/>
                  <a:gd name="connsiteX6" fmla="*/ 3104348 w 3153533"/>
                  <a:gd name="connsiteY6" fmla="*/ 682844 h 917530"/>
                  <a:gd name="connsiteX7" fmla="*/ 3143765 w 3153533"/>
                  <a:gd name="connsiteY7" fmla="*/ 869742 h 917530"/>
                  <a:gd name="connsiteX8" fmla="*/ 3143953 w 3153533"/>
                  <a:gd name="connsiteY8" fmla="*/ 891552 h 917530"/>
                  <a:gd name="connsiteX9" fmla="*/ 3153533 w 3153533"/>
                  <a:gd name="connsiteY9" fmla="*/ 917530 h 917530"/>
                  <a:gd name="connsiteX10" fmla="*/ 325586 w 3153533"/>
                  <a:gd name="connsiteY10" fmla="*/ 917530 h 917530"/>
                  <a:gd name="connsiteX11" fmla="*/ 0 w 3153533"/>
                  <a:gd name="connsiteY11" fmla="*/ 591944 h 917530"/>
                  <a:gd name="connsiteX12" fmla="*/ 0 w 3153533"/>
                  <a:gd name="connsiteY12" fmla="*/ 325586 h 917530"/>
                  <a:gd name="connsiteX13" fmla="*/ 325586 w 3153533"/>
                  <a:gd name="connsiteY13" fmla="*/ 0 h 917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153533" h="917530">
                    <a:moveTo>
                      <a:pt x="325586" y="0"/>
                    </a:moveTo>
                    <a:lnTo>
                      <a:pt x="3153533" y="0"/>
                    </a:lnTo>
                    <a:lnTo>
                      <a:pt x="3143953" y="25978"/>
                    </a:lnTo>
                    <a:lnTo>
                      <a:pt x="3143765" y="47789"/>
                    </a:lnTo>
                    <a:lnTo>
                      <a:pt x="3104348" y="234686"/>
                    </a:lnTo>
                    <a:cubicBezTo>
                      <a:pt x="3094285" y="307066"/>
                      <a:pt x="3089000" y="382007"/>
                      <a:pt x="3089000" y="458765"/>
                    </a:cubicBezTo>
                    <a:cubicBezTo>
                      <a:pt x="3089000" y="535523"/>
                      <a:pt x="3094285" y="610465"/>
                      <a:pt x="3104348" y="682844"/>
                    </a:cubicBezTo>
                    <a:lnTo>
                      <a:pt x="3143765" y="869742"/>
                    </a:lnTo>
                    <a:lnTo>
                      <a:pt x="3143953" y="891552"/>
                    </a:lnTo>
                    <a:lnTo>
                      <a:pt x="3153533" y="917530"/>
                    </a:lnTo>
                    <a:lnTo>
                      <a:pt x="325586" y="917530"/>
                    </a:lnTo>
                    <a:cubicBezTo>
                      <a:pt x="145770" y="917530"/>
                      <a:pt x="0" y="771760"/>
                      <a:pt x="0" y="591944"/>
                    </a:cubicBezTo>
                    <a:lnTo>
                      <a:pt x="0" y="325586"/>
                    </a:lnTo>
                    <a:cubicBezTo>
                      <a:pt x="0" y="145770"/>
                      <a:pt x="145770" y="0"/>
                      <a:pt x="325586" y="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821CF510-C3C5-4715-97A6-3C86F870E9CB}"/>
                  </a:ext>
                </a:extLst>
              </p:cNvPr>
              <p:cNvSpPr/>
              <p:nvPr/>
            </p:nvSpPr>
            <p:spPr>
              <a:xfrm>
                <a:off x="6187468" y="5511496"/>
                <a:ext cx="2111568" cy="133679"/>
              </a:xfrm>
              <a:custGeom>
                <a:avLst/>
                <a:gdLst>
                  <a:gd name="connsiteX0" fmla="*/ 2101194 w 2111568"/>
                  <a:gd name="connsiteY0" fmla="*/ 0 h 133679"/>
                  <a:gd name="connsiteX1" fmla="*/ 2109764 w 2111568"/>
                  <a:gd name="connsiteY1" fmla="*/ 125124 h 133679"/>
                  <a:gd name="connsiteX2" fmla="*/ 2111568 w 2111568"/>
                  <a:gd name="connsiteY2" fmla="*/ 133679 h 133679"/>
                  <a:gd name="connsiteX3" fmla="*/ 0 w 2111568"/>
                  <a:gd name="connsiteY3" fmla="*/ 66675 h 133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11568" h="133679">
                    <a:moveTo>
                      <a:pt x="2101194" y="0"/>
                    </a:moveTo>
                    <a:lnTo>
                      <a:pt x="2109764" y="125124"/>
                    </a:lnTo>
                    <a:lnTo>
                      <a:pt x="2111568" y="133679"/>
                    </a:lnTo>
                    <a:lnTo>
                      <a:pt x="0" y="66675"/>
                    </a:ln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AF42B1E8-C344-4C75-A99F-890B5DF813EC}"/>
                  </a:ext>
                </a:extLst>
              </p:cNvPr>
              <p:cNvSpPr/>
              <p:nvPr/>
            </p:nvSpPr>
            <p:spPr>
              <a:xfrm>
                <a:off x="6891234" y="5284273"/>
                <a:ext cx="1399436" cy="62208"/>
              </a:xfrm>
              <a:custGeom>
                <a:avLst/>
                <a:gdLst>
                  <a:gd name="connsiteX0" fmla="*/ 1399436 w 1399436"/>
                  <a:gd name="connsiteY0" fmla="*/ 0 h 62208"/>
                  <a:gd name="connsiteX1" fmla="*/ 1395175 w 1399436"/>
                  <a:gd name="connsiteY1" fmla="*/ 62208 h 62208"/>
                  <a:gd name="connsiteX2" fmla="*/ 0 w 1399436"/>
                  <a:gd name="connsiteY2" fmla="*/ 31151 h 622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99436" h="62208">
                    <a:moveTo>
                      <a:pt x="1399436" y="0"/>
                    </a:moveTo>
                    <a:lnTo>
                      <a:pt x="1395175" y="62208"/>
                    </a:lnTo>
                    <a:lnTo>
                      <a:pt x="0" y="31151"/>
                    </a:ln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8F9C5283-7F81-4F70-BFF2-DFC6C3C57044}"/>
                  </a:ext>
                </a:extLst>
              </p:cNvPr>
              <p:cNvSpPr/>
              <p:nvPr/>
            </p:nvSpPr>
            <p:spPr>
              <a:xfrm>
                <a:off x="5197296" y="4953776"/>
                <a:ext cx="3153533" cy="437597"/>
              </a:xfrm>
              <a:custGeom>
                <a:avLst/>
                <a:gdLst>
                  <a:gd name="connsiteX0" fmla="*/ 325586 w 3153533"/>
                  <a:gd name="connsiteY0" fmla="*/ 0 h 437597"/>
                  <a:gd name="connsiteX1" fmla="*/ 3153533 w 3153533"/>
                  <a:gd name="connsiteY1" fmla="*/ 0 h 437597"/>
                  <a:gd name="connsiteX2" fmla="*/ 3143953 w 3153533"/>
                  <a:gd name="connsiteY2" fmla="*/ 25978 h 437597"/>
                  <a:gd name="connsiteX3" fmla="*/ 3112815 w 3153533"/>
                  <a:gd name="connsiteY3" fmla="*/ 173621 h 437597"/>
                  <a:gd name="connsiteX4" fmla="*/ 263976 w 3153533"/>
                  <a:gd name="connsiteY4" fmla="*/ 173621 h 437597"/>
                  <a:gd name="connsiteX5" fmla="*/ 0 w 3153533"/>
                  <a:gd name="connsiteY5" fmla="*/ 437597 h 437597"/>
                  <a:gd name="connsiteX6" fmla="*/ 0 w 3153533"/>
                  <a:gd name="connsiteY6" fmla="*/ 325586 h 437597"/>
                  <a:gd name="connsiteX7" fmla="*/ 325586 w 3153533"/>
                  <a:gd name="connsiteY7" fmla="*/ 0 h 437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153533" h="437597">
                    <a:moveTo>
                      <a:pt x="325586" y="0"/>
                    </a:moveTo>
                    <a:lnTo>
                      <a:pt x="3153533" y="0"/>
                    </a:lnTo>
                    <a:lnTo>
                      <a:pt x="3143953" y="25978"/>
                    </a:lnTo>
                    <a:lnTo>
                      <a:pt x="3112815" y="173621"/>
                    </a:lnTo>
                    <a:lnTo>
                      <a:pt x="263976" y="173621"/>
                    </a:lnTo>
                    <a:cubicBezTo>
                      <a:pt x="118186" y="173621"/>
                      <a:pt x="0" y="291807"/>
                      <a:pt x="0" y="437597"/>
                    </a:cubicBezTo>
                    <a:lnTo>
                      <a:pt x="0" y="325586"/>
                    </a:lnTo>
                    <a:cubicBezTo>
                      <a:pt x="0" y="145770"/>
                      <a:pt x="145770" y="0"/>
                      <a:pt x="325586" y="0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E2CEB45D-7811-452B-A6DD-7DED534CEBF2}"/>
                  </a:ext>
                </a:extLst>
              </p:cNvPr>
              <p:cNvSpPr/>
              <p:nvPr/>
            </p:nvSpPr>
            <p:spPr>
              <a:xfrm>
                <a:off x="5138006" y="4906379"/>
                <a:ext cx="3506457" cy="1012323"/>
              </a:xfrm>
              <a:custGeom>
                <a:avLst/>
                <a:gdLst>
                  <a:gd name="connsiteX0" fmla="*/ 359223 w 3506457"/>
                  <a:gd name="connsiteY0" fmla="*/ 0 h 1012323"/>
                  <a:gd name="connsiteX1" fmla="*/ 3228526 w 3506457"/>
                  <a:gd name="connsiteY1" fmla="*/ 0 h 1012323"/>
                  <a:gd name="connsiteX2" fmla="*/ 3482535 w 3506457"/>
                  <a:gd name="connsiteY2" fmla="*/ 105214 h 1012323"/>
                  <a:gd name="connsiteX3" fmla="*/ 3506456 w 3506457"/>
                  <a:gd name="connsiteY3" fmla="*/ 134206 h 1012323"/>
                  <a:gd name="connsiteX4" fmla="*/ 398182 w 3506457"/>
                  <a:gd name="connsiteY4" fmla="*/ 134206 h 1012323"/>
                  <a:gd name="connsiteX5" fmla="*/ 134206 w 3506457"/>
                  <a:gd name="connsiteY5" fmla="*/ 398182 h 1012323"/>
                  <a:gd name="connsiteX6" fmla="*/ 134206 w 3506457"/>
                  <a:gd name="connsiteY6" fmla="*/ 614139 h 1012323"/>
                  <a:gd name="connsiteX7" fmla="*/ 398182 w 3506457"/>
                  <a:gd name="connsiteY7" fmla="*/ 878115 h 1012323"/>
                  <a:gd name="connsiteX8" fmla="*/ 3506457 w 3506457"/>
                  <a:gd name="connsiteY8" fmla="*/ 878115 h 1012323"/>
                  <a:gd name="connsiteX9" fmla="*/ 3482535 w 3506457"/>
                  <a:gd name="connsiteY9" fmla="*/ 907109 h 1012323"/>
                  <a:gd name="connsiteX10" fmla="*/ 3228526 w 3506457"/>
                  <a:gd name="connsiteY10" fmla="*/ 1012323 h 1012323"/>
                  <a:gd name="connsiteX11" fmla="*/ 359223 w 3506457"/>
                  <a:gd name="connsiteY11" fmla="*/ 1012323 h 1012323"/>
                  <a:gd name="connsiteX12" fmla="*/ 0 w 3506457"/>
                  <a:gd name="connsiteY12" fmla="*/ 653100 h 1012323"/>
                  <a:gd name="connsiteX13" fmla="*/ 0 w 3506457"/>
                  <a:gd name="connsiteY13" fmla="*/ 359223 h 1012323"/>
                  <a:gd name="connsiteX14" fmla="*/ 359223 w 3506457"/>
                  <a:gd name="connsiteY14" fmla="*/ 0 h 10123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506457" h="1012323">
                    <a:moveTo>
                      <a:pt x="359223" y="0"/>
                    </a:moveTo>
                    <a:lnTo>
                      <a:pt x="3228526" y="0"/>
                    </a:lnTo>
                    <a:cubicBezTo>
                      <a:pt x="3327723" y="0"/>
                      <a:pt x="3417528" y="40208"/>
                      <a:pt x="3482535" y="105214"/>
                    </a:cubicBezTo>
                    <a:lnTo>
                      <a:pt x="3506456" y="134206"/>
                    </a:lnTo>
                    <a:lnTo>
                      <a:pt x="398182" y="134206"/>
                    </a:lnTo>
                    <a:cubicBezTo>
                      <a:pt x="252392" y="134206"/>
                      <a:pt x="134206" y="252392"/>
                      <a:pt x="134206" y="398182"/>
                    </a:cubicBezTo>
                    <a:lnTo>
                      <a:pt x="134206" y="614139"/>
                    </a:lnTo>
                    <a:cubicBezTo>
                      <a:pt x="134206" y="759929"/>
                      <a:pt x="252392" y="878115"/>
                      <a:pt x="398182" y="878115"/>
                    </a:cubicBezTo>
                    <a:lnTo>
                      <a:pt x="3506457" y="878115"/>
                    </a:lnTo>
                    <a:lnTo>
                      <a:pt x="3482535" y="907109"/>
                    </a:lnTo>
                    <a:cubicBezTo>
                      <a:pt x="3417528" y="972116"/>
                      <a:pt x="3327723" y="1012323"/>
                      <a:pt x="3228526" y="1012323"/>
                    </a:cubicBezTo>
                    <a:lnTo>
                      <a:pt x="359223" y="1012323"/>
                    </a:lnTo>
                    <a:cubicBezTo>
                      <a:pt x="160830" y="1012323"/>
                      <a:pt x="0" y="851493"/>
                      <a:pt x="0" y="653100"/>
                    </a:cubicBezTo>
                    <a:lnTo>
                      <a:pt x="0" y="359223"/>
                    </a:lnTo>
                    <a:cubicBezTo>
                      <a:pt x="0" y="160830"/>
                      <a:pt x="160830" y="0"/>
                      <a:pt x="359223" y="0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61164DBB-200D-4C09-8D1E-CF967B2804F5}"/>
              </a:ext>
            </a:extLst>
          </p:cNvPr>
          <p:cNvGrpSpPr/>
          <p:nvPr/>
        </p:nvGrpSpPr>
        <p:grpSpPr>
          <a:xfrm>
            <a:off x="6510007" y="2638660"/>
            <a:ext cx="2167821" cy="1360030"/>
            <a:chOff x="8921977" y="1312837"/>
            <a:chExt cx="2937088" cy="1813372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0C911680-AC57-48BE-A40F-3B87D831A12A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4670F2C8-CD50-4241-AFEA-B6BF662632D6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15AFCA97-C942-4A67-860A-B8D7CBFDEB12}"/>
              </a:ext>
            </a:extLst>
          </p:cNvPr>
          <p:cNvGrpSpPr/>
          <p:nvPr/>
        </p:nvGrpSpPr>
        <p:grpSpPr>
          <a:xfrm>
            <a:off x="193530" y="1561281"/>
            <a:ext cx="2167821" cy="1360030"/>
            <a:chOff x="332936" y="2473878"/>
            <a:chExt cx="2937088" cy="1813372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07103ADE-8614-4E02-8D82-1C06851730AB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CC6AC677-CCB1-4FB7-B395-F15063B1230B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AF41200B-ABC0-4E90-9A7A-6AE451BA65AA}"/>
              </a:ext>
            </a:extLst>
          </p:cNvPr>
          <p:cNvGrpSpPr/>
          <p:nvPr/>
        </p:nvGrpSpPr>
        <p:grpSpPr>
          <a:xfrm>
            <a:off x="193530" y="3527227"/>
            <a:ext cx="1843968" cy="1521613"/>
            <a:chOff x="332936" y="4498450"/>
            <a:chExt cx="2937088" cy="2028816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192BCAD8-6215-4AE9-893D-D5A2099E1DA3}"/>
                </a:ext>
              </a:extLst>
            </p:cNvPr>
            <p:cNvSpPr txBox="1"/>
            <p:nvPr/>
          </p:nvSpPr>
          <p:spPr>
            <a:xfrm>
              <a:off x="332936" y="4498450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675B0B63-B0CA-441E-9AE5-1FFE40A44AD5}"/>
                </a:ext>
              </a:extLst>
            </p:cNvPr>
            <p:cNvSpPr txBox="1"/>
            <p:nvPr/>
          </p:nvSpPr>
          <p:spPr>
            <a:xfrm>
              <a:off x="340730" y="5111495"/>
              <a:ext cx="2929294" cy="141577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9148E9B3-CE9E-49C4-A159-7470C9AD3121}"/>
              </a:ext>
            </a:extLst>
          </p:cNvPr>
          <p:cNvGrpSpPr/>
          <p:nvPr/>
        </p:nvGrpSpPr>
        <p:grpSpPr>
          <a:xfrm>
            <a:off x="6721583" y="4747849"/>
            <a:ext cx="2167821" cy="1360030"/>
            <a:chOff x="8921977" y="1312837"/>
            <a:chExt cx="2937088" cy="1813372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49503ED-40A3-4DBA-BF37-F8747BF21E26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A0FD4C6-F8BF-4CD0-A4A3-A8E886EA1CDC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523941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Stack of Books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DAE30F1-3170-4245-AE08-D99C9EB0B939}"/>
              </a:ext>
            </a:extLst>
          </p:cNvPr>
          <p:cNvGrpSpPr/>
          <p:nvPr/>
        </p:nvGrpSpPr>
        <p:grpSpPr>
          <a:xfrm>
            <a:off x="2228753" y="1712378"/>
            <a:ext cx="4215008" cy="4183693"/>
            <a:chOff x="2606997" y="2004159"/>
            <a:chExt cx="3279925" cy="3392130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F1896738-5C94-460D-8345-D368AA8BE3C2}"/>
                </a:ext>
              </a:extLst>
            </p:cNvPr>
            <p:cNvGrpSpPr/>
            <p:nvPr/>
          </p:nvGrpSpPr>
          <p:grpSpPr>
            <a:xfrm>
              <a:off x="3257079" y="4637047"/>
              <a:ext cx="2629843" cy="759242"/>
              <a:chOff x="5138006" y="4906379"/>
              <a:chExt cx="3506457" cy="1012323"/>
            </a:xfrm>
          </p:grpSpPr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368E96AE-234E-4585-994B-3C20A3858A0B}"/>
                  </a:ext>
                </a:extLst>
              </p:cNvPr>
              <p:cNvSpPr/>
              <p:nvPr/>
            </p:nvSpPr>
            <p:spPr>
              <a:xfrm>
                <a:off x="5197296" y="4953775"/>
                <a:ext cx="3153533" cy="917530"/>
              </a:xfrm>
              <a:custGeom>
                <a:avLst/>
                <a:gdLst>
                  <a:gd name="connsiteX0" fmla="*/ 325586 w 3153533"/>
                  <a:gd name="connsiteY0" fmla="*/ 0 h 917530"/>
                  <a:gd name="connsiteX1" fmla="*/ 3153533 w 3153533"/>
                  <a:gd name="connsiteY1" fmla="*/ 0 h 917530"/>
                  <a:gd name="connsiteX2" fmla="*/ 3143953 w 3153533"/>
                  <a:gd name="connsiteY2" fmla="*/ 25978 h 917530"/>
                  <a:gd name="connsiteX3" fmla="*/ 3143765 w 3153533"/>
                  <a:gd name="connsiteY3" fmla="*/ 47789 h 917530"/>
                  <a:gd name="connsiteX4" fmla="*/ 3104348 w 3153533"/>
                  <a:gd name="connsiteY4" fmla="*/ 234686 h 917530"/>
                  <a:gd name="connsiteX5" fmla="*/ 3089000 w 3153533"/>
                  <a:gd name="connsiteY5" fmla="*/ 458765 h 917530"/>
                  <a:gd name="connsiteX6" fmla="*/ 3104348 w 3153533"/>
                  <a:gd name="connsiteY6" fmla="*/ 682844 h 917530"/>
                  <a:gd name="connsiteX7" fmla="*/ 3143765 w 3153533"/>
                  <a:gd name="connsiteY7" fmla="*/ 869742 h 917530"/>
                  <a:gd name="connsiteX8" fmla="*/ 3143953 w 3153533"/>
                  <a:gd name="connsiteY8" fmla="*/ 891552 h 917530"/>
                  <a:gd name="connsiteX9" fmla="*/ 3153533 w 3153533"/>
                  <a:gd name="connsiteY9" fmla="*/ 917530 h 917530"/>
                  <a:gd name="connsiteX10" fmla="*/ 325586 w 3153533"/>
                  <a:gd name="connsiteY10" fmla="*/ 917530 h 917530"/>
                  <a:gd name="connsiteX11" fmla="*/ 0 w 3153533"/>
                  <a:gd name="connsiteY11" fmla="*/ 591944 h 917530"/>
                  <a:gd name="connsiteX12" fmla="*/ 0 w 3153533"/>
                  <a:gd name="connsiteY12" fmla="*/ 325586 h 917530"/>
                  <a:gd name="connsiteX13" fmla="*/ 325586 w 3153533"/>
                  <a:gd name="connsiteY13" fmla="*/ 0 h 917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153533" h="917530">
                    <a:moveTo>
                      <a:pt x="325586" y="0"/>
                    </a:moveTo>
                    <a:lnTo>
                      <a:pt x="3153533" y="0"/>
                    </a:lnTo>
                    <a:lnTo>
                      <a:pt x="3143953" y="25978"/>
                    </a:lnTo>
                    <a:lnTo>
                      <a:pt x="3143765" y="47789"/>
                    </a:lnTo>
                    <a:lnTo>
                      <a:pt x="3104348" y="234686"/>
                    </a:lnTo>
                    <a:cubicBezTo>
                      <a:pt x="3094285" y="307066"/>
                      <a:pt x="3089000" y="382007"/>
                      <a:pt x="3089000" y="458765"/>
                    </a:cubicBezTo>
                    <a:cubicBezTo>
                      <a:pt x="3089000" y="535523"/>
                      <a:pt x="3094285" y="610465"/>
                      <a:pt x="3104348" y="682844"/>
                    </a:cubicBezTo>
                    <a:lnTo>
                      <a:pt x="3143765" y="869742"/>
                    </a:lnTo>
                    <a:lnTo>
                      <a:pt x="3143953" y="891552"/>
                    </a:lnTo>
                    <a:lnTo>
                      <a:pt x="3153533" y="917530"/>
                    </a:lnTo>
                    <a:lnTo>
                      <a:pt x="325586" y="917530"/>
                    </a:lnTo>
                    <a:cubicBezTo>
                      <a:pt x="145770" y="917530"/>
                      <a:pt x="0" y="771760"/>
                      <a:pt x="0" y="591944"/>
                    </a:cubicBezTo>
                    <a:lnTo>
                      <a:pt x="0" y="325586"/>
                    </a:lnTo>
                    <a:cubicBezTo>
                      <a:pt x="0" y="145770"/>
                      <a:pt x="145770" y="0"/>
                      <a:pt x="325586" y="0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9383AECE-6368-447A-BD09-7D6E261025FE}"/>
                  </a:ext>
                </a:extLst>
              </p:cNvPr>
              <p:cNvSpPr/>
              <p:nvPr/>
            </p:nvSpPr>
            <p:spPr>
              <a:xfrm>
                <a:off x="6187468" y="5511496"/>
                <a:ext cx="2111568" cy="133679"/>
              </a:xfrm>
              <a:custGeom>
                <a:avLst/>
                <a:gdLst>
                  <a:gd name="connsiteX0" fmla="*/ 2101194 w 2111568"/>
                  <a:gd name="connsiteY0" fmla="*/ 0 h 133679"/>
                  <a:gd name="connsiteX1" fmla="*/ 2109764 w 2111568"/>
                  <a:gd name="connsiteY1" fmla="*/ 125124 h 133679"/>
                  <a:gd name="connsiteX2" fmla="*/ 2111568 w 2111568"/>
                  <a:gd name="connsiteY2" fmla="*/ 133679 h 133679"/>
                  <a:gd name="connsiteX3" fmla="*/ 0 w 2111568"/>
                  <a:gd name="connsiteY3" fmla="*/ 66675 h 133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11568" h="133679">
                    <a:moveTo>
                      <a:pt x="2101194" y="0"/>
                    </a:moveTo>
                    <a:lnTo>
                      <a:pt x="2109764" y="125124"/>
                    </a:lnTo>
                    <a:lnTo>
                      <a:pt x="2111568" y="133679"/>
                    </a:lnTo>
                    <a:lnTo>
                      <a:pt x="0" y="66675"/>
                    </a:ln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AEA02413-2329-424A-91A8-1E033C30FB6C}"/>
                  </a:ext>
                </a:extLst>
              </p:cNvPr>
              <p:cNvSpPr/>
              <p:nvPr/>
            </p:nvSpPr>
            <p:spPr>
              <a:xfrm>
                <a:off x="6891234" y="5284273"/>
                <a:ext cx="1399436" cy="62208"/>
              </a:xfrm>
              <a:custGeom>
                <a:avLst/>
                <a:gdLst>
                  <a:gd name="connsiteX0" fmla="*/ 1399436 w 1399436"/>
                  <a:gd name="connsiteY0" fmla="*/ 0 h 62208"/>
                  <a:gd name="connsiteX1" fmla="*/ 1395175 w 1399436"/>
                  <a:gd name="connsiteY1" fmla="*/ 62208 h 62208"/>
                  <a:gd name="connsiteX2" fmla="*/ 0 w 1399436"/>
                  <a:gd name="connsiteY2" fmla="*/ 31151 h 622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99436" h="62208">
                    <a:moveTo>
                      <a:pt x="1399436" y="0"/>
                    </a:moveTo>
                    <a:lnTo>
                      <a:pt x="1395175" y="62208"/>
                    </a:lnTo>
                    <a:lnTo>
                      <a:pt x="0" y="31151"/>
                    </a:ln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1A76DA56-4DAA-41AF-A787-6EFC075714E7}"/>
                  </a:ext>
                </a:extLst>
              </p:cNvPr>
              <p:cNvSpPr/>
              <p:nvPr/>
            </p:nvSpPr>
            <p:spPr>
              <a:xfrm>
                <a:off x="5197296" y="4953776"/>
                <a:ext cx="3153533" cy="437597"/>
              </a:xfrm>
              <a:custGeom>
                <a:avLst/>
                <a:gdLst>
                  <a:gd name="connsiteX0" fmla="*/ 325586 w 3153533"/>
                  <a:gd name="connsiteY0" fmla="*/ 0 h 437597"/>
                  <a:gd name="connsiteX1" fmla="*/ 3153533 w 3153533"/>
                  <a:gd name="connsiteY1" fmla="*/ 0 h 437597"/>
                  <a:gd name="connsiteX2" fmla="*/ 3143953 w 3153533"/>
                  <a:gd name="connsiteY2" fmla="*/ 25978 h 437597"/>
                  <a:gd name="connsiteX3" fmla="*/ 3112815 w 3153533"/>
                  <a:gd name="connsiteY3" fmla="*/ 173621 h 437597"/>
                  <a:gd name="connsiteX4" fmla="*/ 263976 w 3153533"/>
                  <a:gd name="connsiteY4" fmla="*/ 173621 h 437597"/>
                  <a:gd name="connsiteX5" fmla="*/ 0 w 3153533"/>
                  <a:gd name="connsiteY5" fmla="*/ 437597 h 437597"/>
                  <a:gd name="connsiteX6" fmla="*/ 0 w 3153533"/>
                  <a:gd name="connsiteY6" fmla="*/ 325586 h 437597"/>
                  <a:gd name="connsiteX7" fmla="*/ 325586 w 3153533"/>
                  <a:gd name="connsiteY7" fmla="*/ 0 h 437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153533" h="437597">
                    <a:moveTo>
                      <a:pt x="325586" y="0"/>
                    </a:moveTo>
                    <a:lnTo>
                      <a:pt x="3153533" y="0"/>
                    </a:lnTo>
                    <a:lnTo>
                      <a:pt x="3143953" y="25978"/>
                    </a:lnTo>
                    <a:lnTo>
                      <a:pt x="3112815" y="173621"/>
                    </a:lnTo>
                    <a:lnTo>
                      <a:pt x="263976" y="173621"/>
                    </a:lnTo>
                    <a:cubicBezTo>
                      <a:pt x="118186" y="173621"/>
                      <a:pt x="0" y="291807"/>
                      <a:pt x="0" y="437597"/>
                    </a:cubicBezTo>
                    <a:lnTo>
                      <a:pt x="0" y="325586"/>
                    </a:lnTo>
                    <a:cubicBezTo>
                      <a:pt x="0" y="145770"/>
                      <a:pt x="145770" y="0"/>
                      <a:pt x="325586" y="0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468ABCD8-7507-4A55-B70E-DA7B23905C68}"/>
                  </a:ext>
                </a:extLst>
              </p:cNvPr>
              <p:cNvSpPr/>
              <p:nvPr/>
            </p:nvSpPr>
            <p:spPr>
              <a:xfrm>
                <a:off x="5138006" y="4906379"/>
                <a:ext cx="3506457" cy="1012323"/>
              </a:xfrm>
              <a:custGeom>
                <a:avLst/>
                <a:gdLst>
                  <a:gd name="connsiteX0" fmla="*/ 359223 w 3506457"/>
                  <a:gd name="connsiteY0" fmla="*/ 0 h 1012323"/>
                  <a:gd name="connsiteX1" fmla="*/ 3228526 w 3506457"/>
                  <a:gd name="connsiteY1" fmla="*/ 0 h 1012323"/>
                  <a:gd name="connsiteX2" fmla="*/ 3482535 w 3506457"/>
                  <a:gd name="connsiteY2" fmla="*/ 105214 h 1012323"/>
                  <a:gd name="connsiteX3" fmla="*/ 3506456 w 3506457"/>
                  <a:gd name="connsiteY3" fmla="*/ 134206 h 1012323"/>
                  <a:gd name="connsiteX4" fmla="*/ 398182 w 3506457"/>
                  <a:gd name="connsiteY4" fmla="*/ 134206 h 1012323"/>
                  <a:gd name="connsiteX5" fmla="*/ 134206 w 3506457"/>
                  <a:gd name="connsiteY5" fmla="*/ 398182 h 1012323"/>
                  <a:gd name="connsiteX6" fmla="*/ 134206 w 3506457"/>
                  <a:gd name="connsiteY6" fmla="*/ 614139 h 1012323"/>
                  <a:gd name="connsiteX7" fmla="*/ 398182 w 3506457"/>
                  <a:gd name="connsiteY7" fmla="*/ 878115 h 1012323"/>
                  <a:gd name="connsiteX8" fmla="*/ 3506457 w 3506457"/>
                  <a:gd name="connsiteY8" fmla="*/ 878115 h 1012323"/>
                  <a:gd name="connsiteX9" fmla="*/ 3482535 w 3506457"/>
                  <a:gd name="connsiteY9" fmla="*/ 907109 h 1012323"/>
                  <a:gd name="connsiteX10" fmla="*/ 3228526 w 3506457"/>
                  <a:gd name="connsiteY10" fmla="*/ 1012323 h 1012323"/>
                  <a:gd name="connsiteX11" fmla="*/ 359223 w 3506457"/>
                  <a:gd name="connsiteY11" fmla="*/ 1012323 h 1012323"/>
                  <a:gd name="connsiteX12" fmla="*/ 0 w 3506457"/>
                  <a:gd name="connsiteY12" fmla="*/ 653100 h 1012323"/>
                  <a:gd name="connsiteX13" fmla="*/ 0 w 3506457"/>
                  <a:gd name="connsiteY13" fmla="*/ 359223 h 1012323"/>
                  <a:gd name="connsiteX14" fmla="*/ 359223 w 3506457"/>
                  <a:gd name="connsiteY14" fmla="*/ 0 h 10123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506457" h="1012323">
                    <a:moveTo>
                      <a:pt x="359223" y="0"/>
                    </a:moveTo>
                    <a:lnTo>
                      <a:pt x="3228526" y="0"/>
                    </a:lnTo>
                    <a:cubicBezTo>
                      <a:pt x="3327723" y="0"/>
                      <a:pt x="3417528" y="40208"/>
                      <a:pt x="3482535" y="105214"/>
                    </a:cubicBezTo>
                    <a:lnTo>
                      <a:pt x="3506456" y="134206"/>
                    </a:lnTo>
                    <a:lnTo>
                      <a:pt x="398182" y="134206"/>
                    </a:lnTo>
                    <a:cubicBezTo>
                      <a:pt x="252392" y="134206"/>
                      <a:pt x="134206" y="252392"/>
                      <a:pt x="134206" y="398182"/>
                    </a:cubicBezTo>
                    <a:lnTo>
                      <a:pt x="134206" y="614139"/>
                    </a:lnTo>
                    <a:cubicBezTo>
                      <a:pt x="134206" y="759929"/>
                      <a:pt x="252392" y="878115"/>
                      <a:pt x="398182" y="878115"/>
                    </a:cubicBezTo>
                    <a:lnTo>
                      <a:pt x="3506457" y="878115"/>
                    </a:lnTo>
                    <a:lnTo>
                      <a:pt x="3482535" y="907109"/>
                    </a:lnTo>
                    <a:cubicBezTo>
                      <a:pt x="3417528" y="972116"/>
                      <a:pt x="3327723" y="1012323"/>
                      <a:pt x="3228526" y="1012323"/>
                    </a:cubicBezTo>
                    <a:lnTo>
                      <a:pt x="359223" y="1012323"/>
                    </a:lnTo>
                    <a:cubicBezTo>
                      <a:pt x="160830" y="1012323"/>
                      <a:pt x="0" y="851493"/>
                      <a:pt x="0" y="653100"/>
                    </a:cubicBezTo>
                    <a:lnTo>
                      <a:pt x="0" y="359223"/>
                    </a:lnTo>
                    <a:cubicBezTo>
                      <a:pt x="0" y="160830"/>
                      <a:pt x="160830" y="0"/>
                      <a:pt x="35922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174C0BDA-B4F8-4D11-A386-112745ABD58E}"/>
                </a:ext>
              </a:extLst>
            </p:cNvPr>
            <p:cNvGrpSpPr/>
            <p:nvPr/>
          </p:nvGrpSpPr>
          <p:grpSpPr>
            <a:xfrm rot="10800000" flipV="1">
              <a:off x="2606997" y="3656847"/>
              <a:ext cx="2629843" cy="980200"/>
              <a:chOff x="5138006" y="4906379"/>
              <a:chExt cx="3506457" cy="1012323"/>
            </a:xfrm>
          </p:grpSpPr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CFE3ED5A-ED5A-4BF2-B4E4-12A80F230038}"/>
                  </a:ext>
                </a:extLst>
              </p:cNvPr>
              <p:cNvSpPr/>
              <p:nvPr/>
            </p:nvSpPr>
            <p:spPr>
              <a:xfrm>
                <a:off x="5197296" y="4953775"/>
                <a:ext cx="3153533" cy="917530"/>
              </a:xfrm>
              <a:custGeom>
                <a:avLst/>
                <a:gdLst>
                  <a:gd name="connsiteX0" fmla="*/ 325586 w 3153533"/>
                  <a:gd name="connsiteY0" fmla="*/ 0 h 917530"/>
                  <a:gd name="connsiteX1" fmla="*/ 3153533 w 3153533"/>
                  <a:gd name="connsiteY1" fmla="*/ 0 h 917530"/>
                  <a:gd name="connsiteX2" fmla="*/ 3143953 w 3153533"/>
                  <a:gd name="connsiteY2" fmla="*/ 25978 h 917530"/>
                  <a:gd name="connsiteX3" fmla="*/ 3143765 w 3153533"/>
                  <a:gd name="connsiteY3" fmla="*/ 47789 h 917530"/>
                  <a:gd name="connsiteX4" fmla="*/ 3104348 w 3153533"/>
                  <a:gd name="connsiteY4" fmla="*/ 234686 h 917530"/>
                  <a:gd name="connsiteX5" fmla="*/ 3089000 w 3153533"/>
                  <a:gd name="connsiteY5" fmla="*/ 458765 h 917530"/>
                  <a:gd name="connsiteX6" fmla="*/ 3104348 w 3153533"/>
                  <a:gd name="connsiteY6" fmla="*/ 682844 h 917530"/>
                  <a:gd name="connsiteX7" fmla="*/ 3143765 w 3153533"/>
                  <a:gd name="connsiteY7" fmla="*/ 869742 h 917530"/>
                  <a:gd name="connsiteX8" fmla="*/ 3143953 w 3153533"/>
                  <a:gd name="connsiteY8" fmla="*/ 891552 h 917530"/>
                  <a:gd name="connsiteX9" fmla="*/ 3153533 w 3153533"/>
                  <a:gd name="connsiteY9" fmla="*/ 917530 h 917530"/>
                  <a:gd name="connsiteX10" fmla="*/ 325586 w 3153533"/>
                  <a:gd name="connsiteY10" fmla="*/ 917530 h 917530"/>
                  <a:gd name="connsiteX11" fmla="*/ 0 w 3153533"/>
                  <a:gd name="connsiteY11" fmla="*/ 591944 h 917530"/>
                  <a:gd name="connsiteX12" fmla="*/ 0 w 3153533"/>
                  <a:gd name="connsiteY12" fmla="*/ 325586 h 917530"/>
                  <a:gd name="connsiteX13" fmla="*/ 325586 w 3153533"/>
                  <a:gd name="connsiteY13" fmla="*/ 0 h 917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153533" h="917530">
                    <a:moveTo>
                      <a:pt x="325586" y="0"/>
                    </a:moveTo>
                    <a:lnTo>
                      <a:pt x="3153533" y="0"/>
                    </a:lnTo>
                    <a:lnTo>
                      <a:pt x="3143953" y="25978"/>
                    </a:lnTo>
                    <a:lnTo>
                      <a:pt x="3143765" y="47789"/>
                    </a:lnTo>
                    <a:lnTo>
                      <a:pt x="3104348" y="234686"/>
                    </a:lnTo>
                    <a:cubicBezTo>
                      <a:pt x="3094285" y="307066"/>
                      <a:pt x="3089000" y="382007"/>
                      <a:pt x="3089000" y="458765"/>
                    </a:cubicBezTo>
                    <a:cubicBezTo>
                      <a:pt x="3089000" y="535523"/>
                      <a:pt x="3094285" y="610465"/>
                      <a:pt x="3104348" y="682844"/>
                    </a:cubicBezTo>
                    <a:lnTo>
                      <a:pt x="3143765" y="869742"/>
                    </a:lnTo>
                    <a:lnTo>
                      <a:pt x="3143953" y="891552"/>
                    </a:lnTo>
                    <a:lnTo>
                      <a:pt x="3153533" y="917530"/>
                    </a:lnTo>
                    <a:lnTo>
                      <a:pt x="325586" y="917530"/>
                    </a:lnTo>
                    <a:cubicBezTo>
                      <a:pt x="145770" y="917530"/>
                      <a:pt x="0" y="771760"/>
                      <a:pt x="0" y="591944"/>
                    </a:cubicBezTo>
                    <a:lnTo>
                      <a:pt x="0" y="325586"/>
                    </a:lnTo>
                    <a:cubicBezTo>
                      <a:pt x="0" y="145770"/>
                      <a:pt x="145770" y="0"/>
                      <a:pt x="325586" y="0"/>
                    </a:cubicBez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8954F3AB-675B-40A6-8EF6-D81A9E4A9855}"/>
                  </a:ext>
                </a:extLst>
              </p:cNvPr>
              <p:cNvSpPr/>
              <p:nvPr/>
            </p:nvSpPr>
            <p:spPr>
              <a:xfrm>
                <a:off x="6187468" y="5511496"/>
                <a:ext cx="2111568" cy="133679"/>
              </a:xfrm>
              <a:custGeom>
                <a:avLst/>
                <a:gdLst>
                  <a:gd name="connsiteX0" fmla="*/ 2101194 w 2111568"/>
                  <a:gd name="connsiteY0" fmla="*/ 0 h 133679"/>
                  <a:gd name="connsiteX1" fmla="*/ 2109764 w 2111568"/>
                  <a:gd name="connsiteY1" fmla="*/ 125124 h 133679"/>
                  <a:gd name="connsiteX2" fmla="*/ 2111568 w 2111568"/>
                  <a:gd name="connsiteY2" fmla="*/ 133679 h 133679"/>
                  <a:gd name="connsiteX3" fmla="*/ 0 w 2111568"/>
                  <a:gd name="connsiteY3" fmla="*/ 66675 h 133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11568" h="133679">
                    <a:moveTo>
                      <a:pt x="2101194" y="0"/>
                    </a:moveTo>
                    <a:lnTo>
                      <a:pt x="2109764" y="125124"/>
                    </a:lnTo>
                    <a:lnTo>
                      <a:pt x="2111568" y="133679"/>
                    </a:lnTo>
                    <a:lnTo>
                      <a:pt x="0" y="66675"/>
                    </a:ln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98C99A4F-FAC1-4292-9457-182CC3366A6E}"/>
                  </a:ext>
                </a:extLst>
              </p:cNvPr>
              <p:cNvSpPr/>
              <p:nvPr/>
            </p:nvSpPr>
            <p:spPr>
              <a:xfrm>
                <a:off x="6891234" y="5284273"/>
                <a:ext cx="1399436" cy="62208"/>
              </a:xfrm>
              <a:custGeom>
                <a:avLst/>
                <a:gdLst>
                  <a:gd name="connsiteX0" fmla="*/ 1399436 w 1399436"/>
                  <a:gd name="connsiteY0" fmla="*/ 0 h 62208"/>
                  <a:gd name="connsiteX1" fmla="*/ 1395175 w 1399436"/>
                  <a:gd name="connsiteY1" fmla="*/ 62208 h 62208"/>
                  <a:gd name="connsiteX2" fmla="*/ 0 w 1399436"/>
                  <a:gd name="connsiteY2" fmla="*/ 31151 h 622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99436" h="62208">
                    <a:moveTo>
                      <a:pt x="1399436" y="0"/>
                    </a:moveTo>
                    <a:lnTo>
                      <a:pt x="1395175" y="62208"/>
                    </a:lnTo>
                    <a:lnTo>
                      <a:pt x="0" y="31151"/>
                    </a:ln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A5425F05-F2ED-4771-8CC2-3A3E775F84C8}"/>
                  </a:ext>
                </a:extLst>
              </p:cNvPr>
              <p:cNvSpPr/>
              <p:nvPr/>
            </p:nvSpPr>
            <p:spPr>
              <a:xfrm>
                <a:off x="5197296" y="4953776"/>
                <a:ext cx="3153533" cy="437597"/>
              </a:xfrm>
              <a:custGeom>
                <a:avLst/>
                <a:gdLst>
                  <a:gd name="connsiteX0" fmla="*/ 325586 w 3153533"/>
                  <a:gd name="connsiteY0" fmla="*/ 0 h 437597"/>
                  <a:gd name="connsiteX1" fmla="*/ 3153533 w 3153533"/>
                  <a:gd name="connsiteY1" fmla="*/ 0 h 437597"/>
                  <a:gd name="connsiteX2" fmla="*/ 3143953 w 3153533"/>
                  <a:gd name="connsiteY2" fmla="*/ 25978 h 437597"/>
                  <a:gd name="connsiteX3" fmla="*/ 3112815 w 3153533"/>
                  <a:gd name="connsiteY3" fmla="*/ 173621 h 437597"/>
                  <a:gd name="connsiteX4" fmla="*/ 263976 w 3153533"/>
                  <a:gd name="connsiteY4" fmla="*/ 173621 h 437597"/>
                  <a:gd name="connsiteX5" fmla="*/ 0 w 3153533"/>
                  <a:gd name="connsiteY5" fmla="*/ 437597 h 437597"/>
                  <a:gd name="connsiteX6" fmla="*/ 0 w 3153533"/>
                  <a:gd name="connsiteY6" fmla="*/ 325586 h 437597"/>
                  <a:gd name="connsiteX7" fmla="*/ 325586 w 3153533"/>
                  <a:gd name="connsiteY7" fmla="*/ 0 h 437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153533" h="437597">
                    <a:moveTo>
                      <a:pt x="325586" y="0"/>
                    </a:moveTo>
                    <a:lnTo>
                      <a:pt x="3153533" y="0"/>
                    </a:lnTo>
                    <a:lnTo>
                      <a:pt x="3143953" y="25978"/>
                    </a:lnTo>
                    <a:lnTo>
                      <a:pt x="3112815" y="173621"/>
                    </a:lnTo>
                    <a:lnTo>
                      <a:pt x="263976" y="173621"/>
                    </a:lnTo>
                    <a:cubicBezTo>
                      <a:pt x="118186" y="173621"/>
                      <a:pt x="0" y="291807"/>
                      <a:pt x="0" y="437597"/>
                    </a:cubicBezTo>
                    <a:lnTo>
                      <a:pt x="0" y="325586"/>
                    </a:lnTo>
                    <a:cubicBezTo>
                      <a:pt x="0" y="145770"/>
                      <a:pt x="145770" y="0"/>
                      <a:pt x="325586" y="0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7ABF89D1-B303-462A-B6A2-049387CAA748}"/>
                  </a:ext>
                </a:extLst>
              </p:cNvPr>
              <p:cNvSpPr/>
              <p:nvPr/>
            </p:nvSpPr>
            <p:spPr>
              <a:xfrm>
                <a:off x="5138006" y="4906379"/>
                <a:ext cx="3506457" cy="1012323"/>
              </a:xfrm>
              <a:custGeom>
                <a:avLst/>
                <a:gdLst>
                  <a:gd name="connsiteX0" fmla="*/ 359223 w 3506457"/>
                  <a:gd name="connsiteY0" fmla="*/ 0 h 1012323"/>
                  <a:gd name="connsiteX1" fmla="*/ 3228526 w 3506457"/>
                  <a:gd name="connsiteY1" fmla="*/ 0 h 1012323"/>
                  <a:gd name="connsiteX2" fmla="*/ 3482535 w 3506457"/>
                  <a:gd name="connsiteY2" fmla="*/ 105214 h 1012323"/>
                  <a:gd name="connsiteX3" fmla="*/ 3506456 w 3506457"/>
                  <a:gd name="connsiteY3" fmla="*/ 134206 h 1012323"/>
                  <a:gd name="connsiteX4" fmla="*/ 398182 w 3506457"/>
                  <a:gd name="connsiteY4" fmla="*/ 134206 h 1012323"/>
                  <a:gd name="connsiteX5" fmla="*/ 134206 w 3506457"/>
                  <a:gd name="connsiteY5" fmla="*/ 398182 h 1012323"/>
                  <a:gd name="connsiteX6" fmla="*/ 134206 w 3506457"/>
                  <a:gd name="connsiteY6" fmla="*/ 614139 h 1012323"/>
                  <a:gd name="connsiteX7" fmla="*/ 398182 w 3506457"/>
                  <a:gd name="connsiteY7" fmla="*/ 878115 h 1012323"/>
                  <a:gd name="connsiteX8" fmla="*/ 3506457 w 3506457"/>
                  <a:gd name="connsiteY8" fmla="*/ 878115 h 1012323"/>
                  <a:gd name="connsiteX9" fmla="*/ 3482535 w 3506457"/>
                  <a:gd name="connsiteY9" fmla="*/ 907109 h 1012323"/>
                  <a:gd name="connsiteX10" fmla="*/ 3228526 w 3506457"/>
                  <a:gd name="connsiteY10" fmla="*/ 1012323 h 1012323"/>
                  <a:gd name="connsiteX11" fmla="*/ 359223 w 3506457"/>
                  <a:gd name="connsiteY11" fmla="*/ 1012323 h 1012323"/>
                  <a:gd name="connsiteX12" fmla="*/ 0 w 3506457"/>
                  <a:gd name="connsiteY12" fmla="*/ 653100 h 1012323"/>
                  <a:gd name="connsiteX13" fmla="*/ 0 w 3506457"/>
                  <a:gd name="connsiteY13" fmla="*/ 359223 h 1012323"/>
                  <a:gd name="connsiteX14" fmla="*/ 359223 w 3506457"/>
                  <a:gd name="connsiteY14" fmla="*/ 0 h 10123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506457" h="1012323">
                    <a:moveTo>
                      <a:pt x="359223" y="0"/>
                    </a:moveTo>
                    <a:lnTo>
                      <a:pt x="3228526" y="0"/>
                    </a:lnTo>
                    <a:cubicBezTo>
                      <a:pt x="3327723" y="0"/>
                      <a:pt x="3417528" y="40208"/>
                      <a:pt x="3482535" y="105214"/>
                    </a:cubicBezTo>
                    <a:lnTo>
                      <a:pt x="3506456" y="134206"/>
                    </a:lnTo>
                    <a:lnTo>
                      <a:pt x="398182" y="134206"/>
                    </a:lnTo>
                    <a:cubicBezTo>
                      <a:pt x="252392" y="134206"/>
                      <a:pt x="134206" y="252392"/>
                      <a:pt x="134206" y="398182"/>
                    </a:cubicBezTo>
                    <a:lnTo>
                      <a:pt x="134206" y="614139"/>
                    </a:lnTo>
                    <a:cubicBezTo>
                      <a:pt x="134206" y="759929"/>
                      <a:pt x="252392" y="878115"/>
                      <a:pt x="398182" y="878115"/>
                    </a:cubicBezTo>
                    <a:lnTo>
                      <a:pt x="3506457" y="878115"/>
                    </a:lnTo>
                    <a:lnTo>
                      <a:pt x="3482535" y="907109"/>
                    </a:lnTo>
                    <a:cubicBezTo>
                      <a:pt x="3417528" y="972116"/>
                      <a:pt x="3327723" y="1012323"/>
                      <a:pt x="3228526" y="1012323"/>
                    </a:cubicBezTo>
                    <a:lnTo>
                      <a:pt x="359223" y="1012323"/>
                    </a:lnTo>
                    <a:cubicBezTo>
                      <a:pt x="160830" y="1012323"/>
                      <a:pt x="0" y="851493"/>
                      <a:pt x="0" y="653100"/>
                    </a:cubicBezTo>
                    <a:lnTo>
                      <a:pt x="0" y="359223"/>
                    </a:lnTo>
                    <a:cubicBezTo>
                      <a:pt x="0" y="160830"/>
                      <a:pt x="160830" y="0"/>
                      <a:pt x="359223" y="0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4C1346C3-F51D-4822-A420-9DF9647644AE}"/>
                </a:ext>
              </a:extLst>
            </p:cNvPr>
            <p:cNvGrpSpPr/>
            <p:nvPr/>
          </p:nvGrpSpPr>
          <p:grpSpPr>
            <a:xfrm rot="10800000" flipV="1">
              <a:off x="2911763" y="2004159"/>
              <a:ext cx="2629843" cy="980200"/>
              <a:chOff x="5138006" y="4906379"/>
              <a:chExt cx="3506457" cy="1012323"/>
            </a:xfrm>
          </p:grpSpPr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6650D4FB-4BBB-4907-B8CA-5C8E14E03C0D}"/>
                  </a:ext>
                </a:extLst>
              </p:cNvPr>
              <p:cNvSpPr/>
              <p:nvPr/>
            </p:nvSpPr>
            <p:spPr>
              <a:xfrm>
                <a:off x="5197296" y="4953775"/>
                <a:ext cx="3153533" cy="917530"/>
              </a:xfrm>
              <a:custGeom>
                <a:avLst/>
                <a:gdLst>
                  <a:gd name="connsiteX0" fmla="*/ 325586 w 3153533"/>
                  <a:gd name="connsiteY0" fmla="*/ 0 h 917530"/>
                  <a:gd name="connsiteX1" fmla="*/ 3153533 w 3153533"/>
                  <a:gd name="connsiteY1" fmla="*/ 0 h 917530"/>
                  <a:gd name="connsiteX2" fmla="*/ 3143953 w 3153533"/>
                  <a:gd name="connsiteY2" fmla="*/ 25978 h 917530"/>
                  <a:gd name="connsiteX3" fmla="*/ 3143765 w 3153533"/>
                  <a:gd name="connsiteY3" fmla="*/ 47789 h 917530"/>
                  <a:gd name="connsiteX4" fmla="*/ 3104348 w 3153533"/>
                  <a:gd name="connsiteY4" fmla="*/ 234686 h 917530"/>
                  <a:gd name="connsiteX5" fmla="*/ 3089000 w 3153533"/>
                  <a:gd name="connsiteY5" fmla="*/ 458765 h 917530"/>
                  <a:gd name="connsiteX6" fmla="*/ 3104348 w 3153533"/>
                  <a:gd name="connsiteY6" fmla="*/ 682844 h 917530"/>
                  <a:gd name="connsiteX7" fmla="*/ 3143765 w 3153533"/>
                  <a:gd name="connsiteY7" fmla="*/ 869742 h 917530"/>
                  <a:gd name="connsiteX8" fmla="*/ 3143953 w 3153533"/>
                  <a:gd name="connsiteY8" fmla="*/ 891552 h 917530"/>
                  <a:gd name="connsiteX9" fmla="*/ 3153533 w 3153533"/>
                  <a:gd name="connsiteY9" fmla="*/ 917530 h 917530"/>
                  <a:gd name="connsiteX10" fmla="*/ 325586 w 3153533"/>
                  <a:gd name="connsiteY10" fmla="*/ 917530 h 917530"/>
                  <a:gd name="connsiteX11" fmla="*/ 0 w 3153533"/>
                  <a:gd name="connsiteY11" fmla="*/ 591944 h 917530"/>
                  <a:gd name="connsiteX12" fmla="*/ 0 w 3153533"/>
                  <a:gd name="connsiteY12" fmla="*/ 325586 h 917530"/>
                  <a:gd name="connsiteX13" fmla="*/ 325586 w 3153533"/>
                  <a:gd name="connsiteY13" fmla="*/ 0 h 917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153533" h="917530">
                    <a:moveTo>
                      <a:pt x="325586" y="0"/>
                    </a:moveTo>
                    <a:lnTo>
                      <a:pt x="3153533" y="0"/>
                    </a:lnTo>
                    <a:lnTo>
                      <a:pt x="3143953" y="25978"/>
                    </a:lnTo>
                    <a:lnTo>
                      <a:pt x="3143765" y="47789"/>
                    </a:lnTo>
                    <a:lnTo>
                      <a:pt x="3104348" y="234686"/>
                    </a:lnTo>
                    <a:cubicBezTo>
                      <a:pt x="3094285" y="307066"/>
                      <a:pt x="3089000" y="382007"/>
                      <a:pt x="3089000" y="458765"/>
                    </a:cubicBezTo>
                    <a:cubicBezTo>
                      <a:pt x="3089000" y="535523"/>
                      <a:pt x="3094285" y="610465"/>
                      <a:pt x="3104348" y="682844"/>
                    </a:cubicBezTo>
                    <a:lnTo>
                      <a:pt x="3143765" y="869742"/>
                    </a:lnTo>
                    <a:lnTo>
                      <a:pt x="3143953" y="891552"/>
                    </a:lnTo>
                    <a:lnTo>
                      <a:pt x="3153533" y="917530"/>
                    </a:lnTo>
                    <a:lnTo>
                      <a:pt x="325586" y="917530"/>
                    </a:lnTo>
                    <a:cubicBezTo>
                      <a:pt x="145770" y="917530"/>
                      <a:pt x="0" y="771760"/>
                      <a:pt x="0" y="591944"/>
                    </a:cubicBezTo>
                    <a:lnTo>
                      <a:pt x="0" y="325586"/>
                    </a:lnTo>
                    <a:cubicBezTo>
                      <a:pt x="0" y="145770"/>
                      <a:pt x="145770" y="0"/>
                      <a:pt x="325586" y="0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D397034E-A564-40D6-9A7F-F8A2747865EE}"/>
                  </a:ext>
                </a:extLst>
              </p:cNvPr>
              <p:cNvSpPr/>
              <p:nvPr/>
            </p:nvSpPr>
            <p:spPr>
              <a:xfrm>
                <a:off x="6187468" y="5511496"/>
                <a:ext cx="2111568" cy="133679"/>
              </a:xfrm>
              <a:custGeom>
                <a:avLst/>
                <a:gdLst>
                  <a:gd name="connsiteX0" fmla="*/ 2101194 w 2111568"/>
                  <a:gd name="connsiteY0" fmla="*/ 0 h 133679"/>
                  <a:gd name="connsiteX1" fmla="*/ 2109764 w 2111568"/>
                  <a:gd name="connsiteY1" fmla="*/ 125124 h 133679"/>
                  <a:gd name="connsiteX2" fmla="*/ 2111568 w 2111568"/>
                  <a:gd name="connsiteY2" fmla="*/ 133679 h 133679"/>
                  <a:gd name="connsiteX3" fmla="*/ 0 w 2111568"/>
                  <a:gd name="connsiteY3" fmla="*/ 66675 h 133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11568" h="133679">
                    <a:moveTo>
                      <a:pt x="2101194" y="0"/>
                    </a:moveTo>
                    <a:lnTo>
                      <a:pt x="2109764" y="125124"/>
                    </a:lnTo>
                    <a:lnTo>
                      <a:pt x="2111568" y="133679"/>
                    </a:lnTo>
                    <a:lnTo>
                      <a:pt x="0" y="66675"/>
                    </a:ln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02DC9984-5870-4AA1-BFD7-731D72E734E2}"/>
                  </a:ext>
                </a:extLst>
              </p:cNvPr>
              <p:cNvSpPr/>
              <p:nvPr/>
            </p:nvSpPr>
            <p:spPr>
              <a:xfrm>
                <a:off x="6891234" y="5284273"/>
                <a:ext cx="1399436" cy="62208"/>
              </a:xfrm>
              <a:custGeom>
                <a:avLst/>
                <a:gdLst>
                  <a:gd name="connsiteX0" fmla="*/ 1399436 w 1399436"/>
                  <a:gd name="connsiteY0" fmla="*/ 0 h 62208"/>
                  <a:gd name="connsiteX1" fmla="*/ 1395175 w 1399436"/>
                  <a:gd name="connsiteY1" fmla="*/ 62208 h 62208"/>
                  <a:gd name="connsiteX2" fmla="*/ 0 w 1399436"/>
                  <a:gd name="connsiteY2" fmla="*/ 31151 h 622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99436" h="62208">
                    <a:moveTo>
                      <a:pt x="1399436" y="0"/>
                    </a:moveTo>
                    <a:lnTo>
                      <a:pt x="1395175" y="62208"/>
                    </a:lnTo>
                    <a:lnTo>
                      <a:pt x="0" y="31151"/>
                    </a:ln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6AEDC6DD-31ED-4C21-AACD-F6BA12490CBE}"/>
                  </a:ext>
                </a:extLst>
              </p:cNvPr>
              <p:cNvSpPr/>
              <p:nvPr/>
            </p:nvSpPr>
            <p:spPr>
              <a:xfrm>
                <a:off x="5197296" y="4953776"/>
                <a:ext cx="3153533" cy="437597"/>
              </a:xfrm>
              <a:custGeom>
                <a:avLst/>
                <a:gdLst>
                  <a:gd name="connsiteX0" fmla="*/ 325586 w 3153533"/>
                  <a:gd name="connsiteY0" fmla="*/ 0 h 437597"/>
                  <a:gd name="connsiteX1" fmla="*/ 3153533 w 3153533"/>
                  <a:gd name="connsiteY1" fmla="*/ 0 h 437597"/>
                  <a:gd name="connsiteX2" fmla="*/ 3143953 w 3153533"/>
                  <a:gd name="connsiteY2" fmla="*/ 25978 h 437597"/>
                  <a:gd name="connsiteX3" fmla="*/ 3112815 w 3153533"/>
                  <a:gd name="connsiteY3" fmla="*/ 173621 h 437597"/>
                  <a:gd name="connsiteX4" fmla="*/ 263976 w 3153533"/>
                  <a:gd name="connsiteY4" fmla="*/ 173621 h 437597"/>
                  <a:gd name="connsiteX5" fmla="*/ 0 w 3153533"/>
                  <a:gd name="connsiteY5" fmla="*/ 437597 h 437597"/>
                  <a:gd name="connsiteX6" fmla="*/ 0 w 3153533"/>
                  <a:gd name="connsiteY6" fmla="*/ 325586 h 437597"/>
                  <a:gd name="connsiteX7" fmla="*/ 325586 w 3153533"/>
                  <a:gd name="connsiteY7" fmla="*/ 0 h 437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153533" h="437597">
                    <a:moveTo>
                      <a:pt x="325586" y="0"/>
                    </a:moveTo>
                    <a:lnTo>
                      <a:pt x="3153533" y="0"/>
                    </a:lnTo>
                    <a:lnTo>
                      <a:pt x="3143953" y="25978"/>
                    </a:lnTo>
                    <a:lnTo>
                      <a:pt x="3112815" y="173621"/>
                    </a:lnTo>
                    <a:lnTo>
                      <a:pt x="263976" y="173621"/>
                    </a:lnTo>
                    <a:cubicBezTo>
                      <a:pt x="118186" y="173621"/>
                      <a:pt x="0" y="291807"/>
                      <a:pt x="0" y="437597"/>
                    </a:cubicBezTo>
                    <a:lnTo>
                      <a:pt x="0" y="325586"/>
                    </a:lnTo>
                    <a:cubicBezTo>
                      <a:pt x="0" y="145770"/>
                      <a:pt x="145770" y="0"/>
                      <a:pt x="325586" y="0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A3DABC02-F4AD-4296-ABF4-B14A1E418CCF}"/>
                  </a:ext>
                </a:extLst>
              </p:cNvPr>
              <p:cNvSpPr/>
              <p:nvPr/>
            </p:nvSpPr>
            <p:spPr>
              <a:xfrm>
                <a:off x="5138006" y="4906379"/>
                <a:ext cx="3506457" cy="1012323"/>
              </a:xfrm>
              <a:custGeom>
                <a:avLst/>
                <a:gdLst>
                  <a:gd name="connsiteX0" fmla="*/ 359223 w 3506457"/>
                  <a:gd name="connsiteY0" fmla="*/ 0 h 1012323"/>
                  <a:gd name="connsiteX1" fmla="*/ 3228526 w 3506457"/>
                  <a:gd name="connsiteY1" fmla="*/ 0 h 1012323"/>
                  <a:gd name="connsiteX2" fmla="*/ 3482535 w 3506457"/>
                  <a:gd name="connsiteY2" fmla="*/ 105214 h 1012323"/>
                  <a:gd name="connsiteX3" fmla="*/ 3506456 w 3506457"/>
                  <a:gd name="connsiteY3" fmla="*/ 134206 h 1012323"/>
                  <a:gd name="connsiteX4" fmla="*/ 398182 w 3506457"/>
                  <a:gd name="connsiteY4" fmla="*/ 134206 h 1012323"/>
                  <a:gd name="connsiteX5" fmla="*/ 134206 w 3506457"/>
                  <a:gd name="connsiteY5" fmla="*/ 398182 h 1012323"/>
                  <a:gd name="connsiteX6" fmla="*/ 134206 w 3506457"/>
                  <a:gd name="connsiteY6" fmla="*/ 614139 h 1012323"/>
                  <a:gd name="connsiteX7" fmla="*/ 398182 w 3506457"/>
                  <a:gd name="connsiteY7" fmla="*/ 878115 h 1012323"/>
                  <a:gd name="connsiteX8" fmla="*/ 3506457 w 3506457"/>
                  <a:gd name="connsiteY8" fmla="*/ 878115 h 1012323"/>
                  <a:gd name="connsiteX9" fmla="*/ 3482535 w 3506457"/>
                  <a:gd name="connsiteY9" fmla="*/ 907109 h 1012323"/>
                  <a:gd name="connsiteX10" fmla="*/ 3228526 w 3506457"/>
                  <a:gd name="connsiteY10" fmla="*/ 1012323 h 1012323"/>
                  <a:gd name="connsiteX11" fmla="*/ 359223 w 3506457"/>
                  <a:gd name="connsiteY11" fmla="*/ 1012323 h 1012323"/>
                  <a:gd name="connsiteX12" fmla="*/ 0 w 3506457"/>
                  <a:gd name="connsiteY12" fmla="*/ 653100 h 1012323"/>
                  <a:gd name="connsiteX13" fmla="*/ 0 w 3506457"/>
                  <a:gd name="connsiteY13" fmla="*/ 359223 h 1012323"/>
                  <a:gd name="connsiteX14" fmla="*/ 359223 w 3506457"/>
                  <a:gd name="connsiteY14" fmla="*/ 0 h 10123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506457" h="1012323">
                    <a:moveTo>
                      <a:pt x="359223" y="0"/>
                    </a:moveTo>
                    <a:lnTo>
                      <a:pt x="3228526" y="0"/>
                    </a:lnTo>
                    <a:cubicBezTo>
                      <a:pt x="3327723" y="0"/>
                      <a:pt x="3417528" y="40208"/>
                      <a:pt x="3482535" y="105214"/>
                    </a:cubicBezTo>
                    <a:lnTo>
                      <a:pt x="3506456" y="134206"/>
                    </a:lnTo>
                    <a:lnTo>
                      <a:pt x="398182" y="134206"/>
                    </a:lnTo>
                    <a:cubicBezTo>
                      <a:pt x="252392" y="134206"/>
                      <a:pt x="134206" y="252392"/>
                      <a:pt x="134206" y="398182"/>
                    </a:cubicBezTo>
                    <a:lnTo>
                      <a:pt x="134206" y="614139"/>
                    </a:lnTo>
                    <a:cubicBezTo>
                      <a:pt x="134206" y="759929"/>
                      <a:pt x="252392" y="878115"/>
                      <a:pt x="398182" y="878115"/>
                    </a:cubicBezTo>
                    <a:lnTo>
                      <a:pt x="3506457" y="878115"/>
                    </a:lnTo>
                    <a:lnTo>
                      <a:pt x="3482535" y="907109"/>
                    </a:lnTo>
                    <a:cubicBezTo>
                      <a:pt x="3417528" y="972116"/>
                      <a:pt x="3327723" y="1012323"/>
                      <a:pt x="3228526" y="1012323"/>
                    </a:cubicBezTo>
                    <a:lnTo>
                      <a:pt x="359223" y="1012323"/>
                    </a:lnTo>
                    <a:cubicBezTo>
                      <a:pt x="160830" y="1012323"/>
                      <a:pt x="0" y="851493"/>
                      <a:pt x="0" y="653100"/>
                    </a:cubicBezTo>
                    <a:lnTo>
                      <a:pt x="0" y="359223"/>
                    </a:lnTo>
                    <a:cubicBezTo>
                      <a:pt x="0" y="160830"/>
                      <a:pt x="160830" y="0"/>
                      <a:pt x="35922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F8056BDC-79CA-4FE8-8272-C7578EEC4E9C}"/>
                </a:ext>
              </a:extLst>
            </p:cNvPr>
            <p:cNvGrpSpPr/>
            <p:nvPr/>
          </p:nvGrpSpPr>
          <p:grpSpPr>
            <a:xfrm>
              <a:off x="3407332" y="2984360"/>
              <a:ext cx="2329334" cy="672485"/>
              <a:chOff x="5138006" y="4906379"/>
              <a:chExt cx="3506457" cy="1012323"/>
            </a:xfrm>
          </p:grpSpPr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9BA4404D-EFE1-403B-82C8-081811D87A2E}"/>
                  </a:ext>
                </a:extLst>
              </p:cNvPr>
              <p:cNvSpPr/>
              <p:nvPr/>
            </p:nvSpPr>
            <p:spPr>
              <a:xfrm>
                <a:off x="5197296" y="4953775"/>
                <a:ext cx="3153533" cy="917530"/>
              </a:xfrm>
              <a:custGeom>
                <a:avLst/>
                <a:gdLst>
                  <a:gd name="connsiteX0" fmla="*/ 325586 w 3153533"/>
                  <a:gd name="connsiteY0" fmla="*/ 0 h 917530"/>
                  <a:gd name="connsiteX1" fmla="*/ 3153533 w 3153533"/>
                  <a:gd name="connsiteY1" fmla="*/ 0 h 917530"/>
                  <a:gd name="connsiteX2" fmla="*/ 3143953 w 3153533"/>
                  <a:gd name="connsiteY2" fmla="*/ 25978 h 917530"/>
                  <a:gd name="connsiteX3" fmla="*/ 3143765 w 3153533"/>
                  <a:gd name="connsiteY3" fmla="*/ 47789 h 917530"/>
                  <a:gd name="connsiteX4" fmla="*/ 3104348 w 3153533"/>
                  <a:gd name="connsiteY4" fmla="*/ 234686 h 917530"/>
                  <a:gd name="connsiteX5" fmla="*/ 3089000 w 3153533"/>
                  <a:gd name="connsiteY5" fmla="*/ 458765 h 917530"/>
                  <a:gd name="connsiteX6" fmla="*/ 3104348 w 3153533"/>
                  <a:gd name="connsiteY6" fmla="*/ 682844 h 917530"/>
                  <a:gd name="connsiteX7" fmla="*/ 3143765 w 3153533"/>
                  <a:gd name="connsiteY7" fmla="*/ 869742 h 917530"/>
                  <a:gd name="connsiteX8" fmla="*/ 3143953 w 3153533"/>
                  <a:gd name="connsiteY8" fmla="*/ 891552 h 917530"/>
                  <a:gd name="connsiteX9" fmla="*/ 3153533 w 3153533"/>
                  <a:gd name="connsiteY9" fmla="*/ 917530 h 917530"/>
                  <a:gd name="connsiteX10" fmla="*/ 325586 w 3153533"/>
                  <a:gd name="connsiteY10" fmla="*/ 917530 h 917530"/>
                  <a:gd name="connsiteX11" fmla="*/ 0 w 3153533"/>
                  <a:gd name="connsiteY11" fmla="*/ 591944 h 917530"/>
                  <a:gd name="connsiteX12" fmla="*/ 0 w 3153533"/>
                  <a:gd name="connsiteY12" fmla="*/ 325586 h 917530"/>
                  <a:gd name="connsiteX13" fmla="*/ 325586 w 3153533"/>
                  <a:gd name="connsiteY13" fmla="*/ 0 h 917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153533" h="917530">
                    <a:moveTo>
                      <a:pt x="325586" y="0"/>
                    </a:moveTo>
                    <a:lnTo>
                      <a:pt x="3153533" y="0"/>
                    </a:lnTo>
                    <a:lnTo>
                      <a:pt x="3143953" y="25978"/>
                    </a:lnTo>
                    <a:lnTo>
                      <a:pt x="3143765" y="47789"/>
                    </a:lnTo>
                    <a:lnTo>
                      <a:pt x="3104348" y="234686"/>
                    </a:lnTo>
                    <a:cubicBezTo>
                      <a:pt x="3094285" y="307066"/>
                      <a:pt x="3089000" y="382007"/>
                      <a:pt x="3089000" y="458765"/>
                    </a:cubicBezTo>
                    <a:cubicBezTo>
                      <a:pt x="3089000" y="535523"/>
                      <a:pt x="3094285" y="610465"/>
                      <a:pt x="3104348" y="682844"/>
                    </a:cubicBezTo>
                    <a:lnTo>
                      <a:pt x="3143765" y="869742"/>
                    </a:lnTo>
                    <a:lnTo>
                      <a:pt x="3143953" y="891552"/>
                    </a:lnTo>
                    <a:lnTo>
                      <a:pt x="3153533" y="917530"/>
                    </a:lnTo>
                    <a:lnTo>
                      <a:pt x="325586" y="917530"/>
                    </a:lnTo>
                    <a:cubicBezTo>
                      <a:pt x="145770" y="917530"/>
                      <a:pt x="0" y="771760"/>
                      <a:pt x="0" y="591944"/>
                    </a:cubicBezTo>
                    <a:lnTo>
                      <a:pt x="0" y="325586"/>
                    </a:lnTo>
                    <a:cubicBezTo>
                      <a:pt x="0" y="145770"/>
                      <a:pt x="145770" y="0"/>
                      <a:pt x="325586" y="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821CF510-C3C5-4715-97A6-3C86F870E9CB}"/>
                  </a:ext>
                </a:extLst>
              </p:cNvPr>
              <p:cNvSpPr/>
              <p:nvPr/>
            </p:nvSpPr>
            <p:spPr>
              <a:xfrm>
                <a:off x="6187468" y="5511496"/>
                <a:ext cx="2111568" cy="133679"/>
              </a:xfrm>
              <a:custGeom>
                <a:avLst/>
                <a:gdLst>
                  <a:gd name="connsiteX0" fmla="*/ 2101194 w 2111568"/>
                  <a:gd name="connsiteY0" fmla="*/ 0 h 133679"/>
                  <a:gd name="connsiteX1" fmla="*/ 2109764 w 2111568"/>
                  <a:gd name="connsiteY1" fmla="*/ 125124 h 133679"/>
                  <a:gd name="connsiteX2" fmla="*/ 2111568 w 2111568"/>
                  <a:gd name="connsiteY2" fmla="*/ 133679 h 133679"/>
                  <a:gd name="connsiteX3" fmla="*/ 0 w 2111568"/>
                  <a:gd name="connsiteY3" fmla="*/ 66675 h 133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11568" h="133679">
                    <a:moveTo>
                      <a:pt x="2101194" y="0"/>
                    </a:moveTo>
                    <a:lnTo>
                      <a:pt x="2109764" y="125124"/>
                    </a:lnTo>
                    <a:lnTo>
                      <a:pt x="2111568" y="133679"/>
                    </a:lnTo>
                    <a:lnTo>
                      <a:pt x="0" y="66675"/>
                    </a:ln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AF42B1E8-C344-4C75-A99F-890B5DF813EC}"/>
                  </a:ext>
                </a:extLst>
              </p:cNvPr>
              <p:cNvSpPr/>
              <p:nvPr/>
            </p:nvSpPr>
            <p:spPr>
              <a:xfrm>
                <a:off x="6891234" y="5284273"/>
                <a:ext cx="1399436" cy="62208"/>
              </a:xfrm>
              <a:custGeom>
                <a:avLst/>
                <a:gdLst>
                  <a:gd name="connsiteX0" fmla="*/ 1399436 w 1399436"/>
                  <a:gd name="connsiteY0" fmla="*/ 0 h 62208"/>
                  <a:gd name="connsiteX1" fmla="*/ 1395175 w 1399436"/>
                  <a:gd name="connsiteY1" fmla="*/ 62208 h 62208"/>
                  <a:gd name="connsiteX2" fmla="*/ 0 w 1399436"/>
                  <a:gd name="connsiteY2" fmla="*/ 31151 h 622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99436" h="62208">
                    <a:moveTo>
                      <a:pt x="1399436" y="0"/>
                    </a:moveTo>
                    <a:lnTo>
                      <a:pt x="1395175" y="62208"/>
                    </a:lnTo>
                    <a:lnTo>
                      <a:pt x="0" y="31151"/>
                    </a:ln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8F9C5283-7F81-4F70-BFF2-DFC6C3C57044}"/>
                  </a:ext>
                </a:extLst>
              </p:cNvPr>
              <p:cNvSpPr/>
              <p:nvPr/>
            </p:nvSpPr>
            <p:spPr>
              <a:xfrm>
                <a:off x="5197296" y="4953776"/>
                <a:ext cx="3153533" cy="437597"/>
              </a:xfrm>
              <a:custGeom>
                <a:avLst/>
                <a:gdLst>
                  <a:gd name="connsiteX0" fmla="*/ 325586 w 3153533"/>
                  <a:gd name="connsiteY0" fmla="*/ 0 h 437597"/>
                  <a:gd name="connsiteX1" fmla="*/ 3153533 w 3153533"/>
                  <a:gd name="connsiteY1" fmla="*/ 0 h 437597"/>
                  <a:gd name="connsiteX2" fmla="*/ 3143953 w 3153533"/>
                  <a:gd name="connsiteY2" fmla="*/ 25978 h 437597"/>
                  <a:gd name="connsiteX3" fmla="*/ 3112815 w 3153533"/>
                  <a:gd name="connsiteY3" fmla="*/ 173621 h 437597"/>
                  <a:gd name="connsiteX4" fmla="*/ 263976 w 3153533"/>
                  <a:gd name="connsiteY4" fmla="*/ 173621 h 437597"/>
                  <a:gd name="connsiteX5" fmla="*/ 0 w 3153533"/>
                  <a:gd name="connsiteY5" fmla="*/ 437597 h 437597"/>
                  <a:gd name="connsiteX6" fmla="*/ 0 w 3153533"/>
                  <a:gd name="connsiteY6" fmla="*/ 325586 h 437597"/>
                  <a:gd name="connsiteX7" fmla="*/ 325586 w 3153533"/>
                  <a:gd name="connsiteY7" fmla="*/ 0 h 437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153533" h="437597">
                    <a:moveTo>
                      <a:pt x="325586" y="0"/>
                    </a:moveTo>
                    <a:lnTo>
                      <a:pt x="3153533" y="0"/>
                    </a:lnTo>
                    <a:lnTo>
                      <a:pt x="3143953" y="25978"/>
                    </a:lnTo>
                    <a:lnTo>
                      <a:pt x="3112815" y="173621"/>
                    </a:lnTo>
                    <a:lnTo>
                      <a:pt x="263976" y="173621"/>
                    </a:lnTo>
                    <a:cubicBezTo>
                      <a:pt x="118186" y="173621"/>
                      <a:pt x="0" y="291807"/>
                      <a:pt x="0" y="437597"/>
                    </a:cubicBezTo>
                    <a:lnTo>
                      <a:pt x="0" y="325586"/>
                    </a:lnTo>
                    <a:cubicBezTo>
                      <a:pt x="0" y="145770"/>
                      <a:pt x="145770" y="0"/>
                      <a:pt x="325586" y="0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E2CEB45D-7811-452B-A6DD-7DED534CEBF2}"/>
                  </a:ext>
                </a:extLst>
              </p:cNvPr>
              <p:cNvSpPr/>
              <p:nvPr/>
            </p:nvSpPr>
            <p:spPr>
              <a:xfrm>
                <a:off x="5138006" y="4906379"/>
                <a:ext cx="3506457" cy="1012323"/>
              </a:xfrm>
              <a:custGeom>
                <a:avLst/>
                <a:gdLst>
                  <a:gd name="connsiteX0" fmla="*/ 359223 w 3506457"/>
                  <a:gd name="connsiteY0" fmla="*/ 0 h 1012323"/>
                  <a:gd name="connsiteX1" fmla="*/ 3228526 w 3506457"/>
                  <a:gd name="connsiteY1" fmla="*/ 0 h 1012323"/>
                  <a:gd name="connsiteX2" fmla="*/ 3482535 w 3506457"/>
                  <a:gd name="connsiteY2" fmla="*/ 105214 h 1012323"/>
                  <a:gd name="connsiteX3" fmla="*/ 3506456 w 3506457"/>
                  <a:gd name="connsiteY3" fmla="*/ 134206 h 1012323"/>
                  <a:gd name="connsiteX4" fmla="*/ 398182 w 3506457"/>
                  <a:gd name="connsiteY4" fmla="*/ 134206 h 1012323"/>
                  <a:gd name="connsiteX5" fmla="*/ 134206 w 3506457"/>
                  <a:gd name="connsiteY5" fmla="*/ 398182 h 1012323"/>
                  <a:gd name="connsiteX6" fmla="*/ 134206 w 3506457"/>
                  <a:gd name="connsiteY6" fmla="*/ 614139 h 1012323"/>
                  <a:gd name="connsiteX7" fmla="*/ 398182 w 3506457"/>
                  <a:gd name="connsiteY7" fmla="*/ 878115 h 1012323"/>
                  <a:gd name="connsiteX8" fmla="*/ 3506457 w 3506457"/>
                  <a:gd name="connsiteY8" fmla="*/ 878115 h 1012323"/>
                  <a:gd name="connsiteX9" fmla="*/ 3482535 w 3506457"/>
                  <a:gd name="connsiteY9" fmla="*/ 907109 h 1012323"/>
                  <a:gd name="connsiteX10" fmla="*/ 3228526 w 3506457"/>
                  <a:gd name="connsiteY10" fmla="*/ 1012323 h 1012323"/>
                  <a:gd name="connsiteX11" fmla="*/ 359223 w 3506457"/>
                  <a:gd name="connsiteY11" fmla="*/ 1012323 h 1012323"/>
                  <a:gd name="connsiteX12" fmla="*/ 0 w 3506457"/>
                  <a:gd name="connsiteY12" fmla="*/ 653100 h 1012323"/>
                  <a:gd name="connsiteX13" fmla="*/ 0 w 3506457"/>
                  <a:gd name="connsiteY13" fmla="*/ 359223 h 1012323"/>
                  <a:gd name="connsiteX14" fmla="*/ 359223 w 3506457"/>
                  <a:gd name="connsiteY14" fmla="*/ 0 h 10123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506457" h="1012323">
                    <a:moveTo>
                      <a:pt x="359223" y="0"/>
                    </a:moveTo>
                    <a:lnTo>
                      <a:pt x="3228526" y="0"/>
                    </a:lnTo>
                    <a:cubicBezTo>
                      <a:pt x="3327723" y="0"/>
                      <a:pt x="3417528" y="40208"/>
                      <a:pt x="3482535" y="105214"/>
                    </a:cubicBezTo>
                    <a:lnTo>
                      <a:pt x="3506456" y="134206"/>
                    </a:lnTo>
                    <a:lnTo>
                      <a:pt x="398182" y="134206"/>
                    </a:lnTo>
                    <a:cubicBezTo>
                      <a:pt x="252392" y="134206"/>
                      <a:pt x="134206" y="252392"/>
                      <a:pt x="134206" y="398182"/>
                    </a:cubicBezTo>
                    <a:lnTo>
                      <a:pt x="134206" y="614139"/>
                    </a:lnTo>
                    <a:cubicBezTo>
                      <a:pt x="134206" y="759929"/>
                      <a:pt x="252392" y="878115"/>
                      <a:pt x="398182" y="878115"/>
                    </a:cubicBezTo>
                    <a:lnTo>
                      <a:pt x="3506457" y="878115"/>
                    </a:lnTo>
                    <a:lnTo>
                      <a:pt x="3482535" y="907109"/>
                    </a:lnTo>
                    <a:cubicBezTo>
                      <a:pt x="3417528" y="972116"/>
                      <a:pt x="3327723" y="1012323"/>
                      <a:pt x="3228526" y="1012323"/>
                    </a:cubicBezTo>
                    <a:lnTo>
                      <a:pt x="359223" y="1012323"/>
                    </a:lnTo>
                    <a:cubicBezTo>
                      <a:pt x="160830" y="1012323"/>
                      <a:pt x="0" y="851493"/>
                      <a:pt x="0" y="653100"/>
                    </a:cubicBezTo>
                    <a:lnTo>
                      <a:pt x="0" y="359223"/>
                    </a:lnTo>
                    <a:cubicBezTo>
                      <a:pt x="0" y="160830"/>
                      <a:pt x="160830" y="0"/>
                      <a:pt x="35922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61164DBB-200D-4C09-8D1E-CF967B2804F5}"/>
              </a:ext>
            </a:extLst>
          </p:cNvPr>
          <p:cNvGrpSpPr/>
          <p:nvPr/>
        </p:nvGrpSpPr>
        <p:grpSpPr>
          <a:xfrm>
            <a:off x="6510007" y="2638660"/>
            <a:ext cx="2167821" cy="1360030"/>
            <a:chOff x="8921977" y="1312837"/>
            <a:chExt cx="2937088" cy="1813372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0C911680-AC57-48BE-A40F-3B87D831A12A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4670F2C8-CD50-4241-AFEA-B6BF662632D6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15AFCA97-C942-4A67-860A-B8D7CBFDEB12}"/>
              </a:ext>
            </a:extLst>
          </p:cNvPr>
          <p:cNvGrpSpPr/>
          <p:nvPr/>
        </p:nvGrpSpPr>
        <p:grpSpPr>
          <a:xfrm>
            <a:off x="193530" y="1561281"/>
            <a:ext cx="2167821" cy="1360030"/>
            <a:chOff x="332936" y="2473878"/>
            <a:chExt cx="2937088" cy="1813372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07103ADE-8614-4E02-8D82-1C06851730AB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CC6AC677-CCB1-4FB7-B395-F15063B1230B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AF41200B-ABC0-4E90-9A7A-6AE451BA65AA}"/>
              </a:ext>
            </a:extLst>
          </p:cNvPr>
          <p:cNvGrpSpPr/>
          <p:nvPr/>
        </p:nvGrpSpPr>
        <p:grpSpPr>
          <a:xfrm>
            <a:off x="193530" y="3527227"/>
            <a:ext cx="1843968" cy="1521613"/>
            <a:chOff x="332936" y="4498450"/>
            <a:chExt cx="2937088" cy="2028816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192BCAD8-6215-4AE9-893D-D5A2099E1DA3}"/>
                </a:ext>
              </a:extLst>
            </p:cNvPr>
            <p:cNvSpPr txBox="1"/>
            <p:nvPr/>
          </p:nvSpPr>
          <p:spPr>
            <a:xfrm>
              <a:off x="332936" y="4498450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675B0B63-B0CA-441E-9AE5-1FFE40A44AD5}"/>
                </a:ext>
              </a:extLst>
            </p:cNvPr>
            <p:cNvSpPr txBox="1"/>
            <p:nvPr/>
          </p:nvSpPr>
          <p:spPr>
            <a:xfrm>
              <a:off x="340730" y="5111495"/>
              <a:ext cx="2929294" cy="141577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9148E9B3-CE9E-49C4-A159-7470C9AD3121}"/>
              </a:ext>
            </a:extLst>
          </p:cNvPr>
          <p:cNvGrpSpPr/>
          <p:nvPr/>
        </p:nvGrpSpPr>
        <p:grpSpPr>
          <a:xfrm>
            <a:off x="6721583" y="4747849"/>
            <a:ext cx="2167821" cy="1360030"/>
            <a:chOff x="8921977" y="1312837"/>
            <a:chExt cx="2937088" cy="1813372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49503ED-40A3-4DBA-BF37-F8747BF21E26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A0FD4C6-F8BF-4CD0-A4A3-A8E886EA1CDC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043853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10274</TotalTime>
  <Words>369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Stack of Books – Slide Template</vt:lpstr>
      <vt:lpstr>Stack of Books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Stack of Books</dc:title>
  <dc:creator>PresentationGO.com</dc:creator>
  <dc:description>© Copyright PresentationGO.com</dc:description>
  <dcterms:created xsi:type="dcterms:W3CDTF">2014-11-26T05:14:11Z</dcterms:created>
  <dcterms:modified xsi:type="dcterms:W3CDTF">2019-10-22T18:00:08Z</dcterms:modified>
  <cp:category>Graphics &amp; Metaphors</cp:category>
</cp:coreProperties>
</file>