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519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14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 Matrix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4F4A44-3CC2-4831-9650-124C1A95E7D7}"/>
              </a:ext>
            </a:extLst>
          </p:cNvPr>
          <p:cNvSpPr/>
          <p:nvPr/>
        </p:nvSpPr>
        <p:spPr>
          <a:xfrm>
            <a:off x="3984625" y="1403350"/>
            <a:ext cx="2025650" cy="2025650"/>
          </a:xfrm>
          <a:custGeom>
            <a:avLst/>
            <a:gdLst>
              <a:gd name="connsiteX0" fmla="*/ 0 w 2025650"/>
              <a:gd name="connsiteY0" fmla="*/ 0 h 2025650"/>
              <a:gd name="connsiteX1" fmla="*/ 1012825 w 2025650"/>
              <a:gd name="connsiteY1" fmla="*/ 0 h 2025650"/>
              <a:gd name="connsiteX2" fmla="*/ 2025650 w 2025650"/>
              <a:gd name="connsiteY2" fmla="*/ 1012825 h 2025650"/>
              <a:gd name="connsiteX3" fmla="*/ 2025650 w 2025650"/>
              <a:gd name="connsiteY3" fmla="*/ 2025650 h 2025650"/>
              <a:gd name="connsiteX4" fmla="*/ 1012825 w 2025650"/>
              <a:gd name="connsiteY4" fmla="*/ 2025650 h 2025650"/>
              <a:gd name="connsiteX5" fmla="*/ 0 w 2025650"/>
              <a:gd name="connsiteY5" fmla="*/ 1012825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650" h="2025650">
                <a:moveTo>
                  <a:pt x="0" y="0"/>
                </a:moveTo>
                <a:lnTo>
                  <a:pt x="1012825" y="0"/>
                </a:lnTo>
                <a:cubicBezTo>
                  <a:pt x="1572193" y="0"/>
                  <a:pt x="2025650" y="453457"/>
                  <a:pt x="2025650" y="1012825"/>
                </a:cubicBezTo>
                <a:lnTo>
                  <a:pt x="2025650" y="2025650"/>
                </a:lnTo>
                <a:lnTo>
                  <a:pt x="1012825" y="2025650"/>
                </a:lnTo>
                <a:cubicBezTo>
                  <a:pt x="453457" y="2025650"/>
                  <a:pt x="0" y="1572193"/>
                  <a:pt x="0" y="101282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4D5CF9C-DBBB-49A2-ABFB-BE27821D2895}"/>
              </a:ext>
            </a:extLst>
          </p:cNvPr>
          <p:cNvSpPr/>
          <p:nvPr/>
        </p:nvSpPr>
        <p:spPr>
          <a:xfrm>
            <a:off x="6181725" y="1403350"/>
            <a:ext cx="2025650" cy="2025650"/>
          </a:xfrm>
          <a:custGeom>
            <a:avLst/>
            <a:gdLst>
              <a:gd name="connsiteX0" fmla="*/ 1012825 w 2025650"/>
              <a:gd name="connsiteY0" fmla="*/ 0 h 2025650"/>
              <a:gd name="connsiteX1" fmla="*/ 2025650 w 2025650"/>
              <a:gd name="connsiteY1" fmla="*/ 0 h 2025650"/>
              <a:gd name="connsiteX2" fmla="*/ 2025650 w 2025650"/>
              <a:gd name="connsiteY2" fmla="*/ 1012825 h 2025650"/>
              <a:gd name="connsiteX3" fmla="*/ 1012825 w 2025650"/>
              <a:gd name="connsiteY3" fmla="*/ 2025650 h 2025650"/>
              <a:gd name="connsiteX4" fmla="*/ 0 w 2025650"/>
              <a:gd name="connsiteY4" fmla="*/ 2025650 h 2025650"/>
              <a:gd name="connsiteX5" fmla="*/ 0 w 2025650"/>
              <a:gd name="connsiteY5" fmla="*/ 1012825 h 2025650"/>
              <a:gd name="connsiteX6" fmla="*/ 1012825 w 2025650"/>
              <a:gd name="connsiteY6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5650" h="2025650">
                <a:moveTo>
                  <a:pt x="1012825" y="0"/>
                </a:moveTo>
                <a:lnTo>
                  <a:pt x="2025650" y="0"/>
                </a:lnTo>
                <a:lnTo>
                  <a:pt x="2025650" y="1012825"/>
                </a:lnTo>
                <a:cubicBezTo>
                  <a:pt x="2025650" y="1572193"/>
                  <a:pt x="1572193" y="2025650"/>
                  <a:pt x="1012825" y="2025650"/>
                </a:cubicBezTo>
                <a:lnTo>
                  <a:pt x="0" y="2025650"/>
                </a:lnTo>
                <a:lnTo>
                  <a:pt x="0" y="1012825"/>
                </a:lnTo>
                <a:cubicBezTo>
                  <a:pt x="0" y="453457"/>
                  <a:pt x="453457" y="0"/>
                  <a:pt x="101282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8AFE7D0-35A5-4788-9BE2-65BE3B9BEA09}"/>
              </a:ext>
            </a:extLst>
          </p:cNvPr>
          <p:cNvSpPr/>
          <p:nvPr/>
        </p:nvSpPr>
        <p:spPr>
          <a:xfrm>
            <a:off x="6181725" y="3600450"/>
            <a:ext cx="2025650" cy="2025650"/>
          </a:xfrm>
          <a:custGeom>
            <a:avLst/>
            <a:gdLst>
              <a:gd name="connsiteX0" fmla="*/ 0 w 2025650"/>
              <a:gd name="connsiteY0" fmla="*/ 0 h 2025650"/>
              <a:gd name="connsiteX1" fmla="*/ 1012825 w 2025650"/>
              <a:gd name="connsiteY1" fmla="*/ 0 h 2025650"/>
              <a:gd name="connsiteX2" fmla="*/ 2025650 w 2025650"/>
              <a:gd name="connsiteY2" fmla="*/ 1012825 h 2025650"/>
              <a:gd name="connsiteX3" fmla="*/ 2025650 w 2025650"/>
              <a:gd name="connsiteY3" fmla="*/ 2025650 h 2025650"/>
              <a:gd name="connsiteX4" fmla="*/ 1012825 w 2025650"/>
              <a:gd name="connsiteY4" fmla="*/ 2025650 h 2025650"/>
              <a:gd name="connsiteX5" fmla="*/ 0 w 2025650"/>
              <a:gd name="connsiteY5" fmla="*/ 1012825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650" h="2025650">
                <a:moveTo>
                  <a:pt x="0" y="0"/>
                </a:moveTo>
                <a:lnTo>
                  <a:pt x="1012825" y="0"/>
                </a:lnTo>
                <a:cubicBezTo>
                  <a:pt x="1572193" y="0"/>
                  <a:pt x="2025650" y="453457"/>
                  <a:pt x="2025650" y="1012825"/>
                </a:cubicBezTo>
                <a:lnTo>
                  <a:pt x="2025650" y="2025650"/>
                </a:lnTo>
                <a:lnTo>
                  <a:pt x="1012825" y="2025650"/>
                </a:lnTo>
                <a:cubicBezTo>
                  <a:pt x="453457" y="2025650"/>
                  <a:pt x="0" y="1572193"/>
                  <a:pt x="0" y="1012825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D6149C3-F9F6-4B26-AD10-EA89B68935B8}"/>
              </a:ext>
            </a:extLst>
          </p:cNvPr>
          <p:cNvSpPr/>
          <p:nvPr/>
        </p:nvSpPr>
        <p:spPr>
          <a:xfrm>
            <a:off x="3984625" y="3600450"/>
            <a:ext cx="2025650" cy="2025650"/>
          </a:xfrm>
          <a:custGeom>
            <a:avLst/>
            <a:gdLst>
              <a:gd name="connsiteX0" fmla="*/ 1012825 w 2025650"/>
              <a:gd name="connsiteY0" fmla="*/ 0 h 2025650"/>
              <a:gd name="connsiteX1" fmla="*/ 2025650 w 2025650"/>
              <a:gd name="connsiteY1" fmla="*/ 0 h 2025650"/>
              <a:gd name="connsiteX2" fmla="*/ 2025650 w 2025650"/>
              <a:gd name="connsiteY2" fmla="*/ 1012825 h 2025650"/>
              <a:gd name="connsiteX3" fmla="*/ 1012825 w 2025650"/>
              <a:gd name="connsiteY3" fmla="*/ 2025650 h 2025650"/>
              <a:gd name="connsiteX4" fmla="*/ 0 w 2025650"/>
              <a:gd name="connsiteY4" fmla="*/ 2025650 h 2025650"/>
              <a:gd name="connsiteX5" fmla="*/ 0 w 2025650"/>
              <a:gd name="connsiteY5" fmla="*/ 1012825 h 2025650"/>
              <a:gd name="connsiteX6" fmla="*/ 1012825 w 2025650"/>
              <a:gd name="connsiteY6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5650" h="2025650">
                <a:moveTo>
                  <a:pt x="1012825" y="0"/>
                </a:moveTo>
                <a:lnTo>
                  <a:pt x="2025650" y="0"/>
                </a:lnTo>
                <a:lnTo>
                  <a:pt x="2025650" y="1012825"/>
                </a:lnTo>
                <a:cubicBezTo>
                  <a:pt x="2025650" y="1572193"/>
                  <a:pt x="1572193" y="2025650"/>
                  <a:pt x="1012825" y="2025650"/>
                </a:cubicBezTo>
                <a:lnTo>
                  <a:pt x="0" y="2025650"/>
                </a:lnTo>
                <a:lnTo>
                  <a:pt x="0" y="1012825"/>
                </a:lnTo>
                <a:cubicBezTo>
                  <a:pt x="0" y="453457"/>
                  <a:pt x="453457" y="0"/>
                  <a:pt x="1012825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16546CF-01E1-4603-907B-7B777FB23CB0}"/>
              </a:ext>
            </a:extLst>
          </p:cNvPr>
          <p:cNvSpPr/>
          <p:nvPr/>
        </p:nvSpPr>
        <p:spPr>
          <a:xfrm>
            <a:off x="3913874" y="1317625"/>
            <a:ext cx="2025650" cy="2025650"/>
          </a:xfrm>
          <a:custGeom>
            <a:avLst/>
            <a:gdLst>
              <a:gd name="connsiteX0" fmla="*/ 0 w 2025650"/>
              <a:gd name="connsiteY0" fmla="*/ 0 h 2025650"/>
              <a:gd name="connsiteX1" fmla="*/ 1012825 w 2025650"/>
              <a:gd name="connsiteY1" fmla="*/ 0 h 2025650"/>
              <a:gd name="connsiteX2" fmla="*/ 2025650 w 2025650"/>
              <a:gd name="connsiteY2" fmla="*/ 1012825 h 2025650"/>
              <a:gd name="connsiteX3" fmla="*/ 2025650 w 2025650"/>
              <a:gd name="connsiteY3" fmla="*/ 2025650 h 2025650"/>
              <a:gd name="connsiteX4" fmla="*/ 1012825 w 2025650"/>
              <a:gd name="connsiteY4" fmla="*/ 2025650 h 2025650"/>
              <a:gd name="connsiteX5" fmla="*/ 0 w 2025650"/>
              <a:gd name="connsiteY5" fmla="*/ 1012825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650" h="2025650">
                <a:moveTo>
                  <a:pt x="0" y="0"/>
                </a:moveTo>
                <a:lnTo>
                  <a:pt x="1012825" y="0"/>
                </a:lnTo>
                <a:cubicBezTo>
                  <a:pt x="1572193" y="0"/>
                  <a:pt x="2025650" y="453457"/>
                  <a:pt x="2025650" y="1012825"/>
                </a:cubicBezTo>
                <a:lnTo>
                  <a:pt x="2025650" y="2025650"/>
                </a:lnTo>
                <a:lnTo>
                  <a:pt x="1012825" y="2025650"/>
                </a:lnTo>
                <a:cubicBezTo>
                  <a:pt x="453457" y="2025650"/>
                  <a:pt x="0" y="1572193"/>
                  <a:pt x="0" y="101282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E3E527E-BEF6-438C-8DFB-C9A281FE427F}"/>
              </a:ext>
            </a:extLst>
          </p:cNvPr>
          <p:cNvSpPr/>
          <p:nvPr/>
        </p:nvSpPr>
        <p:spPr>
          <a:xfrm>
            <a:off x="6252477" y="1317625"/>
            <a:ext cx="2025650" cy="2025650"/>
          </a:xfrm>
          <a:custGeom>
            <a:avLst/>
            <a:gdLst>
              <a:gd name="connsiteX0" fmla="*/ 1012825 w 2025650"/>
              <a:gd name="connsiteY0" fmla="*/ 0 h 2025650"/>
              <a:gd name="connsiteX1" fmla="*/ 2025650 w 2025650"/>
              <a:gd name="connsiteY1" fmla="*/ 0 h 2025650"/>
              <a:gd name="connsiteX2" fmla="*/ 2025650 w 2025650"/>
              <a:gd name="connsiteY2" fmla="*/ 1012825 h 2025650"/>
              <a:gd name="connsiteX3" fmla="*/ 1012825 w 2025650"/>
              <a:gd name="connsiteY3" fmla="*/ 2025650 h 2025650"/>
              <a:gd name="connsiteX4" fmla="*/ 0 w 2025650"/>
              <a:gd name="connsiteY4" fmla="*/ 2025650 h 2025650"/>
              <a:gd name="connsiteX5" fmla="*/ 0 w 2025650"/>
              <a:gd name="connsiteY5" fmla="*/ 1012825 h 2025650"/>
              <a:gd name="connsiteX6" fmla="*/ 1012825 w 2025650"/>
              <a:gd name="connsiteY6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5650" h="2025650">
                <a:moveTo>
                  <a:pt x="1012825" y="0"/>
                </a:moveTo>
                <a:lnTo>
                  <a:pt x="2025650" y="0"/>
                </a:lnTo>
                <a:lnTo>
                  <a:pt x="2025650" y="1012825"/>
                </a:lnTo>
                <a:cubicBezTo>
                  <a:pt x="2025650" y="1572193"/>
                  <a:pt x="1572193" y="2025650"/>
                  <a:pt x="1012825" y="2025650"/>
                </a:cubicBezTo>
                <a:lnTo>
                  <a:pt x="0" y="2025650"/>
                </a:lnTo>
                <a:lnTo>
                  <a:pt x="0" y="1012825"/>
                </a:lnTo>
                <a:cubicBezTo>
                  <a:pt x="0" y="453457"/>
                  <a:pt x="453457" y="0"/>
                  <a:pt x="101282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AAE2896-EEA3-4394-BBE3-A1A7AA444BF2}"/>
              </a:ext>
            </a:extLst>
          </p:cNvPr>
          <p:cNvSpPr/>
          <p:nvPr/>
        </p:nvSpPr>
        <p:spPr>
          <a:xfrm>
            <a:off x="3913873" y="3686175"/>
            <a:ext cx="2025650" cy="2025650"/>
          </a:xfrm>
          <a:custGeom>
            <a:avLst/>
            <a:gdLst>
              <a:gd name="connsiteX0" fmla="*/ 1012825 w 2025650"/>
              <a:gd name="connsiteY0" fmla="*/ 0 h 2025650"/>
              <a:gd name="connsiteX1" fmla="*/ 2025650 w 2025650"/>
              <a:gd name="connsiteY1" fmla="*/ 0 h 2025650"/>
              <a:gd name="connsiteX2" fmla="*/ 2025650 w 2025650"/>
              <a:gd name="connsiteY2" fmla="*/ 1012825 h 2025650"/>
              <a:gd name="connsiteX3" fmla="*/ 1012825 w 2025650"/>
              <a:gd name="connsiteY3" fmla="*/ 2025650 h 2025650"/>
              <a:gd name="connsiteX4" fmla="*/ 0 w 2025650"/>
              <a:gd name="connsiteY4" fmla="*/ 2025650 h 2025650"/>
              <a:gd name="connsiteX5" fmla="*/ 0 w 2025650"/>
              <a:gd name="connsiteY5" fmla="*/ 1012825 h 2025650"/>
              <a:gd name="connsiteX6" fmla="*/ 1012825 w 2025650"/>
              <a:gd name="connsiteY6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5650" h="2025650">
                <a:moveTo>
                  <a:pt x="1012825" y="0"/>
                </a:moveTo>
                <a:lnTo>
                  <a:pt x="2025650" y="0"/>
                </a:lnTo>
                <a:lnTo>
                  <a:pt x="2025650" y="1012825"/>
                </a:lnTo>
                <a:cubicBezTo>
                  <a:pt x="2025650" y="1572193"/>
                  <a:pt x="1572193" y="2025650"/>
                  <a:pt x="1012825" y="2025650"/>
                </a:cubicBezTo>
                <a:lnTo>
                  <a:pt x="0" y="2025650"/>
                </a:lnTo>
                <a:lnTo>
                  <a:pt x="0" y="1012825"/>
                </a:lnTo>
                <a:cubicBezTo>
                  <a:pt x="0" y="453457"/>
                  <a:pt x="453457" y="0"/>
                  <a:pt x="10128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7297EE4-4989-456D-AE39-A59E20D9C11A}"/>
              </a:ext>
            </a:extLst>
          </p:cNvPr>
          <p:cNvSpPr/>
          <p:nvPr/>
        </p:nvSpPr>
        <p:spPr>
          <a:xfrm>
            <a:off x="6252477" y="3686175"/>
            <a:ext cx="2025650" cy="2025650"/>
          </a:xfrm>
          <a:custGeom>
            <a:avLst/>
            <a:gdLst>
              <a:gd name="connsiteX0" fmla="*/ 0 w 2025650"/>
              <a:gd name="connsiteY0" fmla="*/ 0 h 2025650"/>
              <a:gd name="connsiteX1" fmla="*/ 1012825 w 2025650"/>
              <a:gd name="connsiteY1" fmla="*/ 0 h 2025650"/>
              <a:gd name="connsiteX2" fmla="*/ 2025650 w 2025650"/>
              <a:gd name="connsiteY2" fmla="*/ 1012825 h 2025650"/>
              <a:gd name="connsiteX3" fmla="*/ 2025650 w 2025650"/>
              <a:gd name="connsiteY3" fmla="*/ 2025650 h 2025650"/>
              <a:gd name="connsiteX4" fmla="*/ 1012825 w 2025650"/>
              <a:gd name="connsiteY4" fmla="*/ 2025650 h 2025650"/>
              <a:gd name="connsiteX5" fmla="*/ 0 w 2025650"/>
              <a:gd name="connsiteY5" fmla="*/ 1012825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650" h="2025650">
                <a:moveTo>
                  <a:pt x="0" y="0"/>
                </a:moveTo>
                <a:lnTo>
                  <a:pt x="1012825" y="0"/>
                </a:lnTo>
                <a:cubicBezTo>
                  <a:pt x="1572193" y="0"/>
                  <a:pt x="2025650" y="453457"/>
                  <a:pt x="2025650" y="1012825"/>
                </a:cubicBezTo>
                <a:lnTo>
                  <a:pt x="2025650" y="2025650"/>
                </a:lnTo>
                <a:lnTo>
                  <a:pt x="1012825" y="2025650"/>
                </a:lnTo>
                <a:cubicBezTo>
                  <a:pt x="453457" y="2025650"/>
                  <a:pt x="0" y="1572193"/>
                  <a:pt x="0" y="101282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7BC16D4-8DB3-4FCD-9118-3438CF0BA5C8}"/>
              </a:ext>
            </a:extLst>
          </p:cNvPr>
          <p:cNvGrpSpPr/>
          <p:nvPr/>
        </p:nvGrpSpPr>
        <p:grpSpPr>
          <a:xfrm>
            <a:off x="8921977" y="3968198"/>
            <a:ext cx="2937088" cy="1290153"/>
            <a:chOff x="8921977" y="1466725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36253B2-31A0-4A86-92BB-C494E16FFC2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BED1B29-69EA-46DD-8F87-2C5284415B3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39DD258-5184-4664-9250-1B51105298BD}"/>
              </a:ext>
            </a:extLst>
          </p:cNvPr>
          <p:cNvGrpSpPr/>
          <p:nvPr/>
        </p:nvGrpSpPr>
        <p:grpSpPr>
          <a:xfrm>
            <a:off x="332936" y="3968198"/>
            <a:ext cx="2937088" cy="1290153"/>
            <a:chOff x="332936" y="2627766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C3E1CA3-A503-4FA2-8661-863790C9F2E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29D2597-1432-4480-B97C-B592CAD4946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21E3626-4D8D-4792-A823-9B5C95A1013F}"/>
              </a:ext>
            </a:extLst>
          </p:cNvPr>
          <p:cNvGrpSpPr/>
          <p:nvPr/>
        </p:nvGrpSpPr>
        <p:grpSpPr>
          <a:xfrm>
            <a:off x="8929772" y="1681144"/>
            <a:ext cx="2937088" cy="1290153"/>
            <a:chOff x="8921977" y="1466725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64D7500-76A6-4B58-9038-80E47C32043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BC52D18-3FB1-4461-8891-1FE8DCDF9EC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F96A0C1-0229-4C58-9C4E-2BBD7565C77A}"/>
              </a:ext>
            </a:extLst>
          </p:cNvPr>
          <p:cNvGrpSpPr/>
          <p:nvPr/>
        </p:nvGrpSpPr>
        <p:grpSpPr>
          <a:xfrm>
            <a:off x="340731" y="1681144"/>
            <a:ext cx="2937088" cy="1290153"/>
            <a:chOff x="332936" y="262776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049E681-D385-4CC1-BC6C-C2B09458896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3A72A29-5A18-4AFA-A82A-365B7739810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BF91ECB-CB32-4E7C-A6DE-5F8EE1485A5D}"/>
              </a:ext>
            </a:extLst>
          </p:cNvPr>
          <p:cNvGrpSpPr/>
          <p:nvPr/>
        </p:nvGrpSpPr>
        <p:grpSpPr>
          <a:xfrm>
            <a:off x="5756653" y="5141699"/>
            <a:ext cx="685048" cy="968804"/>
            <a:chOff x="5756653" y="5141699"/>
            <a:chExt cx="685048" cy="968804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E7E1004-6EB5-4A0A-A5DD-38CA39FE1F7D}"/>
                </a:ext>
              </a:extLst>
            </p:cNvPr>
            <p:cNvSpPr/>
            <p:nvPr/>
          </p:nvSpPr>
          <p:spPr>
            <a:xfrm rot="2700000">
              <a:off x="5756653" y="5283577"/>
              <a:ext cx="685048" cy="685048"/>
            </a:xfrm>
            <a:custGeom>
              <a:avLst/>
              <a:gdLst>
                <a:gd name="connsiteX0" fmla="*/ 0 w 2025650"/>
                <a:gd name="connsiteY0" fmla="*/ 0 h 2025650"/>
                <a:gd name="connsiteX1" fmla="*/ 1012825 w 2025650"/>
                <a:gd name="connsiteY1" fmla="*/ 0 h 2025650"/>
                <a:gd name="connsiteX2" fmla="*/ 2025650 w 2025650"/>
                <a:gd name="connsiteY2" fmla="*/ 1012825 h 2025650"/>
                <a:gd name="connsiteX3" fmla="*/ 2025650 w 2025650"/>
                <a:gd name="connsiteY3" fmla="*/ 2025650 h 2025650"/>
                <a:gd name="connsiteX4" fmla="*/ 1012825 w 2025650"/>
                <a:gd name="connsiteY4" fmla="*/ 2025650 h 2025650"/>
                <a:gd name="connsiteX5" fmla="*/ 0 w 2025650"/>
                <a:gd name="connsiteY5" fmla="*/ 1012825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5650" h="2025650">
                  <a:moveTo>
                    <a:pt x="0" y="0"/>
                  </a:moveTo>
                  <a:lnTo>
                    <a:pt x="1012825" y="0"/>
                  </a:lnTo>
                  <a:cubicBezTo>
                    <a:pt x="1572193" y="0"/>
                    <a:pt x="2025650" y="453457"/>
                    <a:pt x="2025650" y="1012825"/>
                  </a:cubicBezTo>
                  <a:lnTo>
                    <a:pt x="2025650" y="2025650"/>
                  </a:lnTo>
                  <a:lnTo>
                    <a:pt x="1012825" y="2025650"/>
                  </a:lnTo>
                  <a:cubicBezTo>
                    <a:pt x="453457" y="2025650"/>
                    <a:pt x="0" y="1572193"/>
                    <a:pt x="0" y="10128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9A9D6AC-B456-4F01-9AE1-97E231D06225}"/>
                </a:ext>
              </a:extLst>
            </p:cNvPr>
            <p:cNvSpPr/>
            <p:nvPr/>
          </p:nvSpPr>
          <p:spPr>
            <a:xfrm>
              <a:off x="6096001" y="5141699"/>
              <a:ext cx="345700" cy="968804"/>
            </a:xfrm>
            <a:custGeom>
              <a:avLst/>
              <a:gdLst>
                <a:gd name="connsiteX0" fmla="*/ 3176 w 345700"/>
                <a:gd name="connsiteY0" fmla="*/ 0 h 968804"/>
                <a:gd name="connsiteX1" fmla="*/ 245377 w 345700"/>
                <a:gd name="connsiteY1" fmla="*/ 242201 h 968804"/>
                <a:gd name="connsiteX2" fmla="*/ 245377 w 345700"/>
                <a:gd name="connsiteY2" fmla="*/ 726603 h 968804"/>
                <a:gd name="connsiteX3" fmla="*/ 3176 w 345700"/>
                <a:gd name="connsiteY3" fmla="*/ 968804 h 968804"/>
                <a:gd name="connsiteX4" fmla="*/ 0 w 345700"/>
                <a:gd name="connsiteY4" fmla="*/ 965628 h 968804"/>
                <a:gd name="connsiteX5" fmla="*/ 0 w 345700"/>
                <a:gd name="connsiteY5" fmla="*/ 3176 h 968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700" h="968804">
                  <a:moveTo>
                    <a:pt x="3176" y="0"/>
                  </a:moveTo>
                  <a:lnTo>
                    <a:pt x="245377" y="242201"/>
                  </a:lnTo>
                  <a:cubicBezTo>
                    <a:pt x="379141" y="375965"/>
                    <a:pt x="379141" y="592839"/>
                    <a:pt x="245377" y="726603"/>
                  </a:cubicBezTo>
                  <a:lnTo>
                    <a:pt x="3176" y="968804"/>
                  </a:lnTo>
                  <a:lnTo>
                    <a:pt x="0" y="965628"/>
                  </a:lnTo>
                  <a:lnTo>
                    <a:pt x="0" y="3176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31F3D80-7949-4DA7-AB33-BE441ADA095B}"/>
              </a:ext>
            </a:extLst>
          </p:cNvPr>
          <p:cNvGrpSpPr/>
          <p:nvPr/>
        </p:nvGrpSpPr>
        <p:grpSpPr>
          <a:xfrm>
            <a:off x="3500224" y="3172202"/>
            <a:ext cx="968804" cy="685048"/>
            <a:chOff x="3500224" y="3172202"/>
            <a:chExt cx="968804" cy="685048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FB5B0CE-0A05-44FD-855C-787D7B928F00}"/>
                </a:ext>
              </a:extLst>
            </p:cNvPr>
            <p:cNvSpPr/>
            <p:nvPr/>
          </p:nvSpPr>
          <p:spPr>
            <a:xfrm rot="18900000">
              <a:off x="3642102" y="3172202"/>
              <a:ext cx="685048" cy="685048"/>
            </a:xfrm>
            <a:custGeom>
              <a:avLst/>
              <a:gdLst>
                <a:gd name="connsiteX0" fmla="*/ 0 w 2025650"/>
                <a:gd name="connsiteY0" fmla="*/ 0 h 2025650"/>
                <a:gd name="connsiteX1" fmla="*/ 1012825 w 2025650"/>
                <a:gd name="connsiteY1" fmla="*/ 0 h 2025650"/>
                <a:gd name="connsiteX2" fmla="*/ 2025650 w 2025650"/>
                <a:gd name="connsiteY2" fmla="*/ 1012825 h 2025650"/>
                <a:gd name="connsiteX3" fmla="*/ 2025650 w 2025650"/>
                <a:gd name="connsiteY3" fmla="*/ 2025650 h 2025650"/>
                <a:gd name="connsiteX4" fmla="*/ 1012825 w 2025650"/>
                <a:gd name="connsiteY4" fmla="*/ 2025650 h 2025650"/>
                <a:gd name="connsiteX5" fmla="*/ 0 w 2025650"/>
                <a:gd name="connsiteY5" fmla="*/ 1012825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5650" h="2025650">
                  <a:moveTo>
                    <a:pt x="0" y="0"/>
                  </a:moveTo>
                  <a:lnTo>
                    <a:pt x="1012825" y="0"/>
                  </a:lnTo>
                  <a:cubicBezTo>
                    <a:pt x="1572193" y="0"/>
                    <a:pt x="2025650" y="453457"/>
                    <a:pt x="2025650" y="1012825"/>
                  </a:cubicBezTo>
                  <a:lnTo>
                    <a:pt x="2025650" y="2025650"/>
                  </a:lnTo>
                  <a:lnTo>
                    <a:pt x="1012825" y="2025650"/>
                  </a:lnTo>
                  <a:cubicBezTo>
                    <a:pt x="453457" y="2025650"/>
                    <a:pt x="0" y="1572193"/>
                    <a:pt x="0" y="10128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D2767CEF-016B-4F6C-9475-CA15A9847645}"/>
                </a:ext>
              </a:extLst>
            </p:cNvPr>
            <p:cNvSpPr/>
            <p:nvPr/>
          </p:nvSpPr>
          <p:spPr>
            <a:xfrm>
              <a:off x="3500224" y="3514726"/>
              <a:ext cx="968804" cy="342524"/>
            </a:xfrm>
            <a:custGeom>
              <a:avLst/>
              <a:gdLst>
                <a:gd name="connsiteX0" fmla="*/ 0 w 968804"/>
                <a:gd name="connsiteY0" fmla="*/ 0 h 342524"/>
                <a:gd name="connsiteX1" fmla="*/ 968804 w 968804"/>
                <a:gd name="connsiteY1" fmla="*/ 0 h 342524"/>
                <a:gd name="connsiteX2" fmla="*/ 726603 w 968804"/>
                <a:gd name="connsiteY2" fmla="*/ 242201 h 342524"/>
                <a:gd name="connsiteX3" fmla="*/ 242201 w 968804"/>
                <a:gd name="connsiteY3" fmla="*/ 242201 h 342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8804" h="342524">
                  <a:moveTo>
                    <a:pt x="0" y="0"/>
                  </a:moveTo>
                  <a:lnTo>
                    <a:pt x="968804" y="0"/>
                  </a:lnTo>
                  <a:lnTo>
                    <a:pt x="726603" y="242201"/>
                  </a:lnTo>
                  <a:cubicBezTo>
                    <a:pt x="592839" y="375965"/>
                    <a:pt x="375965" y="375965"/>
                    <a:pt x="242201" y="24220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0F0489C-899A-4B58-B0B7-7F19C93DFD72}"/>
              </a:ext>
            </a:extLst>
          </p:cNvPr>
          <p:cNvGrpSpPr/>
          <p:nvPr/>
        </p:nvGrpSpPr>
        <p:grpSpPr>
          <a:xfrm>
            <a:off x="7722973" y="3172203"/>
            <a:ext cx="968804" cy="685048"/>
            <a:chOff x="7722973" y="3172203"/>
            <a:chExt cx="968804" cy="685048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30F3026-FE70-497A-ADEE-DA33A051CAA4}"/>
                </a:ext>
              </a:extLst>
            </p:cNvPr>
            <p:cNvSpPr/>
            <p:nvPr/>
          </p:nvSpPr>
          <p:spPr>
            <a:xfrm rot="18900000">
              <a:off x="7864851" y="3172203"/>
              <a:ext cx="685048" cy="685048"/>
            </a:xfrm>
            <a:custGeom>
              <a:avLst/>
              <a:gdLst>
                <a:gd name="connsiteX0" fmla="*/ 0 w 2025650"/>
                <a:gd name="connsiteY0" fmla="*/ 0 h 2025650"/>
                <a:gd name="connsiteX1" fmla="*/ 1012825 w 2025650"/>
                <a:gd name="connsiteY1" fmla="*/ 0 h 2025650"/>
                <a:gd name="connsiteX2" fmla="*/ 2025650 w 2025650"/>
                <a:gd name="connsiteY2" fmla="*/ 1012825 h 2025650"/>
                <a:gd name="connsiteX3" fmla="*/ 2025650 w 2025650"/>
                <a:gd name="connsiteY3" fmla="*/ 2025650 h 2025650"/>
                <a:gd name="connsiteX4" fmla="*/ 1012825 w 2025650"/>
                <a:gd name="connsiteY4" fmla="*/ 2025650 h 2025650"/>
                <a:gd name="connsiteX5" fmla="*/ 0 w 2025650"/>
                <a:gd name="connsiteY5" fmla="*/ 1012825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5650" h="2025650">
                  <a:moveTo>
                    <a:pt x="0" y="0"/>
                  </a:moveTo>
                  <a:lnTo>
                    <a:pt x="1012825" y="0"/>
                  </a:lnTo>
                  <a:cubicBezTo>
                    <a:pt x="1572193" y="0"/>
                    <a:pt x="2025650" y="453457"/>
                    <a:pt x="2025650" y="1012825"/>
                  </a:cubicBezTo>
                  <a:lnTo>
                    <a:pt x="2025650" y="2025650"/>
                  </a:lnTo>
                  <a:lnTo>
                    <a:pt x="1012825" y="2025650"/>
                  </a:lnTo>
                  <a:cubicBezTo>
                    <a:pt x="453457" y="2025650"/>
                    <a:pt x="0" y="1572193"/>
                    <a:pt x="0" y="10128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7CFE777-CFD1-4AA4-8336-7A40F63AD31D}"/>
                </a:ext>
              </a:extLst>
            </p:cNvPr>
            <p:cNvSpPr/>
            <p:nvPr/>
          </p:nvSpPr>
          <p:spPr>
            <a:xfrm>
              <a:off x="7722973" y="3514726"/>
              <a:ext cx="968804" cy="342525"/>
            </a:xfrm>
            <a:custGeom>
              <a:avLst/>
              <a:gdLst>
                <a:gd name="connsiteX0" fmla="*/ 1 w 968804"/>
                <a:gd name="connsiteY0" fmla="*/ 0 h 342525"/>
                <a:gd name="connsiteX1" fmla="*/ 968803 w 968804"/>
                <a:gd name="connsiteY1" fmla="*/ 0 h 342525"/>
                <a:gd name="connsiteX2" fmla="*/ 968804 w 968804"/>
                <a:gd name="connsiteY2" fmla="*/ 1 h 342525"/>
                <a:gd name="connsiteX3" fmla="*/ 726603 w 968804"/>
                <a:gd name="connsiteY3" fmla="*/ 242202 h 342525"/>
                <a:gd name="connsiteX4" fmla="*/ 242201 w 968804"/>
                <a:gd name="connsiteY4" fmla="*/ 242202 h 342525"/>
                <a:gd name="connsiteX5" fmla="*/ 0 w 968804"/>
                <a:gd name="connsiteY5" fmla="*/ 1 h 34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8804" h="342525">
                  <a:moveTo>
                    <a:pt x="1" y="0"/>
                  </a:moveTo>
                  <a:lnTo>
                    <a:pt x="968803" y="0"/>
                  </a:lnTo>
                  <a:lnTo>
                    <a:pt x="968804" y="1"/>
                  </a:lnTo>
                  <a:lnTo>
                    <a:pt x="726603" y="242202"/>
                  </a:lnTo>
                  <a:cubicBezTo>
                    <a:pt x="592839" y="375966"/>
                    <a:pt x="375965" y="375966"/>
                    <a:pt x="242201" y="242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1EC1AC4-B839-47E5-9FB3-2850E3DA12FC}"/>
              </a:ext>
            </a:extLst>
          </p:cNvPr>
          <p:cNvGrpSpPr/>
          <p:nvPr/>
        </p:nvGrpSpPr>
        <p:grpSpPr>
          <a:xfrm>
            <a:off x="5753477" y="918948"/>
            <a:ext cx="685048" cy="968804"/>
            <a:chOff x="5753477" y="918948"/>
            <a:chExt cx="685048" cy="968804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F95AC5D-6423-47A5-AD95-A39584FBAC23}"/>
                </a:ext>
              </a:extLst>
            </p:cNvPr>
            <p:cNvSpPr/>
            <p:nvPr/>
          </p:nvSpPr>
          <p:spPr>
            <a:xfrm rot="2700000">
              <a:off x="5753477" y="1060826"/>
              <a:ext cx="685048" cy="685048"/>
            </a:xfrm>
            <a:custGeom>
              <a:avLst/>
              <a:gdLst>
                <a:gd name="connsiteX0" fmla="*/ 0 w 2025650"/>
                <a:gd name="connsiteY0" fmla="*/ 0 h 2025650"/>
                <a:gd name="connsiteX1" fmla="*/ 1012825 w 2025650"/>
                <a:gd name="connsiteY1" fmla="*/ 0 h 2025650"/>
                <a:gd name="connsiteX2" fmla="*/ 2025650 w 2025650"/>
                <a:gd name="connsiteY2" fmla="*/ 1012825 h 2025650"/>
                <a:gd name="connsiteX3" fmla="*/ 2025650 w 2025650"/>
                <a:gd name="connsiteY3" fmla="*/ 2025650 h 2025650"/>
                <a:gd name="connsiteX4" fmla="*/ 1012825 w 2025650"/>
                <a:gd name="connsiteY4" fmla="*/ 2025650 h 2025650"/>
                <a:gd name="connsiteX5" fmla="*/ 0 w 2025650"/>
                <a:gd name="connsiteY5" fmla="*/ 1012825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5650" h="2025650">
                  <a:moveTo>
                    <a:pt x="0" y="0"/>
                  </a:moveTo>
                  <a:lnTo>
                    <a:pt x="1012825" y="0"/>
                  </a:lnTo>
                  <a:cubicBezTo>
                    <a:pt x="1572193" y="0"/>
                    <a:pt x="2025650" y="453457"/>
                    <a:pt x="2025650" y="1012825"/>
                  </a:cubicBezTo>
                  <a:lnTo>
                    <a:pt x="2025650" y="2025650"/>
                  </a:lnTo>
                  <a:lnTo>
                    <a:pt x="1012825" y="2025650"/>
                  </a:lnTo>
                  <a:cubicBezTo>
                    <a:pt x="453457" y="2025650"/>
                    <a:pt x="0" y="1572193"/>
                    <a:pt x="0" y="10128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24476FE-14DE-4C62-BAD9-ECB5EBBD4839}"/>
                </a:ext>
              </a:extLst>
            </p:cNvPr>
            <p:cNvSpPr/>
            <p:nvPr/>
          </p:nvSpPr>
          <p:spPr>
            <a:xfrm>
              <a:off x="6096001" y="918948"/>
              <a:ext cx="342524" cy="968804"/>
            </a:xfrm>
            <a:custGeom>
              <a:avLst/>
              <a:gdLst>
                <a:gd name="connsiteX0" fmla="*/ 0 w 342524"/>
                <a:gd name="connsiteY0" fmla="*/ 0 h 968804"/>
                <a:gd name="connsiteX1" fmla="*/ 242201 w 342524"/>
                <a:gd name="connsiteY1" fmla="*/ 242201 h 968804"/>
                <a:gd name="connsiteX2" fmla="*/ 242201 w 342524"/>
                <a:gd name="connsiteY2" fmla="*/ 726603 h 968804"/>
                <a:gd name="connsiteX3" fmla="*/ 0 w 342524"/>
                <a:gd name="connsiteY3" fmla="*/ 968804 h 968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524" h="968804">
                  <a:moveTo>
                    <a:pt x="0" y="0"/>
                  </a:moveTo>
                  <a:lnTo>
                    <a:pt x="242201" y="242201"/>
                  </a:lnTo>
                  <a:cubicBezTo>
                    <a:pt x="375965" y="375965"/>
                    <a:pt x="375965" y="592839"/>
                    <a:pt x="242201" y="726603"/>
                  </a:cubicBezTo>
                  <a:lnTo>
                    <a:pt x="0" y="96880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aphic 77" descr="Rocket">
            <a:extLst>
              <a:ext uri="{FF2B5EF4-FFF2-40B4-BE49-F238E27FC236}">
                <a16:creationId xmlns:a16="http://schemas.microsoft.com/office/drawing/2014/main" id="{CA08A8EE-20F0-4603-8BF1-FAA40EC77DBC}"/>
              </a:ext>
            </a:extLst>
          </p:cNvPr>
          <p:cNvGrpSpPr/>
          <p:nvPr/>
        </p:nvGrpSpPr>
        <p:grpSpPr>
          <a:xfrm>
            <a:off x="4540250" y="1958975"/>
            <a:ext cx="914400" cy="914400"/>
            <a:chOff x="4540250" y="1958975"/>
            <a:chExt cx="914400" cy="91440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6F3F5B6-3838-403C-BC28-74CEA0161651}"/>
                </a:ext>
              </a:extLst>
            </p:cNvPr>
            <p:cNvSpPr/>
            <p:nvPr/>
          </p:nvSpPr>
          <p:spPr>
            <a:xfrm>
              <a:off x="5206047" y="2033942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243B0B0-54EC-4FAA-A53A-5067E960DE42}"/>
                </a:ext>
              </a:extLst>
            </p:cNvPr>
            <p:cNvSpPr/>
            <p:nvPr/>
          </p:nvSpPr>
          <p:spPr>
            <a:xfrm>
              <a:off x="4613656" y="2295802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3950663-1E34-4B40-8523-EA4758D37DAD}"/>
                </a:ext>
              </a:extLst>
            </p:cNvPr>
            <p:cNvSpPr/>
            <p:nvPr/>
          </p:nvSpPr>
          <p:spPr>
            <a:xfrm>
              <a:off x="4893668" y="2559050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F7AF288-ACEB-43EA-BFE7-5BD30122841A}"/>
                </a:ext>
              </a:extLst>
            </p:cNvPr>
            <p:cNvSpPr/>
            <p:nvPr/>
          </p:nvSpPr>
          <p:spPr>
            <a:xfrm>
              <a:off x="4816475" y="2077084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AA65399-E758-4E23-9DCD-FE81E54075C2}"/>
                </a:ext>
              </a:extLst>
            </p:cNvPr>
            <p:cNvSpPr/>
            <p:nvPr/>
          </p:nvSpPr>
          <p:spPr>
            <a:xfrm>
              <a:off x="4704287" y="2565102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aphic 76" descr="Lightbulb">
            <a:extLst>
              <a:ext uri="{FF2B5EF4-FFF2-40B4-BE49-F238E27FC236}">
                <a16:creationId xmlns:a16="http://schemas.microsoft.com/office/drawing/2014/main" id="{74D452A6-5AA0-458D-A4CE-C996978590CE}"/>
              </a:ext>
            </a:extLst>
          </p:cNvPr>
          <p:cNvGrpSpPr/>
          <p:nvPr/>
        </p:nvGrpSpPr>
        <p:grpSpPr>
          <a:xfrm>
            <a:off x="4540250" y="4156075"/>
            <a:ext cx="914400" cy="914400"/>
            <a:chOff x="4540250" y="4156075"/>
            <a:chExt cx="914400" cy="9144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C134D50-BD2B-478A-B815-CD0578990CBC}"/>
                </a:ext>
              </a:extLst>
            </p:cNvPr>
            <p:cNvSpPr/>
            <p:nvPr/>
          </p:nvSpPr>
          <p:spPr>
            <a:xfrm>
              <a:off x="4873625" y="476567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B78B23D-59E7-488E-8346-0B9233677BC3}"/>
                </a:ext>
              </a:extLst>
            </p:cNvPr>
            <p:cNvSpPr/>
            <p:nvPr/>
          </p:nvSpPr>
          <p:spPr>
            <a:xfrm>
              <a:off x="4873625" y="486092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4F72B5-6C52-46E6-9D30-BB07C520954C}"/>
                </a:ext>
              </a:extLst>
            </p:cNvPr>
            <p:cNvSpPr/>
            <p:nvPr/>
          </p:nvSpPr>
          <p:spPr>
            <a:xfrm>
              <a:off x="4935537" y="4956175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9285DAC-F2D5-42EB-89F3-10B3A907AF58}"/>
                </a:ext>
              </a:extLst>
            </p:cNvPr>
            <p:cNvSpPr/>
            <p:nvPr/>
          </p:nvSpPr>
          <p:spPr>
            <a:xfrm>
              <a:off x="4749800" y="4213225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Graphic 75" descr="Puzzle">
            <a:extLst>
              <a:ext uri="{FF2B5EF4-FFF2-40B4-BE49-F238E27FC236}">
                <a16:creationId xmlns:a16="http://schemas.microsoft.com/office/drawing/2014/main" id="{14805152-834F-403A-9C23-020ECA60586E}"/>
              </a:ext>
            </a:extLst>
          </p:cNvPr>
          <p:cNvSpPr/>
          <p:nvPr/>
        </p:nvSpPr>
        <p:spPr>
          <a:xfrm>
            <a:off x="6813550" y="4213225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0" name="Graphic 74" descr="Users">
            <a:extLst>
              <a:ext uri="{FF2B5EF4-FFF2-40B4-BE49-F238E27FC236}">
                <a16:creationId xmlns:a16="http://schemas.microsoft.com/office/drawing/2014/main" id="{D855BAEE-5F1D-4BEB-8B04-EB444EDE5111}"/>
              </a:ext>
            </a:extLst>
          </p:cNvPr>
          <p:cNvGrpSpPr/>
          <p:nvPr/>
        </p:nvGrpSpPr>
        <p:grpSpPr>
          <a:xfrm>
            <a:off x="6794500" y="2166620"/>
            <a:ext cx="800100" cy="499109"/>
            <a:chOff x="6794500" y="2166620"/>
            <a:chExt cx="800100" cy="499109"/>
          </a:xfrm>
          <a:solidFill>
            <a:srgbClr val="000000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8ABCFDD-6361-450C-BB66-31BB6C27F6AD}"/>
                </a:ext>
              </a:extLst>
            </p:cNvPr>
            <p:cNvSpPr/>
            <p:nvPr/>
          </p:nvSpPr>
          <p:spPr>
            <a:xfrm>
              <a:off x="6880225" y="216662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8E7C3C0-ABE9-4D99-B030-72297955A521}"/>
                </a:ext>
              </a:extLst>
            </p:cNvPr>
            <p:cNvSpPr/>
            <p:nvPr/>
          </p:nvSpPr>
          <p:spPr>
            <a:xfrm>
              <a:off x="7337425" y="216662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07F4F53-3508-48F8-BADE-36DF7905A4B0}"/>
                </a:ext>
              </a:extLst>
            </p:cNvPr>
            <p:cNvSpPr/>
            <p:nvPr/>
          </p:nvSpPr>
          <p:spPr>
            <a:xfrm>
              <a:off x="7023100" y="2494280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3A09D7D-2737-4691-8315-5B63A663991E}"/>
                </a:ext>
              </a:extLst>
            </p:cNvPr>
            <p:cNvSpPr/>
            <p:nvPr/>
          </p:nvSpPr>
          <p:spPr>
            <a:xfrm>
              <a:off x="7108825" y="2299970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C04C4EA-4288-4F51-8C9F-9EB4E4877606}"/>
                </a:ext>
              </a:extLst>
            </p:cNvPr>
            <p:cNvSpPr/>
            <p:nvPr/>
          </p:nvSpPr>
          <p:spPr>
            <a:xfrm>
              <a:off x="7284085" y="2360930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E9E8732-6079-4312-B963-8765C8B4B58A}"/>
                </a:ext>
              </a:extLst>
            </p:cNvPr>
            <p:cNvSpPr/>
            <p:nvPr/>
          </p:nvSpPr>
          <p:spPr>
            <a:xfrm>
              <a:off x="6794500" y="2360930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9973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 Matrix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94F4A44-3CC2-4831-9650-124C1A95E7D7}"/>
              </a:ext>
            </a:extLst>
          </p:cNvPr>
          <p:cNvSpPr/>
          <p:nvPr/>
        </p:nvSpPr>
        <p:spPr>
          <a:xfrm>
            <a:off x="3984625" y="1403350"/>
            <a:ext cx="2025650" cy="2025650"/>
          </a:xfrm>
          <a:custGeom>
            <a:avLst/>
            <a:gdLst>
              <a:gd name="connsiteX0" fmla="*/ 0 w 2025650"/>
              <a:gd name="connsiteY0" fmla="*/ 0 h 2025650"/>
              <a:gd name="connsiteX1" fmla="*/ 1012825 w 2025650"/>
              <a:gd name="connsiteY1" fmla="*/ 0 h 2025650"/>
              <a:gd name="connsiteX2" fmla="*/ 2025650 w 2025650"/>
              <a:gd name="connsiteY2" fmla="*/ 1012825 h 2025650"/>
              <a:gd name="connsiteX3" fmla="*/ 2025650 w 2025650"/>
              <a:gd name="connsiteY3" fmla="*/ 2025650 h 2025650"/>
              <a:gd name="connsiteX4" fmla="*/ 1012825 w 2025650"/>
              <a:gd name="connsiteY4" fmla="*/ 2025650 h 2025650"/>
              <a:gd name="connsiteX5" fmla="*/ 0 w 2025650"/>
              <a:gd name="connsiteY5" fmla="*/ 1012825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650" h="2025650">
                <a:moveTo>
                  <a:pt x="0" y="0"/>
                </a:moveTo>
                <a:lnTo>
                  <a:pt x="1012825" y="0"/>
                </a:lnTo>
                <a:cubicBezTo>
                  <a:pt x="1572193" y="0"/>
                  <a:pt x="2025650" y="453457"/>
                  <a:pt x="2025650" y="1012825"/>
                </a:cubicBezTo>
                <a:lnTo>
                  <a:pt x="2025650" y="2025650"/>
                </a:lnTo>
                <a:lnTo>
                  <a:pt x="1012825" y="2025650"/>
                </a:lnTo>
                <a:cubicBezTo>
                  <a:pt x="453457" y="2025650"/>
                  <a:pt x="0" y="1572193"/>
                  <a:pt x="0" y="101282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4D5CF9C-DBBB-49A2-ABFB-BE27821D2895}"/>
              </a:ext>
            </a:extLst>
          </p:cNvPr>
          <p:cNvSpPr/>
          <p:nvPr/>
        </p:nvSpPr>
        <p:spPr>
          <a:xfrm>
            <a:off x="6181725" y="1403350"/>
            <a:ext cx="2025650" cy="2025650"/>
          </a:xfrm>
          <a:custGeom>
            <a:avLst/>
            <a:gdLst>
              <a:gd name="connsiteX0" fmla="*/ 1012825 w 2025650"/>
              <a:gd name="connsiteY0" fmla="*/ 0 h 2025650"/>
              <a:gd name="connsiteX1" fmla="*/ 2025650 w 2025650"/>
              <a:gd name="connsiteY1" fmla="*/ 0 h 2025650"/>
              <a:gd name="connsiteX2" fmla="*/ 2025650 w 2025650"/>
              <a:gd name="connsiteY2" fmla="*/ 1012825 h 2025650"/>
              <a:gd name="connsiteX3" fmla="*/ 1012825 w 2025650"/>
              <a:gd name="connsiteY3" fmla="*/ 2025650 h 2025650"/>
              <a:gd name="connsiteX4" fmla="*/ 0 w 2025650"/>
              <a:gd name="connsiteY4" fmla="*/ 2025650 h 2025650"/>
              <a:gd name="connsiteX5" fmla="*/ 0 w 2025650"/>
              <a:gd name="connsiteY5" fmla="*/ 1012825 h 2025650"/>
              <a:gd name="connsiteX6" fmla="*/ 1012825 w 2025650"/>
              <a:gd name="connsiteY6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5650" h="2025650">
                <a:moveTo>
                  <a:pt x="1012825" y="0"/>
                </a:moveTo>
                <a:lnTo>
                  <a:pt x="2025650" y="0"/>
                </a:lnTo>
                <a:lnTo>
                  <a:pt x="2025650" y="1012825"/>
                </a:lnTo>
                <a:cubicBezTo>
                  <a:pt x="2025650" y="1572193"/>
                  <a:pt x="1572193" y="2025650"/>
                  <a:pt x="1012825" y="2025650"/>
                </a:cubicBezTo>
                <a:lnTo>
                  <a:pt x="0" y="2025650"/>
                </a:lnTo>
                <a:lnTo>
                  <a:pt x="0" y="1012825"/>
                </a:lnTo>
                <a:cubicBezTo>
                  <a:pt x="0" y="453457"/>
                  <a:pt x="453457" y="0"/>
                  <a:pt x="101282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8AFE7D0-35A5-4788-9BE2-65BE3B9BEA09}"/>
              </a:ext>
            </a:extLst>
          </p:cNvPr>
          <p:cNvSpPr/>
          <p:nvPr/>
        </p:nvSpPr>
        <p:spPr>
          <a:xfrm>
            <a:off x="6181725" y="3600450"/>
            <a:ext cx="2025650" cy="2025650"/>
          </a:xfrm>
          <a:custGeom>
            <a:avLst/>
            <a:gdLst>
              <a:gd name="connsiteX0" fmla="*/ 0 w 2025650"/>
              <a:gd name="connsiteY0" fmla="*/ 0 h 2025650"/>
              <a:gd name="connsiteX1" fmla="*/ 1012825 w 2025650"/>
              <a:gd name="connsiteY1" fmla="*/ 0 h 2025650"/>
              <a:gd name="connsiteX2" fmla="*/ 2025650 w 2025650"/>
              <a:gd name="connsiteY2" fmla="*/ 1012825 h 2025650"/>
              <a:gd name="connsiteX3" fmla="*/ 2025650 w 2025650"/>
              <a:gd name="connsiteY3" fmla="*/ 2025650 h 2025650"/>
              <a:gd name="connsiteX4" fmla="*/ 1012825 w 2025650"/>
              <a:gd name="connsiteY4" fmla="*/ 2025650 h 2025650"/>
              <a:gd name="connsiteX5" fmla="*/ 0 w 2025650"/>
              <a:gd name="connsiteY5" fmla="*/ 1012825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650" h="2025650">
                <a:moveTo>
                  <a:pt x="0" y="0"/>
                </a:moveTo>
                <a:lnTo>
                  <a:pt x="1012825" y="0"/>
                </a:lnTo>
                <a:cubicBezTo>
                  <a:pt x="1572193" y="0"/>
                  <a:pt x="2025650" y="453457"/>
                  <a:pt x="2025650" y="1012825"/>
                </a:cubicBezTo>
                <a:lnTo>
                  <a:pt x="2025650" y="2025650"/>
                </a:lnTo>
                <a:lnTo>
                  <a:pt x="1012825" y="2025650"/>
                </a:lnTo>
                <a:cubicBezTo>
                  <a:pt x="453457" y="2025650"/>
                  <a:pt x="0" y="1572193"/>
                  <a:pt x="0" y="1012825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D6149C3-F9F6-4B26-AD10-EA89B68935B8}"/>
              </a:ext>
            </a:extLst>
          </p:cNvPr>
          <p:cNvSpPr/>
          <p:nvPr/>
        </p:nvSpPr>
        <p:spPr>
          <a:xfrm>
            <a:off x="3984625" y="3600450"/>
            <a:ext cx="2025650" cy="2025650"/>
          </a:xfrm>
          <a:custGeom>
            <a:avLst/>
            <a:gdLst>
              <a:gd name="connsiteX0" fmla="*/ 1012825 w 2025650"/>
              <a:gd name="connsiteY0" fmla="*/ 0 h 2025650"/>
              <a:gd name="connsiteX1" fmla="*/ 2025650 w 2025650"/>
              <a:gd name="connsiteY1" fmla="*/ 0 h 2025650"/>
              <a:gd name="connsiteX2" fmla="*/ 2025650 w 2025650"/>
              <a:gd name="connsiteY2" fmla="*/ 1012825 h 2025650"/>
              <a:gd name="connsiteX3" fmla="*/ 1012825 w 2025650"/>
              <a:gd name="connsiteY3" fmla="*/ 2025650 h 2025650"/>
              <a:gd name="connsiteX4" fmla="*/ 0 w 2025650"/>
              <a:gd name="connsiteY4" fmla="*/ 2025650 h 2025650"/>
              <a:gd name="connsiteX5" fmla="*/ 0 w 2025650"/>
              <a:gd name="connsiteY5" fmla="*/ 1012825 h 2025650"/>
              <a:gd name="connsiteX6" fmla="*/ 1012825 w 2025650"/>
              <a:gd name="connsiteY6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5650" h="2025650">
                <a:moveTo>
                  <a:pt x="1012825" y="0"/>
                </a:moveTo>
                <a:lnTo>
                  <a:pt x="2025650" y="0"/>
                </a:lnTo>
                <a:lnTo>
                  <a:pt x="2025650" y="1012825"/>
                </a:lnTo>
                <a:cubicBezTo>
                  <a:pt x="2025650" y="1572193"/>
                  <a:pt x="1572193" y="2025650"/>
                  <a:pt x="1012825" y="2025650"/>
                </a:cubicBezTo>
                <a:lnTo>
                  <a:pt x="0" y="2025650"/>
                </a:lnTo>
                <a:lnTo>
                  <a:pt x="0" y="1012825"/>
                </a:lnTo>
                <a:cubicBezTo>
                  <a:pt x="0" y="453457"/>
                  <a:pt x="453457" y="0"/>
                  <a:pt x="1012825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16546CF-01E1-4603-907B-7B777FB23CB0}"/>
              </a:ext>
            </a:extLst>
          </p:cNvPr>
          <p:cNvSpPr/>
          <p:nvPr/>
        </p:nvSpPr>
        <p:spPr>
          <a:xfrm>
            <a:off x="3913874" y="1317625"/>
            <a:ext cx="2025650" cy="2025650"/>
          </a:xfrm>
          <a:custGeom>
            <a:avLst/>
            <a:gdLst>
              <a:gd name="connsiteX0" fmla="*/ 0 w 2025650"/>
              <a:gd name="connsiteY0" fmla="*/ 0 h 2025650"/>
              <a:gd name="connsiteX1" fmla="*/ 1012825 w 2025650"/>
              <a:gd name="connsiteY1" fmla="*/ 0 h 2025650"/>
              <a:gd name="connsiteX2" fmla="*/ 2025650 w 2025650"/>
              <a:gd name="connsiteY2" fmla="*/ 1012825 h 2025650"/>
              <a:gd name="connsiteX3" fmla="*/ 2025650 w 2025650"/>
              <a:gd name="connsiteY3" fmla="*/ 2025650 h 2025650"/>
              <a:gd name="connsiteX4" fmla="*/ 1012825 w 2025650"/>
              <a:gd name="connsiteY4" fmla="*/ 2025650 h 2025650"/>
              <a:gd name="connsiteX5" fmla="*/ 0 w 2025650"/>
              <a:gd name="connsiteY5" fmla="*/ 1012825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650" h="2025650">
                <a:moveTo>
                  <a:pt x="0" y="0"/>
                </a:moveTo>
                <a:lnTo>
                  <a:pt x="1012825" y="0"/>
                </a:lnTo>
                <a:cubicBezTo>
                  <a:pt x="1572193" y="0"/>
                  <a:pt x="2025650" y="453457"/>
                  <a:pt x="2025650" y="1012825"/>
                </a:cubicBezTo>
                <a:lnTo>
                  <a:pt x="2025650" y="2025650"/>
                </a:lnTo>
                <a:lnTo>
                  <a:pt x="1012825" y="2025650"/>
                </a:lnTo>
                <a:cubicBezTo>
                  <a:pt x="453457" y="2025650"/>
                  <a:pt x="0" y="1572193"/>
                  <a:pt x="0" y="101282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E3E527E-BEF6-438C-8DFB-C9A281FE427F}"/>
              </a:ext>
            </a:extLst>
          </p:cNvPr>
          <p:cNvSpPr/>
          <p:nvPr/>
        </p:nvSpPr>
        <p:spPr>
          <a:xfrm>
            <a:off x="6252477" y="1317625"/>
            <a:ext cx="2025650" cy="2025650"/>
          </a:xfrm>
          <a:custGeom>
            <a:avLst/>
            <a:gdLst>
              <a:gd name="connsiteX0" fmla="*/ 1012825 w 2025650"/>
              <a:gd name="connsiteY0" fmla="*/ 0 h 2025650"/>
              <a:gd name="connsiteX1" fmla="*/ 2025650 w 2025650"/>
              <a:gd name="connsiteY1" fmla="*/ 0 h 2025650"/>
              <a:gd name="connsiteX2" fmla="*/ 2025650 w 2025650"/>
              <a:gd name="connsiteY2" fmla="*/ 1012825 h 2025650"/>
              <a:gd name="connsiteX3" fmla="*/ 1012825 w 2025650"/>
              <a:gd name="connsiteY3" fmla="*/ 2025650 h 2025650"/>
              <a:gd name="connsiteX4" fmla="*/ 0 w 2025650"/>
              <a:gd name="connsiteY4" fmla="*/ 2025650 h 2025650"/>
              <a:gd name="connsiteX5" fmla="*/ 0 w 2025650"/>
              <a:gd name="connsiteY5" fmla="*/ 1012825 h 2025650"/>
              <a:gd name="connsiteX6" fmla="*/ 1012825 w 2025650"/>
              <a:gd name="connsiteY6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5650" h="2025650">
                <a:moveTo>
                  <a:pt x="1012825" y="0"/>
                </a:moveTo>
                <a:lnTo>
                  <a:pt x="2025650" y="0"/>
                </a:lnTo>
                <a:lnTo>
                  <a:pt x="2025650" y="1012825"/>
                </a:lnTo>
                <a:cubicBezTo>
                  <a:pt x="2025650" y="1572193"/>
                  <a:pt x="1572193" y="2025650"/>
                  <a:pt x="1012825" y="2025650"/>
                </a:cubicBezTo>
                <a:lnTo>
                  <a:pt x="0" y="2025650"/>
                </a:lnTo>
                <a:lnTo>
                  <a:pt x="0" y="1012825"/>
                </a:lnTo>
                <a:cubicBezTo>
                  <a:pt x="0" y="453457"/>
                  <a:pt x="453457" y="0"/>
                  <a:pt x="101282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AAE2896-EEA3-4394-BBE3-A1A7AA444BF2}"/>
              </a:ext>
            </a:extLst>
          </p:cNvPr>
          <p:cNvSpPr/>
          <p:nvPr/>
        </p:nvSpPr>
        <p:spPr>
          <a:xfrm>
            <a:off x="3913873" y="3686175"/>
            <a:ext cx="2025650" cy="2025650"/>
          </a:xfrm>
          <a:custGeom>
            <a:avLst/>
            <a:gdLst>
              <a:gd name="connsiteX0" fmla="*/ 1012825 w 2025650"/>
              <a:gd name="connsiteY0" fmla="*/ 0 h 2025650"/>
              <a:gd name="connsiteX1" fmla="*/ 2025650 w 2025650"/>
              <a:gd name="connsiteY1" fmla="*/ 0 h 2025650"/>
              <a:gd name="connsiteX2" fmla="*/ 2025650 w 2025650"/>
              <a:gd name="connsiteY2" fmla="*/ 1012825 h 2025650"/>
              <a:gd name="connsiteX3" fmla="*/ 1012825 w 2025650"/>
              <a:gd name="connsiteY3" fmla="*/ 2025650 h 2025650"/>
              <a:gd name="connsiteX4" fmla="*/ 0 w 2025650"/>
              <a:gd name="connsiteY4" fmla="*/ 2025650 h 2025650"/>
              <a:gd name="connsiteX5" fmla="*/ 0 w 2025650"/>
              <a:gd name="connsiteY5" fmla="*/ 1012825 h 2025650"/>
              <a:gd name="connsiteX6" fmla="*/ 1012825 w 2025650"/>
              <a:gd name="connsiteY6" fmla="*/ 0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5650" h="2025650">
                <a:moveTo>
                  <a:pt x="1012825" y="0"/>
                </a:moveTo>
                <a:lnTo>
                  <a:pt x="2025650" y="0"/>
                </a:lnTo>
                <a:lnTo>
                  <a:pt x="2025650" y="1012825"/>
                </a:lnTo>
                <a:cubicBezTo>
                  <a:pt x="2025650" y="1572193"/>
                  <a:pt x="1572193" y="2025650"/>
                  <a:pt x="1012825" y="2025650"/>
                </a:cubicBezTo>
                <a:lnTo>
                  <a:pt x="0" y="2025650"/>
                </a:lnTo>
                <a:lnTo>
                  <a:pt x="0" y="1012825"/>
                </a:lnTo>
                <a:cubicBezTo>
                  <a:pt x="0" y="453457"/>
                  <a:pt x="453457" y="0"/>
                  <a:pt x="101282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7297EE4-4989-456D-AE39-A59E20D9C11A}"/>
              </a:ext>
            </a:extLst>
          </p:cNvPr>
          <p:cNvSpPr/>
          <p:nvPr/>
        </p:nvSpPr>
        <p:spPr>
          <a:xfrm>
            <a:off x="6252477" y="3686175"/>
            <a:ext cx="2025650" cy="2025650"/>
          </a:xfrm>
          <a:custGeom>
            <a:avLst/>
            <a:gdLst>
              <a:gd name="connsiteX0" fmla="*/ 0 w 2025650"/>
              <a:gd name="connsiteY0" fmla="*/ 0 h 2025650"/>
              <a:gd name="connsiteX1" fmla="*/ 1012825 w 2025650"/>
              <a:gd name="connsiteY1" fmla="*/ 0 h 2025650"/>
              <a:gd name="connsiteX2" fmla="*/ 2025650 w 2025650"/>
              <a:gd name="connsiteY2" fmla="*/ 1012825 h 2025650"/>
              <a:gd name="connsiteX3" fmla="*/ 2025650 w 2025650"/>
              <a:gd name="connsiteY3" fmla="*/ 2025650 h 2025650"/>
              <a:gd name="connsiteX4" fmla="*/ 1012825 w 2025650"/>
              <a:gd name="connsiteY4" fmla="*/ 2025650 h 2025650"/>
              <a:gd name="connsiteX5" fmla="*/ 0 w 2025650"/>
              <a:gd name="connsiteY5" fmla="*/ 1012825 h 202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650" h="2025650">
                <a:moveTo>
                  <a:pt x="0" y="0"/>
                </a:moveTo>
                <a:lnTo>
                  <a:pt x="1012825" y="0"/>
                </a:lnTo>
                <a:cubicBezTo>
                  <a:pt x="1572193" y="0"/>
                  <a:pt x="2025650" y="453457"/>
                  <a:pt x="2025650" y="1012825"/>
                </a:cubicBezTo>
                <a:lnTo>
                  <a:pt x="2025650" y="2025650"/>
                </a:lnTo>
                <a:lnTo>
                  <a:pt x="1012825" y="2025650"/>
                </a:lnTo>
                <a:cubicBezTo>
                  <a:pt x="453457" y="2025650"/>
                  <a:pt x="0" y="1572193"/>
                  <a:pt x="0" y="101282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7BC16D4-8DB3-4FCD-9118-3438CF0BA5C8}"/>
              </a:ext>
            </a:extLst>
          </p:cNvPr>
          <p:cNvGrpSpPr/>
          <p:nvPr/>
        </p:nvGrpSpPr>
        <p:grpSpPr>
          <a:xfrm>
            <a:off x="8921977" y="3968198"/>
            <a:ext cx="2937088" cy="1290153"/>
            <a:chOff x="8921977" y="1466725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36253B2-31A0-4A86-92BB-C494E16FFC2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BED1B29-69EA-46DD-8F87-2C5284415B3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39DD258-5184-4664-9250-1B51105298BD}"/>
              </a:ext>
            </a:extLst>
          </p:cNvPr>
          <p:cNvGrpSpPr/>
          <p:nvPr/>
        </p:nvGrpSpPr>
        <p:grpSpPr>
          <a:xfrm>
            <a:off x="332936" y="3968198"/>
            <a:ext cx="2937088" cy="1290153"/>
            <a:chOff x="332936" y="2627766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C3E1CA3-A503-4FA2-8661-863790C9F2E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29D2597-1432-4480-B97C-B592CAD4946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21E3626-4D8D-4792-A823-9B5C95A1013F}"/>
              </a:ext>
            </a:extLst>
          </p:cNvPr>
          <p:cNvGrpSpPr/>
          <p:nvPr/>
        </p:nvGrpSpPr>
        <p:grpSpPr>
          <a:xfrm>
            <a:off x="8929772" y="1681144"/>
            <a:ext cx="2937088" cy="1290153"/>
            <a:chOff x="8921977" y="1466725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64D7500-76A6-4B58-9038-80E47C32043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BC52D18-3FB1-4461-8891-1FE8DCDF9EC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F96A0C1-0229-4C58-9C4E-2BBD7565C77A}"/>
              </a:ext>
            </a:extLst>
          </p:cNvPr>
          <p:cNvGrpSpPr/>
          <p:nvPr/>
        </p:nvGrpSpPr>
        <p:grpSpPr>
          <a:xfrm>
            <a:off x="340731" y="1681144"/>
            <a:ext cx="2937088" cy="1290153"/>
            <a:chOff x="332936" y="262776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049E681-D385-4CC1-BC6C-C2B09458896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3A72A29-5A18-4AFA-A82A-365B7739810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BF91ECB-CB32-4E7C-A6DE-5F8EE1485A5D}"/>
              </a:ext>
            </a:extLst>
          </p:cNvPr>
          <p:cNvGrpSpPr/>
          <p:nvPr/>
        </p:nvGrpSpPr>
        <p:grpSpPr>
          <a:xfrm>
            <a:off x="5756653" y="5141699"/>
            <a:ext cx="685048" cy="968804"/>
            <a:chOff x="5756653" y="5141699"/>
            <a:chExt cx="685048" cy="968804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E7E1004-6EB5-4A0A-A5DD-38CA39FE1F7D}"/>
                </a:ext>
              </a:extLst>
            </p:cNvPr>
            <p:cNvSpPr/>
            <p:nvPr/>
          </p:nvSpPr>
          <p:spPr>
            <a:xfrm rot="2700000">
              <a:off x="5756653" y="5283577"/>
              <a:ext cx="685048" cy="685048"/>
            </a:xfrm>
            <a:custGeom>
              <a:avLst/>
              <a:gdLst>
                <a:gd name="connsiteX0" fmla="*/ 0 w 2025650"/>
                <a:gd name="connsiteY0" fmla="*/ 0 h 2025650"/>
                <a:gd name="connsiteX1" fmla="*/ 1012825 w 2025650"/>
                <a:gd name="connsiteY1" fmla="*/ 0 h 2025650"/>
                <a:gd name="connsiteX2" fmla="*/ 2025650 w 2025650"/>
                <a:gd name="connsiteY2" fmla="*/ 1012825 h 2025650"/>
                <a:gd name="connsiteX3" fmla="*/ 2025650 w 2025650"/>
                <a:gd name="connsiteY3" fmla="*/ 2025650 h 2025650"/>
                <a:gd name="connsiteX4" fmla="*/ 1012825 w 2025650"/>
                <a:gd name="connsiteY4" fmla="*/ 2025650 h 2025650"/>
                <a:gd name="connsiteX5" fmla="*/ 0 w 2025650"/>
                <a:gd name="connsiteY5" fmla="*/ 1012825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5650" h="2025650">
                  <a:moveTo>
                    <a:pt x="0" y="0"/>
                  </a:moveTo>
                  <a:lnTo>
                    <a:pt x="1012825" y="0"/>
                  </a:lnTo>
                  <a:cubicBezTo>
                    <a:pt x="1572193" y="0"/>
                    <a:pt x="2025650" y="453457"/>
                    <a:pt x="2025650" y="1012825"/>
                  </a:cubicBezTo>
                  <a:lnTo>
                    <a:pt x="2025650" y="2025650"/>
                  </a:lnTo>
                  <a:lnTo>
                    <a:pt x="1012825" y="2025650"/>
                  </a:lnTo>
                  <a:cubicBezTo>
                    <a:pt x="453457" y="2025650"/>
                    <a:pt x="0" y="1572193"/>
                    <a:pt x="0" y="10128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9A9D6AC-B456-4F01-9AE1-97E231D06225}"/>
                </a:ext>
              </a:extLst>
            </p:cNvPr>
            <p:cNvSpPr/>
            <p:nvPr/>
          </p:nvSpPr>
          <p:spPr>
            <a:xfrm>
              <a:off x="6096001" y="5141699"/>
              <a:ext cx="345700" cy="968804"/>
            </a:xfrm>
            <a:custGeom>
              <a:avLst/>
              <a:gdLst>
                <a:gd name="connsiteX0" fmla="*/ 3176 w 345700"/>
                <a:gd name="connsiteY0" fmla="*/ 0 h 968804"/>
                <a:gd name="connsiteX1" fmla="*/ 245377 w 345700"/>
                <a:gd name="connsiteY1" fmla="*/ 242201 h 968804"/>
                <a:gd name="connsiteX2" fmla="*/ 245377 w 345700"/>
                <a:gd name="connsiteY2" fmla="*/ 726603 h 968804"/>
                <a:gd name="connsiteX3" fmla="*/ 3176 w 345700"/>
                <a:gd name="connsiteY3" fmla="*/ 968804 h 968804"/>
                <a:gd name="connsiteX4" fmla="*/ 0 w 345700"/>
                <a:gd name="connsiteY4" fmla="*/ 965628 h 968804"/>
                <a:gd name="connsiteX5" fmla="*/ 0 w 345700"/>
                <a:gd name="connsiteY5" fmla="*/ 3176 h 968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700" h="968804">
                  <a:moveTo>
                    <a:pt x="3176" y="0"/>
                  </a:moveTo>
                  <a:lnTo>
                    <a:pt x="245377" y="242201"/>
                  </a:lnTo>
                  <a:cubicBezTo>
                    <a:pt x="379141" y="375965"/>
                    <a:pt x="379141" y="592839"/>
                    <a:pt x="245377" y="726603"/>
                  </a:cubicBezTo>
                  <a:lnTo>
                    <a:pt x="3176" y="968804"/>
                  </a:lnTo>
                  <a:lnTo>
                    <a:pt x="0" y="965628"/>
                  </a:lnTo>
                  <a:lnTo>
                    <a:pt x="0" y="3176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31F3D80-7949-4DA7-AB33-BE441ADA095B}"/>
              </a:ext>
            </a:extLst>
          </p:cNvPr>
          <p:cNvGrpSpPr/>
          <p:nvPr/>
        </p:nvGrpSpPr>
        <p:grpSpPr>
          <a:xfrm>
            <a:off x="3500224" y="3172202"/>
            <a:ext cx="968804" cy="685048"/>
            <a:chOff x="3500224" y="3172202"/>
            <a:chExt cx="968804" cy="685048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FB5B0CE-0A05-44FD-855C-787D7B928F00}"/>
                </a:ext>
              </a:extLst>
            </p:cNvPr>
            <p:cNvSpPr/>
            <p:nvPr/>
          </p:nvSpPr>
          <p:spPr>
            <a:xfrm rot="18900000">
              <a:off x="3642102" y="3172202"/>
              <a:ext cx="685048" cy="685048"/>
            </a:xfrm>
            <a:custGeom>
              <a:avLst/>
              <a:gdLst>
                <a:gd name="connsiteX0" fmla="*/ 0 w 2025650"/>
                <a:gd name="connsiteY0" fmla="*/ 0 h 2025650"/>
                <a:gd name="connsiteX1" fmla="*/ 1012825 w 2025650"/>
                <a:gd name="connsiteY1" fmla="*/ 0 h 2025650"/>
                <a:gd name="connsiteX2" fmla="*/ 2025650 w 2025650"/>
                <a:gd name="connsiteY2" fmla="*/ 1012825 h 2025650"/>
                <a:gd name="connsiteX3" fmla="*/ 2025650 w 2025650"/>
                <a:gd name="connsiteY3" fmla="*/ 2025650 h 2025650"/>
                <a:gd name="connsiteX4" fmla="*/ 1012825 w 2025650"/>
                <a:gd name="connsiteY4" fmla="*/ 2025650 h 2025650"/>
                <a:gd name="connsiteX5" fmla="*/ 0 w 2025650"/>
                <a:gd name="connsiteY5" fmla="*/ 1012825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5650" h="2025650">
                  <a:moveTo>
                    <a:pt x="0" y="0"/>
                  </a:moveTo>
                  <a:lnTo>
                    <a:pt x="1012825" y="0"/>
                  </a:lnTo>
                  <a:cubicBezTo>
                    <a:pt x="1572193" y="0"/>
                    <a:pt x="2025650" y="453457"/>
                    <a:pt x="2025650" y="1012825"/>
                  </a:cubicBezTo>
                  <a:lnTo>
                    <a:pt x="2025650" y="2025650"/>
                  </a:lnTo>
                  <a:lnTo>
                    <a:pt x="1012825" y="2025650"/>
                  </a:lnTo>
                  <a:cubicBezTo>
                    <a:pt x="453457" y="2025650"/>
                    <a:pt x="0" y="1572193"/>
                    <a:pt x="0" y="10128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D2767CEF-016B-4F6C-9475-CA15A9847645}"/>
                </a:ext>
              </a:extLst>
            </p:cNvPr>
            <p:cNvSpPr/>
            <p:nvPr/>
          </p:nvSpPr>
          <p:spPr>
            <a:xfrm>
              <a:off x="3500224" y="3514726"/>
              <a:ext cx="968804" cy="342524"/>
            </a:xfrm>
            <a:custGeom>
              <a:avLst/>
              <a:gdLst>
                <a:gd name="connsiteX0" fmla="*/ 0 w 968804"/>
                <a:gd name="connsiteY0" fmla="*/ 0 h 342524"/>
                <a:gd name="connsiteX1" fmla="*/ 968804 w 968804"/>
                <a:gd name="connsiteY1" fmla="*/ 0 h 342524"/>
                <a:gd name="connsiteX2" fmla="*/ 726603 w 968804"/>
                <a:gd name="connsiteY2" fmla="*/ 242201 h 342524"/>
                <a:gd name="connsiteX3" fmla="*/ 242201 w 968804"/>
                <a:gd name="connsiteY3" fmla="*/ 242201 h 342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8804" h="342524">
                  <a:moveTo>
                    <a:pt x="0" y="0"/>
                  </a:moveTo>
                  <a:lnTo>
                    <a:pt x="968804" y="0"/>
                  </a:lnTo>
                  <a:lnTo>
                    <a:pt x="726603" y="242201"/>
                  </a:lnTo>
                  <a:cubicBezTo>
                    <a:pt x="592839" y="375965"/>
                    <a:pt x="375965" y="375965"/>
                    <a:pt x="242201" y="24220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0F0489C-899A-4B58-B0B7-7F19C93DFD72}"/>
              </a:ext>
            </a:extLst>
          </p:cNvPr>
          <p:cNvGrpSpPr/>
          <p:nvPr/>
        </p:nvGrpSpPr>
        <p:grpSpPr>
          <a:xfrm>
            <a:off x="7722973" y="3172203"/>
            <a:ext cx="968804" cy="685048"/>
            <a:chOff x="7722973" y="3172203"/>
            <a:chExt cx="968804" cy="685048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30F3026-FE70-497A-ADEE-DA33A051CAA4}"/>
                </a:ext>
              </a:extLst>
            </p:cNvPr>
            <p:cNvSpPr/>
            <p:nvPr/>
          </p:nvSpPr>
          <p:spPr>
            <a:xfrm rot="18900000">
              <a:off x="7864851" y="3172203"/>
              <a:ext cx="685048" cy="685048"/>
            </a:xfrm>
            <a:custGeom>
              <a:avLst/>
              <a:gdLst>
                <a:gd name="connsiteX0" fmla="*/ 0 w 2025650"/>
                <a:gd name="connsiteY0" fmla="*/ 0 h 2025650"/>
                <a:gd name="connsiteX1" fmla="*/ 1012825 w 2025650"/>
                <a:gd name="connsiteY1" fmla="*/ 0 h 2025650"/>
                <a:gd name="connsiteX2" fmla="*/ 2025650 w 2025650"/>
                <a:gd name="connsiteY2" fmla="*/ 1012825 h 2025650"/>
                <a:gd name="connsiteX3" fmla="*/ 2025650 w 2025650"/>
                <a:gd name="connsiteY3" fmla="*/ 2025650 h 2025650"/>
                <a:gd name="connsiteX4" fmla="*/ 1012825 w 2025650"/>
                <a:gd name="connsiteY4" fmla="*/ 2025650 h 2025650"/>
                <a:gd name="connsiteX5" fmla="*/ 0 w 2025650"/>
                <a:gd name="connsiteY5" fmla="*/ 1012825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5650" h="2025650">
                  <a:moveTo>
                    <a:pt x="0" y="0"/>
                  </a:moveTo>
                  <a:lnTo>
                    <a:pt x="1012825" y="0"/>
                  </a:lnTo>
                  <a:cubicBezTo>
                    <a:pt x="1572193" y="0"/>
                    <a:pt x="2025650" y="453457"/>
                    <a:pt x="2025650" y="1012825"/>
                  </a:cubicBezTo>
                  <a:lnTo>
                    <a:pt x="2025650" y="2025650"/>
                  </a:lnTo>
                  <a:lnTo>
                    <a:pt x="1012825" y="2025650"/>
                  </a:lnTo>
                  <a:cubicBezTo>
                    <a:pt x="453457" y="2025650"/>
                    <a:pt x="0" y="1572193"/>
                    <a:pt x="0" y="10128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7CFE777-CFD1-4AA4-8336-7A40F63AD31D}"/>
                </a:ext>
              </a:extLst>
            </p:cNvPr>
            <p:cNvSpPr/>
            <p:nvPr/>
          </p:nvSpPr>
          <p:spPr>
            <a:xfrm>
              <a:off x="7722973" y="3514726"/>
              <a:ext cx="968804" cy="342525"/>
            </a:xfrm>
            <a:custGeom>
              <a:avLst/>
              <a:gdLst>
                <a:gd name="connsiteX0" fmla="*/ 1 w 968804"/>
                <a:gd name="connsiteY0" fmla="*/ 0 h 342525"/>
                <a:gd name="connsiteX1" fmla="*/ 968803 w 968804"/>
                <a:gd name="connsiteY1" fmla="*/ 0 h 342525"/>
                <a:gd name="connsiteX2" fmla="*/ 968804 w 968804"/>
                <a:gd name="connsiteY2" fmla="*/ 1 h 342525"/>
                <a:gd name="connsiteX3" fmla="*/ 726603 w 968804"/>
                <a:gd name="connsiteY3" fmla="*/ 242202 h 342525"/>
                <a:gd name="connsiteX4" fmla="*/ 242201 w 968804"/>
                <a:gd name="connsiteY4" fmla="*/ 242202 h 342525"/>
                <a:gd name="connsiteX5" fmla="*/ 0 w 968804"/>
                <a:gd name="connsiteY5" fmla="*/ 1 h 342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8804" h="342525">
                  <a:moveTo>
                    <a:pt x="1" y="0"/>
                  </a:moveTo>
                  <a:lnTo>
                    <a:pt x="968803" y="0"/>
                  </a:lnTo>
                  <a:lnTo>
                    <a:pt x="968804" y="1"/>
                  </a:lnTo>
                  <a:lnTo>
                    <a:pt x="726603" y="242202"/>
                  </a:lnTo>
                  <a:cubicBezTo>
                    <a:pt x="592839" y="375966"/>
                    <a:pt x="375965" y="375966"/>
                    <a:pt x="242201" y="2422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1EC1AC4-B839-47E5-9FB3-2850E3DA12FC}"/>
              </a:ext>
            </a:extLst>
          </p:cNvPr>
          <p:cNvGrpSpPr/>
          <p:nvPr/>
        </p:nvGrpSpPr>
        <p:grpSpPr>
          <a:xfrm>
            <a:off x="5753477" y="918948"/>
            <a:ext cx="685048" cy="968804"/>
            <a:chOff x="5753477" y="918948"/>
            <a:chExt cx="685048" cy="968804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F95AC5D-6423-47A5-AD95-A39584FBAC23}"/>
                </a:ext>
              </a:extLst>
            </p:cNvPr>
            <p:cNvSpPr/>
            <p:nvPr/>
          </p:nvSpPr>
          <p:spPr>
            <a:xfrm rot="2700000">
              <a:off x="5753477" y="1060826"/>
              <a:ext cx="685048" cy="685048"/>
            </a:xfrm>
            <a:custGeom>
              <a:avLst/>
              <a:gdLst>
                <a:gd name="connsiteX0" fmla="*/ 0 w 2025650"/>
                <a:gd name="connsiteY0" fmla="*/ 0 h 2025650"/>
                <a:gd name="connsiteX1" fmla="*/ 1012825 w 2025650"/>
                <a:gd name="connsiteY1" fmla="*/ 0 h 2025650"/>
                <a:gd name="connsiteX2" fmla="*/ 2025650 w 2025650"/>
                <a:gd name="connsiteY2" fmla="*/ 1012825 h 2025650"/>
                <a:gd name="connsiteX3" fmla="*/ 2025650 w 2025650"/>
                <a:gd name="connsiteY3" fmla="*/ 2025650 h 2025650"/>
                <a:gd name="connsiteX4" fmla="*/ 1012825 w 2025650"/>
                <a:gd name="connsiteY4" fmla="*/ 2025650 h 2025650"/>
                <a:gd name="connsiteX5" fmla="*/ 0 w 2025650"/>
                <a:gd name="connsiteY5" fmla="*/ 1012825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5650" h="2025650">
                  <a:moveTo>
                    <a:pt x="0" y="0"/>
                  </a:moveTo>
                  <a:lnTo>
                    <a:pt x="1012825" y="0"/>
                  </a:lnTo>
                  <a:cubicBezTo>
                    <a:pt x="1572193" y="0"/>
                    <a:pt x="2025650" y="453457"/>
                    <a:pt x="2025650" y="1012825"/>
                  </a:cubicBezTo>
                  <a:lnTo>
                    <a:pt x="2025650" y="2025650"/>
                  </a:lnTo>
                  <a:lnTo>
                    <a:pt x="1012825" y="2025650"/>
                  </a:lnTo>
                  <a:cubicBezTo>
                    <a:pt x="453457" y="2025650"/>
                    <a:pt x="0" y="1572193"/>
                    <a:pt x="0" y="10128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24476FE-14DE-4C62-BAD9-ECB5EBBD4839}"/>
                </a:ext>
              </a:extLst>
            </p:cNvPr>
            <p:cNvSpPr/>
            <p:nvPr/>
          </p:nvSpPr>
          <p:spPr>
            <a:xfrm>
              <a:off x="6096001" y="918948"/>
              <a:ext cx="342524" cy="968804"/>
            </a:xfrm>
            <a:custGeom>
              <a:avLst/>
              <a:gdLst>
                <a:gd name="connsiteX0" fmla="*/ 0 w 342524"/>
                <a:gd name="connsiteY0" fmla="*/ 0 h 968804"/>
                <a:gd name="connsiteX1" fmla="*/ 242201 w 342524"/>
                <a:gd name="connsiteY1" fmla="*/ 242201 h 968804"/>
                <a:gd name="connsiteX2" fmla="*/ 242201 w 342524"/>
                <a:gd name="connsiteY2" fmla="*/ 726603 h 968804"/>
                <a:gd name="connsiteX3" fmla="*/ 0 w 342524"/>
                <a:gd name="connsiteY3" fmla="*/ 968804 h 968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524" h="968804">
                  <a:moveTo>
                    <a:pt x="0" y="0"/>
                  </a:moveTo>
                  <a:lnTo>
                    <a:pt x="242201" y="242201"/>
                  </a:lnTo>
                  <a:cubicBezTo>
                    <a:pt x="375965" y="375965"/>
                    <a:pt x="375965" y="592839"/>
                    <a:pt x="242201" y="726603"/>
                  </a:cubicBezTo>
                  <a:lnTo>
                    <a:pt x="0" y="96880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aphic 76" descr="Lightbulb">
            <a:extLst>
              <a:ext uri="{FF2B5EF4-FFF2-40B4-BE49-F238E27FC236}">
                <a16:creationId xmlns:a16="http://schemas.microsoft.com/office/drawing/2014/main" id="{74D452A6-5AA0-458D-A4CE-C996978590CE}"/>
              </a:ext>
            </a:extLst>
          </p:cNvPr>
          <p:cNvGrpSpPr/>
          <p:nvPr/>
        </p:nvGrpSpPr>
        <p:grpSpPr>
          <a:xfrm>
            <a:off x="4540250" y="4156075"/>
            <a:ext cx="914400" cy="914400"/>
            <a:chOff x="4540250" y="4156075"/>
            <a:chExt cx="914400" cy="91440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29DEC55-B858-4D0A-8E23-8961CE97648C}"/>
                </a:ext>
              </a:extLst>
            </p:cNvPr>
            <p:cNvSpPr/>
            <p:nvPr/>
          </p:nvSpPr>
          <p:spPr>
            <a:xfrm>
              <a:off x="4873625" y="476567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EDBE13A-63A7-4661-9FAC-E5DD8E726F53}"/>
                </a:ext>
              </a:extLst>
            </p:cNvPr>
            <p:cNvSpPr/>
            <p:nvPr/>
          </p:nvSpPr>
          <p:spPr>
            <a:xfrm>
              <a:off x="4873625" y="486092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20A3673-A8BC-4C07-A51B-98256B4B7ADD}"/>
                </a:ext>
              </a:extLst>
            </p:cNvPr>
            <p:cNvSpPr/>
            <p:nvPr/>
          </p:nvSpPr>
          <p:spPr>
            <a:xfrm>
              <a:off x="4935537" y="4956175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98C4BD0-9BA2-4779-A995-72F2B5300F1A}"/>
                </a:ext>
              </a:extLst>
            </p:cNvPr>
            <p:cNvSpPr/>
            <p:nvPr/>
          </p:nvSpPr>
          <p:spPr>
            <a:xfrm>
              <a:off x="4749800" y="4213225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77" descr="Rocket">
            <a:extLst>
              <a:ext uri="{FF2B5EF4-FFF2-40B4-BE49-F238E27FC236}">
                <a16:creationId xmlns:a16="http://schemas.microsoft.com/office/drawing/2014/main" id="{CA08A8EE-20F0-4603-8BF1-FAA40EC77DBC}"/>
              </a:ext>
            </a:extLst>
          </p:cNvPr>
          <p:cNvGrpSpPr/>
          <p:nvPr/>
        </p:nvGrpSpPr>
        <p:grpSpPr>
          <a:xfrm>
            <a:off x="4540250" y="1958975"/>
            <a:ext cx="914400" cy="914400"/>
            <a:chOff x="4540250" y="1958975"/>
            <a:chExt cx="914400" cy="9144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CFA64E6-618F-4064-A05F-98498F53CA6C}"/>
                </a:ext>
              </a:extLst>
            </p:cNvPr>
            <p:cNvSpPr/>
            <p:nvPr/>
          </p:nvSpPr>
          <p:spPr>
            <a:xfrm>
              <a:off x="5206047" y="2033942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0327C8E-04ED-4BE7-BB20-1738749B136B}"/>
                </a:ext>
              </a:extLst>
            </p:cNvPr>
            <p:cNvSpPr/>
            <p:nvPr/>
          </p:nvSpPr>
          <p:spPr>
            <a:xfrm>
              <a:off x="4613656" y="2295802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C05DDF4-8176-40B9-B10F-101B4DE0FDEC}"/>
                </a:ext>
              </a:extLst>
            </p:cNvPr>
            <p:cNvSpPr/>
            <p:nvPr/>
          </p:nvSpPr>
          <p:spPr>
            <a:xfrm>
              <a:off x="4893668" y="2559050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C441079-A882-4695-B8E4-8F7A3BCDAC98}"/>
                </a:ext>
              </a:extLst>
            </p:cNvPr>
            <p:cNvSpPr/>
            <p:nvPr/>
          </p:nvSpPr>
          <p:spPr>
            <a:xfrm>
              <a:off x="4816475" y="2077084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D3D7F3D-C5C6-491F-9BD5-898D3154E71D}"/>
                </a:ext>
              </a:extLst>
            </p:cNvPr>
            <p:cNvSpPr/>
            <p:nvPr/>
          </p:nvSpPr>
          <p:spPr>
            <a:xfrm>
              <a:off x="4704287" y="2565102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74" descr="Users">
            <a:extLst>
              <a:ext uri="{FF2B5EF4-FFF2-40B4-BE49-F238E27FC236}">
                <a16:creationId xmlns:a16="http://schemas.microsoft.com/office/drawing/2014/main" id="{D855BAEE-5F1D-4BEB-8B04-EB444EDE5111}"/>
              </a:ext>
            </a:extLst>
          </p:cNvPr>
          <p:cNvGrpSpPr/>
          <p:nvPr/>
        </p:nvGrpSpPr>
        <p:grpSpPr>
          <a:xfrm>
            <a:off x="6794500" y="2166620"/>
            <a:ext cx="800100" cy="499109"/>
            <a:chOff x="6794500" y="2166620"/>
            <a:chExt cx="800100" cy="499109"/>
          </a:xfrm>
          <a:solidFill>
            <a:srgbClr val="000000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C7529CE-4713-4C4C-8A7A-57E5E7037C72}"/>
                </a:ext>
              </a:extLst>
            </p:cNvPr>
            <p:cNvSpPr/>
            <p:nvPr/>
          </p:nvSpPr>
          <p:spPr>
            <a:xfrm>
              <a:off x="6880225" y="216662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6F0E252-FFF1-4B8B-A4EF-A942E2B62E06}"/>
                </a:ext>
              </a:extLst>
            </p:cNvPr>
            <p:cNvSpPr/>
            <p:nvPr/>
          </p:nvSpPr>
          <p:spPr>
            <a:xfrm>
              <a:off x="7337425" y="216662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8944196-81BD-4679-8C6F-EF46613F2A98}"/>
                </a:ext>
              </a:extLst>
            </p:cNvPr>
            <p:cNvSpPr/>
            <p:nvPr/>
          </p:nvSpPr>
          <p:spPr>
            <a:xfrm>
              <a:off x="7023100" y="2494280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CC8FE7E-30D0-49D9-A173-7F2831A28316}"/>
                </a:ext>
              </a:extLst>
            </p:cNvPr>
            <p:cNvSpPr/>
            <p:nvPr/>
          </p:nvSpPr>
          <p:spPr>
            <a:xfrm>
              <a:off x="7108825" y="2299970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B6C59AF-E696-4A2F-BB86-7D4ABC4777ED}"/>
                </a:ext>
              </a:extLst>
            </p:cNvPr>
            <p:cNvSpPr/>
            <p:nvPr/>
          </p:nvSpPr>
          <p:spPr>
            <a:xfrm>
              <a:off x="7284085" y="2360930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2589085-5809-4D0F-A343-B182C5D86D2E}"/>
                </a:ext>
              </a:extLst>
            </p:cNvPr>
            <p:cNvSpPr/>
            <p:nvPr/>
          </p:nvSpPr>
          <p:spPr>
            <a:xfrm>
              <a:off x="6794500" y="2360930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" name="Graphic 75" descr="Puzzle">
            <a:extLst>
              <a:ext uri="{FF2B5EF4-FFF2-40B4-BE49-F238E27FC236}">
                <a16:creationId xmlns:a16="http://schemas.microsoft.com/office/drawing/2014/main" id="{14805152-834F-403A-9C23-020ECA60586E}"/>
              </a:ext>
            </a:extLst>
          </p:cNvPr>
          <p:cNvSpPr/>
          <p:nvPr/>
        </p:nvSpPr>
        <p:spPr>
          <a:xfrm>
            <a:off x="6813550" y="4213225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36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8550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Flower Matrix – Slide Template</vt:lpstr>
      <vt:lpstr>Flower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Flower Matrix</dc:title>
  <dc:creator>PresentationGO.com</dc:creator>
  <dc:description>© Copyright PresentationGO.com</dc:description>
  <dcterms:created xsi:type="dcterms:W3CDTF">2014-11-26T05:14:11Z</dcterms:created>
  <dcterms:modified xsi:type="dcterms:W3CDTF">2019-10-28T19:57:35Z</dcterms:modified>
  <cp:category>Charts &amp; Diagrams</cp:category>
</cp:coreProperties>
</file>