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1164" y="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8147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1204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Step-Up Stairs Diagram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F1F39E2-FC10-4F6C-AD6C-F590CEF6775C}"/>
              </a:ext>
            </a:extLst>
          </p:cNvPr>
          <p:cNvGrpSpPr/>
          <p:nvPr/>
        </p:nvGrpSpPr>
        <p:grpSpPr>
          <a:xfrm>
            <a:off x="3819527" y="4600641"/>
            <a:ext cx="1440180" cy="1067386"/>
            <a:chOff x="2236785" y="3382931"/>
            <a:chExt cx="1625608" cy="1191724"/>
          </a:xfrm>
        </p:grpSpPr>
        <p:sp>
          <p:nvSpPr>
            <p:cNvPr id="34" name="Right Triangle 33">
              <a:extLst>
                <a:ext uri="{FF2B5EF4-FFF2-40B4-BE49-F238E27FC236}">
                  <a16:creationId xmlns:a16="http://schemas.microsoft.com/office/drawing/2014/main" id="{DA4435D6-432C-4E77-8974-726B175704EF}"/>
                </a:ext>
              </a:extLst>
            </p:cNvPr>
            <p:cNvSpPr/>
            <p:nvPr/>
          </p:nvSpPr>
          <p:spPr>
            <a:xfrm flipV="1">
              <a:off x="2236785" y="4276724"/>
              <a:ext cx="406402" cy="297931"/>
            </a:xfrm>
            <a:prstGeom prst="rtTriangle">
              <a:avLst/>
            </a:prstGeom>
            <a:solidFill>
              <a:schemeClr val="bg1"/>
            </a:solidFill>
            <a:ln w="222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5" name="Right Triangle 34">
              <a:extLst>
                <a:ext uri="{FF2B5EF4-FFF2-40B4-BE49-F238E27FC236}">
                  <a16:creationId xmlns:a16="http://schemas.microsoft.com/office/drawing/2014/main" id="{BF748D16-353B-40D5-92FB-7B4E2A89946C}"/>
                </a:ext>
              </a:extLst>
            </p:cNvPr>
            <p:cNvSpPr/>
            <p:nvPr/>
          </p:nvSpPr>
          <p:spPr>
            <a:xfrm flipV="1">
              <a:off x="2643187" y="3978793"/>
              <a:ext cx="406402" cy="297931"/>
            </a:xfrm>
            <a:prstGeom prst="rtTriangle">
              <a:avLst/>
            </a:prstGeom>
            <a:solidFill>
              <a:schemeClr val="bg1"/>
            </a:solidFill>
            <a:ln w="222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6" name="Right Triangle 35">
              <a:extLst>
                <a:ext uri="{FF2B5EF4-FFF2-40B4-BE49-F238E27FC236}">
                  <a16:creationId xmlns:a16="http://schemas.microsoft.com/office/drawing/2014/main" id="{08433D1C-09A6-4C5C-BA13-AB3E81B7A83E}"/>
                </a:ext>
              </a:extLst>
            </p:cNvPr>
            <p:cNvSpPr/>
            <p:nvPr/>
          </p:nvSpPr>
          <p:spPr>
            <a:xfrm flipV="1">
              <a:off x="3049589" y="3680862"/>
              <a:ext cx="406402" cy="297931"/>
            </a:xfrm>
            <a:prstGeom prst="rtTriangle">
              <a:avLst/>
            </a:prstGeom>
            <a:solidFill>
              <a:schemeClr val="bg1"/>
            </a:solidFill>
            <a:ln w="222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7" name="Right Triangle 36">
              <a:extLst>
                <a:ext uri="{FF2B5EF4-FFF2-40B4-BE49-F238E27FC236}">
                  <a16:creationId xmlns:a16="http://schemas.microsoft.com/office/drawing/2014/main" id="{FAB8DE9E-C9C0-4FED-91C4-DFBC09AA31A5}"/>
                </a:ext>
              </a:extLst>
            </p:cNvPr>
            <p:cNvSpPr/>
            <p:nvPr/>
          </p:nvSpPr>
          <p:spPr>
            <a:xfrm flipV="1">
              <a:off x="3455991" y="3382931"/>
              <a:ext cx="406402" cy="297931"/>
            </a:xfrm>
            <a:prstGeom prst="rtTriangle">
              <a:avLst/>
            </a:prstGeom>
            <a:solidFill>
              <a:schemeClr val="bg1"/>
            </a:solidFill>
            <a:ln w="222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FB728D2E-D9C1-41DF-9601-788DE2E53915}"/>
              </a:ext>
            </a:extLst>
          </p:cNvPr>
          <p:cNvGrpSpPr/>
          <p:nvPr/>
        </p:nvGrpSpPr>
        <p:grpSpPr>
          <a:xfrm flipH="1">
            <a:off x="3899536" y="3372248"/>
            <a:ext cx="1440180" cy="1067386"/>
            <a:chOff x="2236785" y="3382931"/>
            <a:chExt cx="1625608" cy="1191724"/>
          </a:xfrm>
        </p:grpSpPr>
        <p:sp>
          <p:nvSpPr>
            <p:cNvPr id="39" name="Right Triangle 38">
              <a:extLst>
                <a:ext uri="{FF2B5EF4-FFF2-40B4-BE49-F238E27FC236}">
                  <a16:creationId xmlns:a16="http://schemas.microsoft.com/office/drawing/2014/main" id="{4A728D08-BB3D-4DC8-9DA6-DEEEDCB0920E}"/>
                </a:ext>
              </a:extLst>
            </p:cNvPr>
            <p:cNvSpPr/>
            <p:nvPr/>
          </p:nvSpPr>
          <p:spPr>
            <a:xfrm flipV="1">
              <a:off x="2236785" y="4276724"/>
              <a:ext cx="406402" cy="297931"/>
            </a:xfrm>
            <a:prstGeom prst="rtTriangle">
              <a:avLst/>
            </a:prstGeom>
            <a:solidFill>
              <a:schemeClr val="bg1"/>
            </a:solidFill>
            <a:ln w="222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0" name="Right Triangle 39">
              <a:extLst>
                <a:ext uri="{FF2B5EF4-FFF2-40B4-BE49-F238E27FC236}">
                  <a16:creationId xmlns:a16="http://schemas.microsoft.com/office/drawing/2014/main" id="{53E5979A-BD85-4A90-8401-F68041007768}"/>
                </a:ext>
              </a:extLst>
            </p:cNvPr>
            <p:cNvSpPr/>
            <p:nvPr/>
          </p:nvSpPr>
          <p:spPr>
            <a:xfrm flipV="1">
              <a:off x="2643187" y="3978793"/>
              <a:ext cx="406402" cy="297931"/>
            </a:xfrm>
            <a:prstGeom prst="rtTriangle">
              <a:avLst/>
            </a:prstGeom>
            <a:solidFill>
              <a:schemeClr val="bg1"/>
            </a:solidFill>
            <a:ln w="222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1" name="Right Triangle 40">
              <a:extLst>
                <a:ext uri="{FF2B5EF4-FFF2-40B4-BE49-F238E27FC236}">
                  <a16:creationId xmlns:a16="http://schemas.microsoft.com/office/drawing/2014/main" id="{26499EEB-F32F-46CF-9918-2D2549A5F614}"/>
                </a:ext>
              </a:extLst>
            </p:cNvPr>
            <p:cNvSpPr/>
            <p:nvPr/>
          </p:nvSpPr>
          <p:spPr>
            <a:xfrm flipV="1">
              <a:off x="3049589" y="3680862"/>
              <a:ext cx="406402" cy="297931"/>
            </a:xfrm>
            <a:prstGeom prst="rtTriangle">
              <a:avLst/>
            </a:prstGeom>
            <a:solidFill>
              <a:schemeClr val="bg1"/>
            </a:solidFill>
            <a:ln w="222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2" name="Right Triangle 41">
              <a:extLst>
                <a:ext uri="{FF2B5EF4-FFF2-40B4-BE49-F238E27FC236}">
                  <a16:creationId xmlns:a16="http://schemas.microsoft.com/office/drawing/2014/main" id="{D293D2C1-094D-465F-A165-C5BFBAB1F18F}"/>
                </a:ext>
              </a:extLst>
            </p:cNvPr>
            <p:cNvSpPr/>
            <p:nvPr/>
          </p:nvSpPr>
          <p:spPr>
            <a:xfrm flipV="1">
              <a:off x="3455991" y="3382931"/>
              <a:ext cx="406402" cy="297931"/>
            </a:xfrm>
            <a:prstGeom prst="rtTriangle">
              <a:avLst/>
            </a:prstGeom>
            <a:solidFill>
              <a:schemeClr val="bg1"/>
            </a:solidFill>
            <a:ln w="222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61BC4D0D-4376-4890-B41C-D1DBE1894C67}"/>
              </a:ext>
            </a:extLst>
          </p:cNvPr>
          <p:cNvGrpSpPr/>
          <p:nvPr/>
        </p:nvGrpSpPr>
        <p:grpSpPr>
          <a:xfrm>
            <a:off x="3808476" y="2143855"/>
            <a:ext cx="1440180" cy="1067386"/>
            <a:chOff x="2236785" y="3382931"/>
            <a:chExt cx="1625608" cy="1191724"/>
          </a:xfrm>
        </p:grpSpPr>
        <p:sp>
          <p:nvSpPr>
            <p:cNvPr id="74" name="Right Triangle 73">
              <a:extLst>
                <a:ext uri="{FF2B5EF4-FFF2-40B4-BE49-F238E27FC236}">
                  <a16:creationId xmlns:a16="http://schemas.microsoft.com/office/drawing/2014/main" id="{4B71B183-B296-4380-AF64-4856A6FCACB4}"/>
                </a:ext>
              </a:extLst>
            </p:cNvPr>
            <p:cNvSpPr/>
            <p:nvPr/>
          </p:nvSpPr>
          <p:spPr>
            <a:xfrm flipV="1">
              <a:off x="2236785" y="4276724"/>
              <a:ext cx="406402" cy="297931"/>
            </a:xfrm>
            <a:prstGeom prst="rtTriangle">
              <a:avLst/>
            </a:prstGeom>
            <a:solidFill>
              <a:schemeClr val="bg1"/>
            </a:solidFill>
            <a:ln w="222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5" name="Right Triangle 74">
              <a:extLst>
                <a:ext uri="{FF2B5EF4-FFF2-40B4-BE49-F238E27FC236}">
                  <a16:creationId xmlns:a16="http://schemas.microsoft.com/office/drawing/2014/main" id="{4ACAC987-427F-4483-8AFA-F4E3D0233F39}"/>
                </a:ext>
              </a:extLst>
            </p:cNvPr>
            <p:cNvSpPr/>
            <p:nvPr/>
          </p:nvSpPr>
          <p:spPr>
            <a:xfrm flipV="1">
              <a:off x="2643187" y="3978793"/>
              <a:ext cx="406402" cy="297931"/>
            </a:xfrm>
            <a:prstGeom prst="rtTriangle">
              <a:avLst/>
            </a:prstGeom>
            <a:solidFill>
              <a:schemeClr val="bg1"/>
            </a:solidFill>
            <a:ln w="222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6" name="Right Triangle 75">
              <a:extLst>
                <a:ext uri="{FF2B5EF4-FFF2-40B4-BE49-F238E27FC236}">
                  <a16:creationId xmlns:a16="http://schemas.microsoft.com/office/drawing/2014/main" id="{F2F80204-8CCD-461A-A619-95CA4E1A7722}"/>
                </a:ext>
              </a:extLst>
            </p:cNvPr>
            <p:cNvSpPr/>
            <p:nvPr/>
          </p:nvSpPr>
          <p:spPr>
            <a:xfrm flipV="1">
              <a:off x="3049589" y="3680862"/>
              <a:ext cx="406402" cy="297931"/>
            </a:xfrm>
            <a:prstGeom prst="rtTriangle">
              <a:avLst/>
            </a:prstGeom>
            <a:solidFill>
              <a:schemeClr val="bg1"/>
            </a:solidFill>
            <a:ln w="222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7" name="Right Triangle 76">
              <a:extLst>
                <a:ext uri="{FF2B5EF4-FFF2-40B4-BE49-F238E27FC236}">
                  <a16:creationId xmlns:a16="http://schemas.microsoft.com/office/drawing/2014/main" id="{37047A14-E5E4-405E-B5A6-2D53EDEA8804}"/>
                </a:ext>
              </a:extLst>
            </p:cNvPr>
            <p:cNvSpPr/>
            <p:nvPr/>
          </p:nvSpPr>
          <p:spPr>
            <a:xfrm flipV="1">
              <a:off x="3455991" y="3382931"/>
              <a:ext cx="406402" cy="297931"/>
            </a:xfrm>
            <a:prstGeom prst="rtTriangle">
              <a:avLst/>
            </a:prstGeom>
            <a:solidFill>
              <a:schemeClr val="bg1"/>
            </a:solidFill>
            <a:ln w="222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sp>
        <p:nvSpPr>
          <p:cNvPr id="85" name="Rectangle: Rounded Corners 84">
            <a:extLst>
              <a:ext uri="{FF2B5EF4-FFF2-40B4-BE49-F238E27FC236}">
                <a16:creationId xmlns:a16="http://schemas.microsoft.com/office/drawing/2014/main" id="{3C28920F-70D9-4E89-B3BB-CB26857EA89B}"/>
              </a:ext>
            </a:extLst>
          </p:cNvPr>
          <p:cNvSpPr/>
          <p:nvPr/>
        </p:nvSpPr>
        <p:spPr>
          <a:xfrm>
            <a:off x="5989891" y="3780850"/>
            <a:ext cx="2592134" cy="1031600"/>
          </a:xfrm>
          <a:prstGeom prst="roundRect">
            <a:avLst>
              <a:gd name="adj" fmla="val 13509"/>
            </a:avLst>
          </a:prstGeom>
          <a:solidFill>
            <a:schemeClr val="bg1"/>
          </a:solidFill>
          <a:ln w="19050"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114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just"/>
            <a:r>
              <a:rPr lang="en-US" sz="2000" b="1" noProof="1">
                <a:solidFill>
                  <a:prstClr val="black"/>
                </a:solidFill>
              </a:rPr>
              <a:t>Lorem Ipsum</a:t>
            </a:r>
          </a:p>
          <a:p>
            <a:pPr algn="just">
              <a:lnSpc>
                <a:spcPts val="1000"/>
              </a:lnSpc>
            </a:pPr>
            <a:r>
              <a:rPr lang="en-US" sz="1000" noProof="1">
                <a:solidFill>
                  <a:prstClr val="black">
                    <a:lumMod val="65000"/>
                    <a:lumOff val="35000"/>
                  </a:prstClr>
                </a:solidFill>
              </a:rPr>
              <a:t>Lorem ipsum dolor sit amet, nibh est. A magna maecenas, quam magna nec quis, lorem nunc. Suspendisse viverra sodales mauris, cras pharetra proin egestas arcu erat dolor, amet.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4BC13CB8-2092-492D-BCBC-E567FB1FBDDE}"/>
              </a:ext>
            </a:extLst>
          </p:cNvPr>
          <p:cNvSpPr/>
          <p:nvPr/>
        </p:nvSpPr>
        <p:spPr>
          <a:xfrm>
            <a:off x="5256466" y="3780293"/>
            <a:ext cx="1033272" cy="1031600"/>
          </a:xfrm>
          <a:prstGeom prst="rect">
            <a:avLst/>
          </a:prstGeom>
          <a:ln w="19050"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/>
          </a:p>
        </p:txBody>
      </p:sp>
      <p:grpSp>
        <p:nvGrpSpPr>
          <p:cNvPr id="3" name="Graphic 85" descr="Users">
            <a:extLst>
              <a:ext uri="{FF2B5EF4-FFF2-40B4-BE49-F238E27FC236}">
                <a16:creationId xmlns:a16="http://schemas.microsoft.com/office/drawing/2014/main" id="{7EFCBBD3-2606-4D45-8EFA-0D776E13C976}"/>
              </a:ext>
            </a:extLst>
          </p:cNvPr>
          <p:cNvGrpSpPr/>
          <p:nvPr/>
        </p:nvGrpSpPr>
        <p:grpSpPr>
          <a:xfrm>
            <a:off x="5473065" y="4108927"/>
            <a:ext cx="600075" cy="374332"/>
            <a:chOff x="7210933" y="4129733"/>
            <a:chExt cx="800100" cy="499109"/>
          </a:xfrm>
          <a:solidFill>
            <a:srgbClr val="000000"/>
          </a:solidFill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9E56982A-5ABC-4D8C-A639-177BAB175E9E}"/>
                </a:ext>
              </a:extLst>
            </p:cNvPr>
            <p:cNvSpPr/>
            <p:nvPr/>
          </p:nvSpPr>
          <p:spPr>
            <a:xfrm>
              <a:off x="7296658" y="4129733"/>
              <a:ext cx="171450" cy="171449"/>
            </a:xfrm>
            <a:custGeom>
              <a:avLst/>
              <a:gdLst>
                <a:gd name="connsiteX0" fmla="*/ 171450 w 171450"/>
                <a:gd name="connsiteY0" fmla="*/ 85725 h 171449"/>
                <a:gd name="connsiteX1" fmla="*/ 85725 w 171450"/>
                <a:gd name="connsiteY1" fmla="*/ 171450 h 171449"/>
                <a:gd name="connsiteX2" fmla="*/ 0 w 171450"/>
                <a:gd name="connsiteY2" fmla="*/ 85725 h 171449"/>
                <a:gd name="connsiteX3" fmla="*/ 85725 w 171450"/>
                <a:gd name="connsiteY3" fmla="*/ 0 h 171449"/>
                <a:gd name="connsiteX4" fmla="*/ 171450 w 171450"/>
                <a:gd name="connsiteY4" fmla="*/ 85725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49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0215CFF3-04B2-4930-AF39-CBACAC931F91}"/>
                </a:ext>
              </a:extLst>
            </p:cNvPr>
            <p:cNvSpPr/>
            <p:nvPr/>
          </p:nvSpPr>
          <p:spPr>
            <a:xfrm>
              <a:off x="7753858" y="4129733"/>
              <a:ext cx="171450" cy="171449"/>
            </a:xfrm>
            <a:custGeom>
              <a:avLst/>
              <a:gdLst>
                <a:gd name="connsiteX0" fmla="*/ 171450 w 171450"/>
                <a:gd name="connsiteY0" fmla="*/ 85725 h 171449"/>
                <a:gd name="connsiteX1" fmla="*/ 85725 w 171450"/>
                <a:gd name="connsiteY1" fmla="*/ 171450 h 171449"/>
                <a:gd name="connsiteX2" fmla="*/ 0 w 171450"/>
                <a:gd name="connsiteY2" fmla="*/ 85725 h 171449"/>
                <a:gd name="connsiteX3" fmla="*/ 85725 w 171450"/>
                <a:gd name="connsiteY3" fmla="*/ 0 h 171449"/>
                <a:gd name="connsiteX4" fmla="*/ 171450 w 171450"/>
                <a:gd name="connsiteY4" fmla="*/ 85725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49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67E340D0-8C98-4768-9DBA-6CFF92DA6379}"/>
                </a:ext>
              </a:extLst>
            </p:cNvPr>
            <p:cNvSpPr/>
            <p:nvPr/>
          </p:nvSpPr>
          <p:spPr>
            <a:xfrm>
              <a:off x="7439533" y="4457393"/>
              <a:ext cx="342900" cy="171449"/>
            </a:xfrm>
            <a:custGeom>
              <a:avLst/>
              <a:gdLst>
                <a:gd name="connsiteX0" fmla="*/ 342900 w 342900"/>
                <a:gd name="connsiteY0" fmla="*/ 171450 h 171449"/>
                <a:gd name="connsiteX1" fmla="*/ 342900 w 342900"/>
                <a:gd name="connsiteY1" fmla="*/ 85725 h 171449"/>
                <a:gd name="connsiteX2" fmla="*/ 325755 w 342900"/>
                <a:gd name="connsiteY2" fmla="*/ 51435 h 171449"/>
                <a:gd name="connsiteX3" fmla="*/ 241935 w 342900"/>
                <a:gd name="connsiteY3" fmla="*/ 11430 h 171449"/>
                <a:gd name="connsiteX4" fmla="*/ 171450 w 342900"/>
                <a:gd name="connsiteY4" fmla="*/ 0 h 171449"/>
                <a:gd name="connsiteX5" fmla="*/ 100965 w 342900"/>
                <a:gd name="connsiteY5" fmla="*/ 11430 h 171449"/>
                <a:gd name="connsiteX6" fmla="*/ 17145 w 342900"/>
                <a:gd name="connsiteY6" fmla="*/ 51435 h 171449"/>
                <a:gd name="connsiteX7" fmla="*/ 0 w 342900"/>
                <a:gd name="connsiteY7" fmla="*/ 85725 h 171449"/>
                <a:gd name="connsiteX8" fmla="*/ 0 w 342900"/>
                <a:gd name="connsiteY8" fmla="*/ 171450 h 171449"/>
                <a:gd name="connsiteX9" fmla="*/ 342900 w 342900"/>
                <a:gd name="connsiteY9" fmla="*/ 171450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2900" h="171449">
                  <a:moveTo>
                    <a:pt x="342900" y="171450"/>
                  </a:moveTo>
                  <a:lnTo>
                    <a:pt x="342900" y="85725"/>
                  </a:lnTo>
                  <a:cubicBezTo>
                    <a:pt x="342900" y="72390"/>
                    <a:pt x="337185" y="59055"/>
                    <a:pt x="325755" y="51435"/>
                  </a:cubicBezTo>
                  <a:cubicBezTo>
                    <a:pt x="302895" y="32385"/>
                    <a:pt x="272415" y="19050"/>
                    <a:pt x="241935" y="11430"/>
                  </a:cubicBezTo>
                  <a:cubicBezTo>
                    <a:pt x="220980" y="5715"/>
                    <a:pt x="196215" y="0"/>
                    <a:pt x="171450" y="0"/>
                  </a:cubicBezTo>
                  <a:cubicBezTo>
                    <a:pt x="148590" y="0"/>
                    <a:pt x="123825" y="3810"/>
                    <a:pt x="100965" y="11430"/>
                  </a:cubicBezTo>
                  <a:cubicBezTo>
                    <a:pt x="70485" y="19050"/>
                    <a:pt x="41910" y="34290"/>
                    <a:pt x="17145" y="51435"/>
                  </a:cubicBezTo>
                  <a:cubicBezTo>
                    <a:pt x="5715" y="60960"/>
                    <a:pt x="0" y="72390"/>
                    <a:pt x="0" y="85725"/>
                  </a:cubicBezTo>
                  <a:lnTo>
                    <a:pt x="0" y="171450"/>
                  </a:lnTo>
                  <a:lnTo>
                    <a:pt x="342900" y="1714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D036EB01-CE97-4925-B462-9E40FEF93F0D}"/>
                </a:ext>
              </a:extLst>
            </p:cNvPr>
            <p:cNvSpPr/>
            <p:nvPr/>
          </p:nvSpPr>
          <p:spPr>
            <a:xfrm>
              <a:off x="7525258" y="4263083"/>
              <a:ext cx="171450" cy="171450"/>
            </a:xfrm>
            <a:custGeom>
              <a:avLst/>
              <a:gdLst>
                <a:gd name="connsiteX0" fmla="*/ 171450 w 171450"/>
                <a:gd name="connsiteY0" fmla="*/ 85725 h 171450"/>
                <a:gd name="connsiteX1" fmla="*/ 85725 w 171450"/>
                <a:gd name="connsiteY1" fmla="*/ 171450 h 171450"/>
                <a:gd name="connsiteX2" fmla="*/ 0 w 171450"/>
                <a:gd name="connsiteY2" fmla="*/ 85725 h 171450"/>
                <a:gd name="connsiteX3" fmla="*/ 85725 w 171450"/>
                <a:gd name="connsiteY3" fmla="*/ 0 h 171450"/>
                <a:gd name="connsiteX4" fmla="*/ 171450 w 171450"/>
                <a:gd name="connsiteY4" fmla="*/ 8572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50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98A19C3-48DE-47BF-8817-D93E65F43E4D}"/>
                </a:ext>
              </a:extLst>
            </p:cNvPr>
            <p:cNvSpPr/>
            <p:nvPr/>
          </p:nvSpPr>
          <p:spPr>
            <a:xfrm>
              <a:off x="7700518" y="4324043"/>
              <a:ext cx="310514" cy="171450"/>
            </a:xfrm>
            <a:custGeom>
              <a:avLst/>
              <a:gdLst>
                <a:gd name="connsiteX0" fmla="*/ 293370 w 310514"/>
                <a:gd name="connsiteY0" fmla="*/ 51435 h 171450"/>
                <a:gd name="connsiteX1" fmla="*/ 209550 w 310514"/>
                <a:gd name="connsiteY1" fmla="*/ 11430 h 171450"/>
                <a:gd name="connsiteX2" fmla="*/ 139065 w 310514"/>
                <a:gd name="connsiteY2" fmla="*/ 0 h 171450"/>
                <a:gd name="connsiteX3" fmla="*/ 68580 w 310514"/>
                <a:gd name="connsiteY3" fmla="*/ 11430 h 171450"/>
                <a:gd name="connsiteX4" fmla="*/ 34290 w 310514"/>
                <a:gd name="connsiteY4" fmla="*/ 24765 h 171450"/>
                <a:gd name="connsiteX5" fmla="*/ 34290 w 310514"/>
                <a:gd name="connsiteY5" fmla="*/ 26670 h 171450"/>
                <a:gd name="connsiteX6" fmla="*/ 0 w 310514"/>
                <a:gd name="connsiteY6" fmla="*/ 110490 h 171450"/>
                <a:gd name="connsiteX7" fmla="*/ 87630 w 310514"/>
                <a:gd name="connsiteY7" fmla="*/ 154305 h 171450"/>
                <a:gd name="connsiteX8" fmla="*/ 102870 w 310514"/>
                <a:gd name="connsiteY8" fmla="*/ 171450 h 171450"/>
                <a:gd name="connsiteX9" fmla="*/ 310515 w 310514"/>
                <a:gd name="connsiteY9" fmla="*/ 171450 h 171450"/>
                <a:gd name="connsiteX10" fmla="*/ 310515 w 310514"/>
                <a:gd name="connsiteY10" fmla="*/ 85725 h 171450"/>
                <a:gd name="connsiteX11" fmla="*/ 293370 w 310514"/>
                <a:gd name="connsiteY11" fmla="*/ 5143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0514" h="171450">
                  <a:moveTo>
                    <a:pt x="293370" y="51435"/>
                  </a:moveTo>
                  <a:cubicBezTo>
                    <a:pt x="270510" y="32385"/>
                    <a:pt x="240030" y="19050"/>
                    <a:pt x="209550" y="11430"/>
                  </a:cubicBezTo>
                  <a:cubicBezTo>
                    <a:pt x="188595" y="5715"/>
                    <a:pt x="163830" y="0"/>
                    <a:pt x="139065" y="0"/>
                  </a:cubicBezTo>
                  <a:cubicBezTo>
                    <a:pt x="116205" y="0"/>
                    <a:pt x="91440" y="3810"/>
                    <a:pt x="68580" y="11430"/>
                  </a:cubicBezTo>
                  <a:cubicBezTo>
                    <a:pt x="57150" y="15240"/>
                    <a:pt x="45720" y="19050"/>
                    <a:pt x="34290" y="24765"/>
                  </a:cubicBezTo>
                  <a:lnTo>
                    <a:pt x="34290" y="26670"/>
                  </a:lnTo>
                  <a:cubicBezTo>
                    <a:pt x="34290" y="59055"/>
                    <a:pt x="20955" y="89535"/>
                    <a:pt x="0" y="110490"/>
                  </a:cubicBezTo>
                  <a:cubicBezTo>
                    <a:pt x="36195" y="121920"/>
                    <a:pt x="64770" y="137160"/>
                    <a:pt x="87630" y="154305"/>
                  </a:cubicBezTo>
                  <a:cubicBezTo>
                    <a:pt x="93345" y="160020"/>
                    <a:pt x="99060" y="163830"/>
                    <a:pt x="102870" y="171450"/>
                  </a:cubicBezTo>
                  <a:lnTo>
                    <a:pt x="310515" y="171450"/>
                  </a:lnTo>
                  <a:lnTo>
                    <a:pt x="310515" y="85725"/>
                  </a:lnTo>
                  <a:cubicBezTo>
                    <a:pt x="310515" y="72390"/>
                    <a:pt x="304800" y="59055"/>
                    <a:pt x="293370" y="5143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A2C65DF-3DD7-4165-A559-ACCB96549FB0}"/>
                </a:ext>
              </a:extLst>
            </p:cNvPr>
            <p:cNvSpPr/>
            <p:nvPr/>
          </p:nvSpPr>
          <p:spPr>
            <a:xfrm>
              <a:off x="7210933" y="4324043"/>
              <a:ext cx="310514" cy="171450"/>
            </a:xfrm>
            <a:custGeom>
              <a:avLst/>
              <a:gdLst>
                <a:gd name="connsiteX0" fmla="*/ 222885 w 310514"/>
                <a:gd name="connsiteY0" fmla="*/ 154305 h 171450"/>
                <a:gd name="connsiteX1" fmla="*/ 222885 w 310514"/>
                <a:gd name="connsiteY1" fmla="*/ 154305 h 171450"/>
                <a:gd name="connsiteX2" fmla="*/ 310515 w 310514"/>
                <a:gd name="connsiteY2" fmla="*/ 110490 h 171450"/>
                <a:gd name="connsiteX3" fmla="*/ 276225 w 310514"/>
                <a:gd name="connsiteY3" fmla="*/ 26670 h 171450"/>
                <a:gd name="connsiteX4" fmla="*/ 276225 w 310514"/>
                <a:gd name="connsiteY4" fmla="*/ 22860 h 171450"/>
                <a:gd name="connsiteX5" fmla="*/ 241935 w 310514"/>
                <a:gd name="connsiteY5" fmla="*/ 11430 h 171450"/>
                <a:gd name="connsiteX6" fmla="*/ 171450 w 310514"/>
                <a:gd name="connsiteY6" fmla="*/ 0 h 171450"/>
                <a:gd name="connsiteX7" fmla="*/ 100965 w 310514"/>
                <a:gd name="connsiteY7" fmla="*/ 11430 h 171450"/>
                <a:gd name="connsiteX8" fmla="*/ 17145 w 310514"/>
                <a:gd name="connsiteY8" fmla="*/ 51435 h 171450"/>
                <a:gd name="connsiteX9" fmla="*/ 0 w 310514"/>
                <a:gd name="connsiteY9" fmla="*/ 85725 h 171450"/>
                <a:gd name="connsiteX10" fmla="*/ 0 w 310514"/>
                <a:gd name="connsiteY10" fmla="*/ 171450 h 171450"/>
                <a:gd name="connsiteX11" fmla="*/ 205740 w 310514"/>
                <a:gd name="connsiteY11" fmla="*/ 171450 h 171450"/>
                <a:gd name="connsiteX12" fmla="*/ 222885 w 310514"/>
                <a:gd name="connsiteY12" fmla="*/ 15430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0514" h="171450">
                  <a:moveTo>
                    <a:pt x="222885" y="154305"/>
                  </a:moveTo>
                  <a:lnTo>
                    <a:pt x="222885" y="154305"/>
                  </a:lnTo>
                  <a:cubicBezTo>
                    <a:pt x="249555" y="135255"/>
                    <a:pt x="280035" y="120015"/>
                    <a:pt x="310515" y="110490"/>
                  </a:cubicBezTo>
                  <a:cubicBezTo>
                    <a:pt x="289560" y="87630"/>
                    <a:pt x="276225" y="59055"/>
                    <a:pt x="276225" y="26670"/>
                  </a:cubicBezTo>
                  <a:cubicBezTo>
                    <a:pt x="276225" y="24765"/>
                    <a:pt x="276225" y="24765"/>
                    <a:pt x="276225" y="22860"/>
                  </a:cubicBezTo>
                  <a:cubicBezTo>
                    <a:pt x="264795" y="19050"/>
                    <a:pt x="253365" y="13335"/>
                    <a:pt x="241935" y="11430"/>
                  </a:cubicBezTo>
                  <a:cubicBezTo>
                    <a:pt x="220980" y="5715"/>
                    <a:pt x="196215" y="0"/>
                    <a:pt x="171450" y="0"/>
                  </a:cubicBezTo>
                  <a:cubicBezTo>
                    <a:pt x="148590" y="0"/>
                    <a:pt x="123825" y="3810"/>
                    <a:pt x="100965" y="11430"/>
                  </a:cubicBezTo>
                  <a:cubicBezTo>
                    <a:pt x="70485" y="20955"/>
                    <a:pt x="41910" y="34290"/>
                    <a:pt x="17145" y="51435"/>
                  </a:cubicBezTo>
                  <a:cubicBezTo>
                    <a:pt x="5715" y="59055"/>
                    <a:pt x="0" y="72390"/>
                    <a:pt x="0" y="85725"/>
                  </a:cubicBezTo>
                  <a:lnTo>
                    <a:pt x="0" y="171450"/>
                  </a:lnTo>
                  <a:lnTo>
                    <a:pt x="205740" y="171450"/>
                  </a:lnTo>
                  <a:cubicBezTo>
                    <a:pt x="211455" y="163830"/>
                    <a:pt x="215265" y="160020"/>
                    <a:pt x="222885" y="15430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</p:grpSp>
      <p:sp>
        <p:nvSpPr>
          <p:cNvPr id="83" name="Rectangle: Rounded Corners 82">
            <a:extLst>
              <a:ext uri="{FF2B5EF4-FFF2-40B4-BE49-F238E27FC236}">
                <a16:creationId xmlns:a16="http://schemas.microsoft.com/office/drawing/2014/main" id="{A213D4AF-8386-4C3E-A6D0-29D82386879E}"/>
              </a:ext>
            </a:extLst>
          </p:cNvPr>
          <p:cNvSpPr/>
          <p:nvPr/>
        </p:nvSpPr>
        <p:spPr>
          <a:xfrm>
            <a:off x="561975" y="4876704"/>
            <a:ext cx="2592134" cy="1031600"/>
          </a:xfrm>
          <a:prstGeom prst="roundRect">
            <a:avLst>
              <a:gd name="adj" fmla="val 13509"/>
            </a:avLst>
          </a:prstGeom>
          <a:solidFill>
            <a:schemeClr val="bg1"/>
          </a:solidFill>
          <a:ln w="19050"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0" rIns="4114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just"/>
            <a:r>
              <a:rPr lang="en-US" sz="2000" b="1" noProof="1">
                <a:solidFill>
                  <a:prstClr val="black"/>
                </a:solidFill>
              </a:rPr>
              <a:t>Lorem Ipsum</a:t>
            </a:r>
          </a:p>
          <a:p>
            <a:pPr algn="just">
              <a:lnSpc>
                <a:spcPts val="1000"/>
              </a:lnSpc>
            </a:pPr>
            <a:r>
              <a:rPr lang="en-US" sz="1000" noProof="1">
                <a:solidFill>
                  <a:prstClr val="black">
                    <a:lumMod val="65000"/>
                    <a:lumOff val="35000"/>
                  </a:prstClr>
                </a:solidFill>
              </a:rPr>
              <a:t>Lorem ipsum dolor sit amet, nibh est. A magna maecenas, quam magna nec quis, lorem nunc. Suspendisse viverra sodales mauris, cras pharetra proin egestas arcu erat dolor, amet.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42F3E9DD-FA61-45AE-BE10-429D0C1CF1F4}"/>
              </a:ext>
            </a:extLst>
          </p:cNvPr>
          <p:cNvSpPr/>
          <p:nvPr/>
        </p:nvSpPr>
        <p:spPr>
          <a:xfrm>
            <a:off x="2855935" y="4876704"/>
            <a:ext cx="1031600" cy="1031042"/>
          </a:xfrm>
          <a:prstGeom prst="rect">
            <a:avLst/>
          </a:prstGeom>
          <a:ln w="19050"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/>
          </a:p>
        </p:txBody>
      </p:sp>
      <p:grpSp>
        <p:nvGrpSpPr>
          <p:cNvPr id="10" name="Graphic 88" descr="Rocket">
            <a:extLst>
              <a:ext uri="{FF2B5EF4-FFF2-40B4-BE49-F238E27FC236}">
                <a16:creationId xmlns:a16="http://schemas.microsoft.com/office/drawing/2014/main" id="{BBCA8534-97B2-4035-8183-2B3EF8621D9A}"/>
              </a:ext>
            </a:extLst>
          </p:cNvPr>
          <p:cNvGrpSpPr/>
          <p:nvPr/>
        </p:nvGrpSpPr>
        <p:grpSpPr>
          <a:xfrm>
            <a:off x="3028835" y="5049325"/>
            <a:ext cx="685800" cy="685800"/>
            <a:chOff x="4122929" y="4965700"/>
            <a:chExt cx="914400" cy="9144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43F9AE3B-58F2-40A6-A6B4-ECDCAD934B53}"/>
                </a:ext>
              </a:extLst>
            </p:cNvPr>
            <p:cNvSpPr/>
            <p:nvPr/>
          </p:nvSpPr>
          <p:spPr>
            <a:xfrm>
              <a:off x="4788726" y="5040667"/>
              <a:ext cx="174747" cy="167919"/>
            </a:xfrm>
            <a:custGeom>
              <a:avLst/>
              <a:gdLst>
                <a:gd name="connsiteX0" fmla="*/ 170498 w 174747"/>
                <a:gd name="connsiteY0" fmla="*/ 5042 h 167919"/>
                <a:gd name="connsiteX1" fmla="*/ 0 w 174747"/>
                <a:gd name="connsiteY1" fmla="*/ 25997 h 167919"/>
                <a:gd name="connsiteX2" fmla="*/ 78105 w 174747"/>
                <a:gd name="connsiteY2" fmla="*/ 87910 h 167919"/>
                <a:gd name="connsiteX3" fmla="*/ 140970 w 174747"/>
                <a:gd name="connsiteY3" fmla="*/ 167920 h 167919"/>
                <a:gd name="connsiteX4" fmla="*/ 170498 w 174747"/>
                <a:gd name="connsiteY4" fmla="*/ 5042 h 167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4747" h="167919">
                  <a:moveTo>
                    <a:pt x="170498" y="5042"/>
                  </a:moveTo>
                  <a:cubicBezTo>
                    <a:pt x="157163" y="-8293"/>
                    <a:pt x="71438" y="6947"/>
                    <a:pt x="0" y="25997"/>
                  </a:cubicBezTo>
                  <a:cubicBezTo>
                    <a:pt x="25717" y="41237"/>
                    <a:pt x="52388" y="62192"/>
                    <a:pt x="78105" y="87910"/>
                  </a:cubicBezTo>
                  <a:cubicBezTo>
                    <a:pt x="104775" y="114580"/>
                    <a:pt x="125730" y="141250"/>
                    <a:pt x="140970" y="167920"/>
                  </a:cubicBezTo>
                  <a:cubicBezTo>
                    <a:pt x="160020" y="94577"/>
                    <a:pt x="184785" y="18377"/>
                    <a:pt x="170498" y="5042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0DF4AA3B-B193-4123-BF13-9DF5BA3FF8E4}"/>
                </a:ext>
              </a:extLst>
            </p:cNvPr>
            <p:cNvSpPr/>
            <p:nvPr/>
          </p:nvSpPr>
          <p:spPr>
            <a:xfrm>
              <a:off x="4196335" y="5302527"/>
              <a:ext cx="232345" cy="222232"/>
            </a:xfrm>
            <a:custGeom>
              <a:avLst/>
              <a:gdLst>
                <a:gd name="connsiteX0" fmla="*/ 232346 w 232345"/>
                <a:gd name="connsiteY0" fmla="*/ 14645 h 222232"/>
                <a:gd name="connsiteX1" fmla="*/ 199961 w 232345"/>
                <a:gd name="connsiteY1" fmla="*/ 2262 h 222232"/>
                <a:gd name="connsiteX2" fmla="*/ 161861 w 232345"/>
                <a:gd name="connsiteY2" fmla="*/ 9882 h 222232"/>
                <a:gd name="connsiteX3" fmla="*/ 10413 w 232345"/>
                <a:gd name="connsiteY3" fmla="*/ 161330 h 222232"/>
                <a:gd name="connsiteX4" fmla="*/ 42798 w 232345"/>
                <a:gd name="connsiteY4" fmla="*/ 221337 h 222232"/>
                <a:gd name="connsiteX5" fmla="*/ 169481 w 232345"/>
                <a:gd name="connsiteY5" fmla="*/ 192762 h 222232"/>
                <a:gd name="connsiteX6" fmla="*/ 232346 w 232345"/>
                <a:gd name="connsiteY6" fmla="*/ 14645 h 222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2345" h="222232">
                  <a:moveTo>
                    <a:pt x="232346" y="14645"/>
                  </a:moveTo>
                  <a:lnTo>
                    <a:pt x="199961" y="2262"/>
                  </a:lnTo>
                  <a:cubicBezTo>
                    <a:pt x="186626" y="-2500"/>
                    <a:pt x="172338" y="357"/>
                    <a:pt x="161861" y="9882"/>
                  </a:cubicBezTo>
                  <a:lnTo>
                    <a:pt x="10413" y="161330"/>
                  </a:lnTo>
                  <a:cubicBezTo>
                    <a:pt x="-14352" y="186095"/>
                    <a:pt x="8508" y="228957"/>
                    <a:pt x="42798" y="221337"/>
                  </a:cubicBezTo>
                  <a:lnTo>
                    <a:pt x="169481" y="192762"/>
                  </a:lnTo>
                  <a:cubicBezTo>
                    <a:pt x="179958" y="145137"/>
                    <a:pt x="197103" y="81320"/>
                    <a:pt x="232346" y="1464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F8246233-2027-408A-98E0-15F07E6990B9}"/>
                </a:ext>
              </a:extLst>
            </p:cNvPr>
            <p:cNvSpPr/>
            <p:nvPr/>
          </p:nvSpPr>
          <p:spPr>
            <a:xfrm>
              <a:off x="4476347" y="5565775"/>
              <a:ext cx="222671" cy="239431"/>
            </a:xfrm>
            <a:custGeom>
              <a:avLst/>
              <a:gdLst>
                <a:gd name="connsiteX0" fmla="*/ 204747 w 222671"/>
                <a:gd name="connsiteY0" fmla="*/ 0 h 239431"/>
                <a:gd name="connsiteX1" fmla="*/ 30439 w 222671"/>
                <a:gd name="connsiteY1" fmla="*/ 60960 h 239431"/>
                <a:gd name="connsiteX2" fmla="*/ 912 w 222671"/>
                <a:gd name="connsiteY2" fmla="*/ 196215 h 239431"/>
                <a:gd name="connsiteX3" fmla="*/ 60919 w 222671"/>
                <a:gd name="connsiteY3" fmla="*/ 228600 h 239431"/>
                <a:gd name="connsiteX4" fmla="*/ 212367 w 222671"/>
                <a:gd name="connsiteY4" fmla="*/ 77152 h 239431"/>
                <a:gd name="connsiteX5" fmla="*/ 219987 w 222671"/>
                <a:gd name="connsiteY5" fmla="*/ 39052 h 239431"/>
                <a:gd name="connsiteX6" fmla="*/ 204747 w 222671"/>
                <a:gd name="connsiteY6" fmla="*/ 0 h 239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2671" h="239431">
                  <a:moveTo>
                    <a:pt x="204747" y="0"/>
                  </a:moveTo>
                  <a:cubicBezTo>
                    <a:pt x="140929" y="33338"/>
                    <a:pt x="79969" y="51435"/>
                    <a:pt x="30439" y="60960"/>
                  </a:cubicBezTo>
                  <a:lnTo>
                    <a:pt x="912" y="196215"/>
                  </a:lnTo>
                  <a:cubicBezTo>
                    <a:pt x="-6708" y="230505"/>
                    <a:pt x="35202" y="254317"/>
                    <a:pt x="60919" y="228600"/>
                  </a:cubicBezTo>
                  <a:lnTo>
                    <a:pt x="212367" y="77152"/>
                  </a:lnTo>
                  <a:cubicBezTo>
                    <a:pt x="221892" y="67627"/>
                    <a:pt x="225702" y="52388"/>
                    <a:pt x="219987" y="39052"/>
                  </a:cubicBezTo>
                  <a:lnTo>
                    <a:pt x="204747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EB673885-697C-41D4-87AA-7BE9E3482E44}"/>
                </a:ext>
              </a:extLst>
            </p:cNvPr>
            <p:cNvSpPr/>
            <p:nvPr/>
          </p:nvSpPr>
          <p:spPr>
            <a:xfrm>
              <a:off x="4399154" y="5083809"/>
              <a:ext cx="512445" cy="511492"/>
            </a:xfrm>
            <a:custGeom>
              <a:avLst/>
              <a:gdLst>
                <a:gd name="connsiteX0" fmla="*/ 338138 w 512445"/>
                <a:gd name="connsiteY0" fmla="*/ 0 h 511492"/>
                <a:gd name="connsiteX1" fmla="*/ 156210 w 512445"/>
                <a:gd name="connsiteY1" fmla="*/ 123825 h 511492"/>
                <a:gd name="connsiteX2" fmla="*/ 0 w 512445"/>
                <a:gd name="connsiteY2" fmla="*/ 452438 h 511492"/>
                <a:gd name="connsiteX3" fmla="*/ 59055 w 512445"/>
                <a:gd name="connsiteY3" fmla="*/ 511493 h 511492"/>
                <a:gd name="connsiteX4" fmla="*/ 388620 w 512445"/>
                <a:gd name="connsiteY4" fmla="*/ 356235 h 511492"/>
                <a:gd name="connsiteX5" fmla="*/ 512445 w 512445"/>
                <a:gd name="connsiteY5" fmla="*/ 175260 h 511492"/>
                <a:gd name="connsiteX6" fmla="*/ 440055 w 512445"/>
                <a:gd name="connsiteY6" fmla="*/ 70485 h 511492"/>
                <a:gd name="connsiteX7" fmla="*/ 338138 w 512445"/>
                <a:gd name="connsiteY7" fmla="*/ 0 h 511492"/>
                <a:gd name="connsiteX8" fmla="*/ 386715 w 512445"/>
                <a:gd name="connsiteY8" fmla="*/ 205740 h 511492"/>
                <a:gd name="connsiteX9" fmla="*/ 305753 w 512445"/>
                <a:gd name="connsiteY9" fmla="*/ 205740 h 511492"/>
                <a:gd name="connsiteX10" fmla="*/ 305753 w 512445"/>
                <a:gd name="connsiteY10" fmla="*/ 124778 h 511492"/>
                <a:gd name="connsiteX11" fmla="*/ 386715 w 512445"/>
                <a:gd name="connsiteY11" fmla="*/ 124778 h 511492"/>
                <a:gd name="connsiteX12" fmla="*/ 386715 w 512445"/>
                <a:gd name="connsiteY12" fmla="*/ 205740 h 511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2445" h="511492">
                  <a:moveTo>
                    <a:pt x="338138" y="0"/>
                  </a:moveTo>
                  <a:cubicBezTo>
                    <a:pt x="281940" y="22860"/>
                    <a:pt x="218123" y="61913"/>
                    <a:pt x="156210" y="123825"/>
                  </a:cubicBezTo>
                  <a:cubicBezTo>
                    <a:pt x="42863" y="237173"/>
                    <a:pt x="9525" y="374333"/>
                    <a:pt x="0" y="452438"/>
                  </a:cubicBezTo>
                  <a:lnTo>
                    <a:pt x="59055" y="511493"/>
                  </a:lnTo>
                  <a:cubicBezTo>
                    <a:pt x="137160" y="501968"/>
                    <a:pt x="275273" y="469583"/>
                    <a:pt x="388620" y="356235"/>
                  </a:cubicBezTo>
                  <a:cubicBezTo>
                    <a:pt x="450533" y="294323"/>
                    <a:pt x="489585" y="231458"/>
                    <a:pt x="512445" y="175260"/>
                  </a:cubicBezTo>
                  <a:cubicBezTo>
                    <a:pt x="500063" y="143828"/>
                    <a:pt x="475298" y="106680"/>
                    <a:pt x="440055" y="70485"/>
                  </a:cubicBezTo>
                  <a:cubicBezTo>
                    <a:pt x="405765" y="37147"/>
                    <a:pt x="369570" y="12383"/>
                    <a:pt x="338138" y="0"/>
                  </a:cubicBezTo>
                  <a:close/>
                  <a:moveTo>
                    <a:pt x="386715" y="205740"/>
                  </a:moveTo>
                  <a:cubicBezTo>
                    <a:pt x="364808" y="227648"/>
                    <a:pt x="328613" y="227648"/>
                    <a:pt x="305753" y="205740"/>
                  </a:cubicBezTo>
                  <a:cubicBezTo>
                    <a:pt x="283845" y="183833"/>
                    <a:pt x="283845" y="147638"/>
                    <a:pt x="305753" y="124778"/>
                  </a:cubicBezTo>
                  <a:cubicBezTo>
                    <a:pt x="327660" y="102870"/>
                    <a:pt x="363855" y="102870"/>
                    <a:pt x="386715" y="124778"/>
                  </a:cubicBezTo>
                  <a:cubicBezTo>
                    <a:pt x="408623" y="147638"/>
                    <a:pt x="408623" y="183833"/>
                    <a:pt x="386715" y="20574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26B4C8D-4E6F-470A-8D28-394DBC8A923E}"/>
                </a:ext>
              </a:extLst>
            </p:cNvPr>
            <p:cNvSpPr/>
            <p:nvPr/>
          </p:nvSpPr>
          <p:spPr>
            <a:xfrm>
              <a:off x="4286966" y="5571827"/>
              <a:ext cx="135662" cy="135943"/>
            </a:xfrm>
            <a:custGeom>
              <a:avLst/>
              <a:gdLst>
                <a:gd name="connsiteX0" fmla="*/ 111235 w 135662"/>
                <a:gd name="connsiteY0" fmla="*/ 24428 h 135943"/>
                <a:gd name="connsiteX1" fmla="*/ 66467 w 135662"/>
                <a:gd name="connsiteY1" fmla="*/ 14903 h 135943"/>
                <a:gd name="connsiteX2" fmla="*/ 2650 w 135662"/>
                <a:gd name="connsiteY2" fmla="*/ 133013 h 135943"/>
                <a:gd name="connsiteX3" fmla="*/ 120760 w 135662"/>
                <a:gd name="connsiteY3" fmla="*/ 69195 h 135943"/>
                <a:gd name="connsiteX4" fmla="*/ 111235 w 135662"/>
                <a:gd name="connsiteY4" fmla="*/ 24428 h 135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662" h="135943">
                  <a:moveTo>
                    <a:pt x="111235" y="24428"/>
                  </a:moveTo>
                  <a:cubicBezTo>
                    <a:pt x="95995" y="9188"/>
                    <a:pt x="97900" y="-16530"/>
                    <a:pt x="66467" y="14903"/>
                  </a:cubicBezTo>
                  <a:cubicBezTo>
                    <a:pt x="35035" y="46335"/>
                    <a:pt x="-11638" y="117773"/>
                    <a:pt x="2650" y="133013"/>
                  </a:cubicBezTo>
                  <a:cubicBezTo>
                    <a:pt x="17890" y="148253"/>
                    <a:pt x="89327" y="100628"/>
                    <a:pt x="120760" y="69195"/>
                  </a:cubicBezTo>
                  <a:cubicBezTo>
                    <a:pt x="152192" y="36810"/>
                    <a:pt x="126475" y="38715"/>
                    <a:pt x="111235" y="24428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</p:grpSp>
      <p:sp>
        <p:nvSpPr>
          <p:cNvPr id="82" name="Rectangle: Rounded Corners 81">
            <a:extLst>
              <a:ext uri="{FF2B5EF4-FFF2-40B4-BE49-F238E27FC236}">
                <a16:creationId xmlns:a16="http://schemas.microsoft.com/office/drawing/2014/main" id="{601B6B13-5056-44E1-9DF1-03FB4544A63C}"/>
              </a:ext>
            </a:extLst>
          </p:cNvPr>
          <p:cNvSpPr/>
          <p:nvPr/>
        </p:nvSpPr>
        <p:spPr>
          <a:xfrm>
            <a:off x="561975" y="2684996"/>
            <a:ext cx="2592134" cy="1031599"/>
          </a:xfrm>
          <a:prstGeom prst="roundRect">
            <a:avLst>
              <a:gd name="adj" fmla="val 13509"/>
            </a:avLst>
          </a:prstGeom>
          <a:solidFill>
            <a:schemeClr val="bg1"/>
          </a:solidFill>
          <a:ln w="19050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0" rIns="4114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just"/>
            <a:r>
              <a:rPr lang="en-US" sz="2000" b="1" noProof="1">
                <a:solidFill>
                  <a:prstClr val="black"/>
                </a:solidFill>
              </a:rPr>
              <a:t>Lorem Ipsum</a:t>
            </a:r>
          </a:p>
          <a:p>
            <a:pPr algn="just">
              <a:lnSpc>
                <a:spcPts val="1000"/>
              </a:lnSpc>
            </a:pPr>
            <a:r>
              <a:rPr lang="en-US" sz="1000" noProof="1">
                <a:solidFill>
                  <a:prstClr val="black">
                    <a:lumMod val="65000"/>
                    <a:lumOff val="35000"/>
                  </a:prstClr>
                </a:solidFill>
              </a:rPr>
              <a:t>Lorem ipsum dolor sit amet, nibh est. A magna maecenas, quam magna nec quis, lorem nunc. Suspendisse viverra sodales mauris, cras pharetra proin egestas arcu erat dolor, amet.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94685DCD-C54A-49CC-855E-17FC0DE3170F}"/>
              </a:ext>
            </a:extLst>
          </p:cNvPr>
          <p:cNvSpPr/>
          <p:nvPr/>
        </p:nvSpPr>
        <p:spPr>
          <a:xfrm>
            <a:off x="2855935" y="2685553"/>
            <a:ext cx="1031600" cy="1031042"/>
          </a:xfrm>
          <a:prstGeom prst="rect">
            <a:avLst/>
          </a:prstGeom>
          <a:ln w="19050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16" name="Graphic 86" descr="Puzzle">
            <a:extLst>
              <a:ext uri="{FF2B5EF4-FFF2-40B4-BE49-F238E27FC236}">
                <a16:creationId xmlns:a16="http://schemas.microsoft.com/office/drawing/2014/main" id="{972B96F2-ADDC-4FB6-B171-861D1CE891D8}"/>
              </a:ext>
            </a:extLst>
          </p:cNvPr>
          <p:cNvSpPr/>
          <p:nvPr/>
        </p:nvSpPr>
        <p:spPr>
          <a:xfrm>
            <a:off x="3085985" y="2915324"/>
            <a:ext cx="571500" cy="571500"/>
          </a:xfrm>
          <a:custGeom>
            <a:avLst/>
            <a:gdLst>
              <a:gd name="connsiteX0" fmla="*/ 492443 w 762000"/>
              <a:gd name="connsiteY0" fmla="*/ 578168 h 762000"/>
              <a:gd name="connsiteX1" fmla="*/ 451485 w 762000"/>
              <a:gd name="connsiteY1" fmla="*/ 452438 h 762000"/>
              <a:gd name="connsiteX2" fmla="*/ 458153 w 762000"/>
              <a:gd name="connsiteY2" fmla="*/ 445770 h 762000"/>
              <a:gd name="connsiteX3" fmla="*/ 585788 w 762000"/>
              <a:gd name="connsiteY3" fmla="*/ 484823 h 762000"/>
              <a:gd name="connsiteX4" fmla="*/ 653415 w 762000"/>
              <a:gd name="connsiteY4" fmla="*/ 539115 h 762000"/>
              <a:gd name="connsiteX5" fmla="*/ 762000 w 762000"/>
              <a:gd name="connsiteY5" fmla="*/ 430530 h 762000"/>
              <a:gd name="connsiteX6" fmla="*/ 600075 w 762000"/>
              <a:gd name="connsiteY6" fmla="*/ 268605 h 762000"/>
              <a:gd name="connsiteX7" fmla="*/ 654368 w 762000"/>
              <a:gd name="connsiteY7" fmla="*/ 200978 h 762000"/>
              <a:gd name="connsiteX8" fmla="*/ 693420 w 762000"/>
              <a:gd name="connsiteY8" fmla="*/ 73343 h 762000"/>
              <a:gd name="connsiteX9" fmla="*/ 686753 w 762000"/>
              <a:gd name="connsiteY9" fmla="*/ 66675 h 762000"/>
              <a:gd name="connsiteX10" fmla="*/ 561023 w 762000"/>
              <a:gd name="connsiteY10" fmla="*/ 107632 h 762000"/>
              <a:gd name="connsiteX11" fmla="*/ 493395 w 762000"/>
              <a:gd name="connsiteY11" fmla="*/ 161925 h 762000"/>
              <a:gd name="connsiteX12" fmla="*/ 331470 w 762000"/>
              <a:gd name="connsiteY12" fmla="*/ 0 h 762000"/>
              <a:gd name="connsiteX13" fmla="*/ 221933 w 762000"/>
              <a:gd name="connsiteY13" fmla="*/ 108585 h 762000"/>
              <a:gd name="connsiteX14" fmla="*/ 276225 w 762000"/>
              <a:gd name="connsiteY14" fmla="*/ 176213 h 762000"/>
              <a:gd name="connsiteX15" fmla="*/ 317183 w 762000"/>
              <a:gd name="connsiteY15" fmla="*/ 301943 h 762000"/>
              <a:gd name="connsiteX16" fmla="*/ 310515 w 762000"/>
              <a:gd name="connsiteY16" fmla="*/ 308610 h 762000"/>
              <a:gd name="connsiteX17" fmla="*/ 182880 w 762000"/>
              <a:gd name="connsiteY17" fmla="*/ 269558 h 762000"/>
              <a:gd name="connsiteX18" fmla="*/ 115253 w 762000"/>
              <a:gd name="connsiteY18" fmla="*/ 215265 h 762000"/>
              <a:gd name="connsiteX19" fmla="*/ 0 w 762000"/>
              <a:gd name="connsiteY19" fmla="*/ 331470 h 762000"/>
              <a:gd name="connsiteX20" fmla="*/ 161925 w 762000"/>
              <a:gd name="connsiteY20" fmla="*/ 493395 h 762000"/>
              <a:gd name="connsiteX21" fmla="*/ 107632 w 762000"/>
              <a:gd name="connsiteY21" fmla="*/ 561023 h 762000"/>
              <a:gd name="connsiteX22" fmla="*/ 68580 w 762000"/>
              <a:gd name="connsiteY22" fmla="*/ 688658 h 762000"/>
              <a:gd name="connsiteX23" fmla="*/ 75248 w 762000"/>
              <a:gd name="connsiteY23" fmla="*/ 695325 h 762000"/>
              <a:gd name="connsiteX24" fmla="*/ 200978 w 762000"/>
              <a:gd name="connsiteY24" fmla="*/ 654368 h 762000"/>
              <a:gd name="connsiteX25" fmla="*/ 268605 w 762000"/>
              <a:gd name="connsiteY25" fmla="*/ 600075 h 762000"/>
              <a:gd name="connsiteX26" fmla="*/ 430530 w 762000"/>
              <a:gd name="connsiteY26" fmla="*/ 762000 h 762000"/>
              <a:gd name="connsiteX27" fmla="*/ 546735 w 762000"/>
              <a:gd name="connsiteY27" fmla="*/ 645795 h 762000"/>
              <a:gd name="connsiteX28" fmla="*/ 492443 w 762000"/>
              <a:gd name="connsiteY28" fmla="*/ 578168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2000" h="762000">
                <a:moveTo>
                  <a:pt x="492443" y="578168"/>
                </a:moveTo>
                <a:cubicBezTo>
                  <a:pt x="429578" y="580073"/>
                  <a:pt x="406718" y="499110"/>
                  <a:pt x="451485" y="452438"/>
                </a:cubicBezTo>
                <a:lnTo>
                  <a:pt x="458153" y="445770"/>
                </a:lnTo>
                <a:cubicBezTo>
                  <a:pt x="504825" y="401003"/>
                  <a:pt x="587693" y="421958"/>
                  <a:pt x="585788" y="484823"/>
                </a:cubicBezTo>
                <a:cubicBezTo>
                  <a:pt x="584835" y="521018"/>
                  <a:pt x="627698" y="564833"/>
                  <a:pt x="653415" y="539115"/>
                </a:cubicBezTo>
                <a:lnTo>
                  <a:pt x="762000" y="430530"/>
                </a:lnTo>
                <a:lnTo>
                  <a:pt x="600075" y="268605"/>
                </a:lnTo>
                <a:cubicBezTo>
                  <a:pt x="574358" y="242888"/>
                  <a:pt x="618173" y="200025"/>
                  <a:pt x="654368" y="200978"/>
                </a:cubicBezTo>
                <a:cubicBezTo>
                  <a:pt x="717233" y="202883"/>
                  <a:pt x="738188" y="120015"/>
                  <a:pt x="693420" y="73343"/>
                </a:cubicBezTo>
                <a:lnTo>
                  <a:pt x="686753" y="66675"/>
                </a:lnTo>
                <a:cubicBezTo>
                  <a:pt x="640080" y="21908"/>
                  <a:pt x="559118" y="44768"/>
                  <a:pt x="561023" y="107632"/>
                </a:cubicBezTo>
                <a:cubicBezTo>
                  <a:pt x="561975" y="143828"/>
                  <a:pt x="519113" y="187643"/>
                  <a:pt x="493395" y="161925"/>
                </a:cubicBezTo>
                <a:lnTo>
                  <a:pt x="331470" y="0"/>
                </a:lnTo>
                <a:lnTo>
                  <a:pt x="221933" y="108585"/>
                </a:lnTo>
                <a:cubicBezTo>
                  <a:pt x="196215" y="134303"/>
                  <a:pt x="240030" y="177165"/>
                  <a:pt x="276225" y="176213"/>
                </a:cubicBezTo>
                <a:cubicBezTo>
                  <a:pt x="339090" y="174308"/>
                  <a:pt x="361950" y="255270"/>
                  <a:pt x="317183" y="301943"/>
                </a:cubicBezTo>
                <a:lnTo>
                  <a:pt x="310515" y="308610"/>
                </a:lnTo>
                <a:cubicBezTo>
                  <a:pt x="263843" y="353378"/>
                  <a:pt x="180975" y="332423"/>
                  <a:pt x="182880" y="269558"/>
                </a:cubicBezTo>
                <a:cubicBezTo>
                  <a:pt x="183833" y="233363"/>
                  <a:pt x="140970" y="189548"/>
                  <a:pt x="115253" y="215265"/>
                </a:cubicBezTo>
                <a:lnTo>
                  <a:pt x="0" y="331470"/>
                </a:lnTo>
                <a:lnTo>
                  <a:pt x="161925" y="493395"/>
                </a:lnTo>
                <a:cubicBezTo>
                  <a:pt x="187643" y="519113"/>
                  <a:pt x="143828" y="561975"/>
                  <a:pt x="107632" y="561023"/>
                </a:cubicBezTo>
                <a:cubicBezTo>
                  <a:pt x="44768" y="559118"/>
                  <a:pt x="23813" y="641985"/>
                  <a:pt x="68580" y="688658"/>
                </a:cubicBezTo>
                <a:lnTo>
                  <a:pt x="75248" y="695325"/>
                </a:lnTo>
                <a:cubicBezTo>
                  <a:pt x="121920" y="740093"/>
                  <a:pt x="202883" y="717233"/>
                  <a:pt x="200978" y="654368"/>
                </a:cubicBezTo>
                <a:cubicBezTo>
                  <a:pt x="200025" y="618173"/>
                  <a:pt x="242888" y="574358"/>
                  <a:pt x="268605" y="600075"/>
                </a:cubicBezTo>
                <a:lnTo>
                  <a:pt x="430530" y="762000"/>
                </a:lnTo>
                <a:lnTo>
                  <a:pt x="546735" y="645795"/>
                </a:lnTo>
                <a:cubicBezTo>
                  <a:pt x="572453" y="620078"/>
                  <a:pt x="529590" y="577215"/>
                  <a:pt x="492443" y="578168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400"/>
          </a:p>
        </p:txBody>
      </p:sp>
      <p:sp>
        <p:nvSpPr>
          <p:cNvPr id="84" name="Rectangle: Rounded Corners 83">
            <a:extLst>
              <a:ext uri="{FF2B5EF4-FFF2-40B4-BE49-F238E27FC236}">
                <a16:creationId xmlns:a16="http://schemas.microsoft.com/office/drawing/2014/main" id="{AEA457DA-455B-49E5-B420-F404B3CA3912}"/>
              </a:ext>
            </a:extLst>
          </p:cNvPr>
          <p:cNvSpPr/>
          <p:nvPr/>
        </p:nvSpPr>
        <p:spPr>
          <a:xfrm>
            <a:off x="5989891" y="1589142"/>
            <a:ext cx="2592134" cy="1031600"/>
          </a:xfrm>
          <a:prstGeom prst="roundRect">
            <a:avLst>
              <a:gd name="adj" fmla="val 13509"/>
            </a:avLst>
          </a:prstGeom>
          <a:solidFill>
            <a:schemeClr val="bg1"/>
          </a:solidFill>
          <a:ln w="19050"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114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just"/>
            <a:r>
              <a:rPr lang="en-US" sz="2000" b="1" noProof="1">
                <a:solidFill>
                  <a:prstClr val="black"/>
                </a:solidFill>
              </a:rPr>
              <a:t>Lorem Ipsum</a:t>
            </a:r>
          </a:p>
          <a:p>
            <a:pPr algn="just">
              <a:lnSpc>
                <a:spcPts val="1000"/>
              </a:lnSpc>
            </a:pPr>
            <a:r>
              <a:rPr lang="en-US" sz="1000" noProof="1">
                <a:solidFill>
                  <a:prstClr val="black">
                    <a:lumMod val="65000"/>
                    <a:lumOff val="35000"/>
                  </a:prstClr>
                </a:solidFill>
              </a:rPr>
              <a:t>Lorem ipsum dolor sit amet, nibh est. A magna maecenas, quam magna nec quis, lorem nunc. Suspendisse viverra sodales mauris, cras pharetra proin egestas arcu erat dolor, amet.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6AB7BA64-48FF-441C-9979-F0727B371C4C}"/>
              </a:ext>
            </a:extLst>
          </p:cNvPr>
          <p:cNvSpPr/>
          <p:nvPr/>
        </p:nvSpPr>
        <p:spPr>
          <a:xfrm>
            <a:off x="5256466" y="1589141"/>
            <a:ext cx="1033272" cy="1031599"/>
          </a:xfrm>
          <a:prstGeom prst="rect">
            <a:avLst/>
          </a:prstGeom>
          <a:ln w="19050"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/>
          </a:p>
        </p:txBody>
      </p:sp>
      <p:grpSp>
        <p:nvGrpSpPr>
          <p:cNvPr id="17" name="Graphic 87" descr="Lightbulb">
            <a:extLst>
              <a:ext uri="{FF2B5EF4-FFF2-40B4-BE49-F238E27FC236}">
                <a16:creationId xmlns:a16="http://schemas.microsoft.com/office/drawing/2014/main" id="{D9DB06EB-B3E8-420C-B0EE-EEEFE253E967}"/>
              </a:ext>
            </a:extLst>
          </p:cNvPr>
          <p:cNvGrpSpPr/>
          <p:nvPr/>
        </p:nvGrpSpPr>
        <p:grpSpPr>
          <a:xfrm>
            <a:off x="5430202" y="1762040"/>
            <a:ext cx="685800" cy="685800"/>
            <a:chOff x="7153783" y="1595855"/>
            <a:chExt cx="914400" cy="914400"/>
          </a:xfrm>
          <a:solidFill>
            <a:schemeClr val="bg1"/>
          </a:solidFill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6D6E3B6B-15A1-469C-BCAB-DD6FAE9C5D7D}"/>
                </a:ext>
              </a:extLst>
            </p:cNvPr>
            <p:cNvSpPr/>
            <p:nvPr/>
          </p:nvSpPr>
          <p:spPr>
            <a:xfrm>
              <a:off x="7487158" y="2205455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300125F2-0EE5-443F-B5FB-E2B6C399A2FB}"/>
                </a:ext>
              </a:extLst>
            </p:cNvPr>
            <p:cNvSpPr/>
            <p:nvPr/>
          </p:nvSpPr>
          <p:spPr>
            <a:xfrm>
              <a:off x="7487158" y="2300705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88C04B4-B9CF-4C04-9F6A-3A113F8968DC}"/>
                </a:ext>
              </a:extLst>
            </p:cNvPr>
            <p:cNvSpPr/>
            <p:nvPr/>
          </p:nvSpPr>
          <p:spPr>
            <a:xfrm>
              <a:off x="7549070" y="2395955"/>
              <a:ext cx="123825" cy="57150"/>
            </a:xfrm>
            <a:custGeom>
              <a:avLst/>
              <a:gdLst>
                <a:gd name="connsiteX0" fmla="*/ 0 w 123825"/>
                <a:gd name="connsiteY0" fmla="*/ 0 h 57150"/>
                <a:gd name="connsiteX1" fmla="*/ 61913 w 123825"/>
                <a:gd name="connsiteY1" fmla="*/ 57150 h 57150"/>
                <a:gd name="connsiteX2" fmla="*/ 123825 w 123825"/>
                <a:gd name="connsiteY2" fmla="*/ 0 h 57150"/>
                <a:gd name="connsiteX3" fmla="*/ 0 w 123825"/>
                <a:gd name="connsiteY3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57150">
                  <a:moveTo>
                    <a:pt x="0" y="0"/>
                  </a:moveTo>
                  <a:cubicBezTo>
                    <a:pt x="2857" y="32385"/>
                    <a:pt x="29527" y="57150"/>
                    <a:pt x="61913" y="57150"/>
                  </a:cubicBezTo>
                  <a:cubicBezTo>
                    <a:pt x="94298" y="57150"/>
                    <a:pt x="120968" y="32385"/>
                    <a:pt x="123825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7AC6CF2-DDD8-4DC5-B432-FF3E916A457D}"/>
                </a:ext>
              </a:extLst>
            </p:cNvPr>
            <p:cNvSpPr/>
            <p:nvPr/>
          </p:nvSpPr>
          <p:spPr>
            <a:xfrm>
              <a:off x="7363333" y="1653005"/>
              <a:ext cx="495300" cy="514350"/>
            </a:xfrm>
            <a:custGeom>
              <a:avLst/>
              <a:gdLst>
                <a:gd name="connsiteX0" fmla="*/ 247650 w 495300"/>
                <a:gd name="connsiteY0" fmla="*/ 0 h 514350"/>
                <a:gd name="connsiteX1" fmla="*/ 247650 w 495300"/>
                <a:gd name="connsiteY1" fmla="*/ 0 h 514350"/>
                <a:gd name="connsiteX2" fmla="*/ 247650 w 495300"/>
                <a:gd name="connsiteY2" fmla="*/ 0 h 514350"/>
                <a:gd name="connsiteX3" fmla="*/ 0 w 495300"/>
                <a:gd name="connsiteY3" fmla="*/ 244793 h 514350"/>
                <a:gd name="connsiteX4" fmla="*/ 0 w 495300"/>
                <a:gd name="connsiteY4" fmla="*/ 253365 h 514350"/>
                <a:gd name="connsiteX5" fmla="*/ 17145 w 495300"/>
                <a:gd name="connsiteY5" fmla="*/ 339090 h 514350"/>
                <a:gd name="connsiteX6" fmla="*/ 60007 w 495300"/>
                <a:gd name="connsiteY6" fmla="*/ 409575 h 514350"/>
                <a:gd name="connsiteX7" fmla="*/ 118110 w 495300"/>
                <a:gd name="connsiteY7" fmla="*/ 503873 h 514350"/>
                <a:gd name="connsiteX8" fmla="*/ 135255 w 495300"/>
                <a:gd name="connsiteY8" fmla="*/ 514350 h 514350"/>
                <a:gd name="connsiteX9" fmla="*/ 360045 w 495300"/>
                <a:gd name="connsiteY9" fmla="*/ 514350 h 514350"/>
                <a:gd name="connsiteX10" fmla="*/ 377190 w 495300"/>
                <a:gd name="connsiteY10" fmla="*/ 503873 h 514350"/>
                <a:gd name="connsiteX11" fmla="*/ 435292 w 495300"/>
                <a:gd name="connsiteY11" fmla="*/ 409575 h 514350"/>
                <a:gd name="connsiteX12" fmla="*/ 478155 w 495300"/>
                <a:gd name="connsiteY12" fmla="*/ 339090 h 514350"/>
                <a:gd name="connsiteX13" fmla="*/ 495300 w 495300"/>
                <a:gd name="connsiteY13" fmla="*/ 253365 h 514350"/>
                <a:gd name="connsiteX14" fmla="*/ 495300 w 495300"/>
                <a:gd name="connsiteY14" fmla="*/ 244793 h 514350"/>
                <a:gd name="connsiteX15" fmla="*/ 247650 w 495300"/>
                <a:gd name="connsiteY15" fmla="*/ 0 h 514350"/>
                <a:gd name="connsiteX16" fmla="*/ 438150 w 495300"/>
                <a:gd name="connsiteY16" fmla="*/ 252413 h 514350"/>
                <a:gd name="connsiteX17" fmla="*/ 424815 w 495300"/>
                <a:gd name="connsiteY17" fmla="*/ 319088 h 514350"/>
                <a:gd name="connsiteX18" fmla="*/ 392430 w 495300"/>
                <a:gd name="connsiteY18" fmla="*/ 371475 h 514350"/>
                <a:gd name="connsiteX19" fmla="*/ 337185 w 495300"/>
                <a:gd name="connsiteY19" fmla="*/ 457200 h 514350"/>
                <a:gd name="connsiteX20" fmla="*/ 247650 w 495300"/>
                <a:gd name="connsiteY20" fmla="*/ 457200 h 514350"/>
                <a:gd name="connsiteX21" fmla="*/ 159068 w 495300"/>
                <a:gd name="connsiteY21" fmla="*/ 457200 h 514350"/>
                <a:gd name="connsiteX22" fmla="*/ 103823 w 495300"/>
                <a:gd name="connsiteY22" fmla="*/ 371475 h 514350"/>
                <a:gd name="connsiteX23" fmla="*/ 71438 w 495300"/>
                <a:gd name="connsiteY23" fmla="*/ 319088 h 514350"/>
                <a:gd name="connsiteX24" fmla="*/ 58103 w 495300"/>
                <a:gd name="connsiteY24" fmla="*/ 252413 h 514350"/>
                <a:gd name="connsiteX25" fmla="*/ 58103 w 495300"/>
                <a:gd name="connsiteY25" fmla="*/ 244793 h 514350"/>
                <a:gd name="connsiteX26" fmla="*/ 248602 w 495300"/>
                <a:gd name="connsiteY26" fmla="*/ 56197 h 514350"/>
                <a:gd name="connsiteX27" fmla="*/ 248602 w 495300"/>
                <a:gd name="connsiteY27" fmla="*/ 56197 h 514350"/>
                <a:gd name="connsiteX28" fmla="*/ 248602 w 495300"/>
                <a:gd name="connsiteY28" fmla="*/ 56197 h 514350"/>
                <a:gd name="connsiteX29" fmla="*/ 248602 w 495300"/>
                <a:gd name="connsiteY29" fmla="*/ 56197 h 514350"/>
                <a:gd name="connsiteX30" fmla="*/ 248602 w 495300"/>
                <a:gd name="connsiteY30" fmla="*/ 56197 h 514350"/>
                <a:gd name="connsiteX31" fmla="*/ 248602 w 495300"/>
                <a:gd name="connsiteY31" fmla="*/ 56197 h 514350"/>
                <a:gd name="connsiteX32" fmla="*/ 248602 w 495300"/>
                <a:gd name="connsiteY32" fmla="*/ 56197 h 514350"/>
                <a:gd name="connsiteX33" fmla="*/ 439103 w 495300"/>
                <a:gd name="connsiteY33" fmla="*/ 244793 h 514350"/>
                <a:gd name="connsiteX34" fmla="*/ 439103 w 495300"/>
                <a:gd name="connsiteY34" fmla="*/ 252413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95300" h="514350">
                  <a:moveTo>
                    <a:pt x="247650" y="0"/>
                  </a:moveTo>
                  <a:cubicBezTo>
                    <a:pt x="247650" y="0"/>
                    <a:pt x="247650" y="0"/>
                    <a:pt x="247650" y="0"/>
                  </a:cubicBezTo>
                  <a:cubicBezTo>
                    <a:pt x="247650" y="0"/>
                    <a:pt x="247650" y="0"/>
                    <a:pt x="247650" y="0"/>
                  </a:cubicBezTo>
                  <a:cubicBezTo>
                    <a:pt x="112395" y="952"/>
                    <a:pt x="2857" y="109538"/>
                    <a:pt x="0" y="244793"/>
                  </a:cubicBezTo>
                  <a:lnTo>
                    <a:pt x="0" y="253365"/>
                  </a:lnTo>
                  <a:cubicBezTo>
                    <a:pt x="953" y="282893"/>
                    <a:pt x="6668" y="311468"/>
                    <a:pt x="17145" y="339090"/>
                  </a:cubicBezTo>
                  <a:cubicBezTo>
                    <a:pt x="27622" y="364808"/>
                    <a:pt x="41910" y="388620"/>
                    <a:pt x="60007" y="409575"/>
                  </a:cubicBezTo>
                  <a:cubicBezTo>
                    <a:pt x="82868" y="434340"/>
                    <a:pt x="107632" y="482918"/>
                    <a:pt x="118110" y="503873"/>
                  </a:cubicBezTo>
                  <a:cubicBezTo>
                    <a:pt x="120968" y="510540"/>
                    <a:pt x="127635" y="514350"/>
                    <a:pt x="135255" y="514350"/>
                  </a:cubicBezTo>
                  <a:lnTo>
                    <a:pt x="360045" y="514350"/>
                  </a:lnTo>
                  <a:cubicBezTo>
                    <a:pt x="367665" y="514350"/>
                    <a:pt x="374333" y="510540"/>
                    <a:pt x="377190" y="503873"/>
                  </a:cubicBezTo>
                  <a:cubicBezTo>
                    <a:pt x="387668" y="482918"/>
                    <a:pt x="412433" y="434340"/>
                    <a:pt x="435292" y="409575"/>
                  </a:cubicBezTo>
                  <a:cubicBezTo>
                    <a:pt x="453390" y="388620"/>
                    <a:pt x="468630" y="364808"/>
                    <a:pt x="478155" y="339090"/>
                  </a:cubicBezTo>
                  <a:cubicBezTo>
                    <a:pt x="488633" y="311468"/>
                    <a:pt x="494348" y="282893"/>
                    <a:pt x="495300" y="253365"/>
                  </a:cubicBezTo>
                  <a:lnTo>
                    <a:pt x="495300" y="244793"/>
                  </a:lnTo>
                  <a:cubicBezTo>
                    <a:pt x="492442" y="109538"/>
                    <a:pt x="382905" y="952"/>
                    <a:pt x="247650" y="0"/>
                  </a:cubicBezTo>
                  <a:close/>
                  <a:moveTo>
                    <a:pt x="438150" y="252413"/>
                  </a:moveTo>
                  <a:cubicBezTo>
                    <a:pt x="437198" y="275273"/>
                    <a:pt x="432435" y="298133"/>
                    <a:pt x="424815" y="319088"/>
                  </a:cubicBezTo>
                  <a:cubicBezTo>
                    <a:pt x="417195" y="338138"/>
                    <a:pt x="406717" y="356235"/>
                    <a:pt x="392430" y="371475"/>
                  </a:cubicBezTo>
                  <a:cubicBezTo>
                    <a:pt x="370523" y="398145"/>
                    <a:pt x="351473" y="426720"/>
                    <a:pt x="337185" y="457200"/>
                  </a:cubicBezTo>
                  <a:lnTo>
                    <a:pt x="247650" y="457200"/>
                  </a:lnTo>
                  <a:lnTo>
                    <a:pt x="159068" y="457200"/>
                  </a:lnTo>
                  <a:cubicBezTo>
                    <a:pt x="143827" y="426720"/>
                    <a:pt x="124777" y="398145"/>
                    <a:pt x="103823" y="371475"/>
                  </a:cubicBezTo>
                  <a:cubicBezTo>
                    <a:pt x="90488" y="356235"/>
                    <a:pt x="79057" y="338138"/>
                    <a:pt x="71438" y="319088"/>
                  </a:cubicBezTo>
                  <a:cubicBezTo>
                    <a:pt x="62865" y="298133"/>
                    <a:pt x="59055" y="275273"/>
                    <a:pt x="58103" y="252413"/>
                  </a:cubicBezTo>
                  <a:lnTo>
                    <a:pt x="58103" y="244793"/>
                  </a:lnTo>
                  <a:cubicBezTo>
                    <a:pt x="60007" y="140970"/>
                    <a:pt x="144780" y="57150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248602" y="56197"/>
                    <a:pt x="248602" y="56197"/>
                    <a:pt x="248602" y="56197"/>
                  </a:cubicBezTo>
                  <a:cubicBezTo>
                    <a:pt x="248602" y="56197"/>
                    <a:pt x="248602" y="56197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352425" y="57150"/>
                    <a:pt x="437198" y="140018"/>
                    <a:pt x="439103" y="244793"/>
                  </a:cubicBezTo>
                  <a:lnTo>
                    <a:pt x="439103" y="25241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</p:grpSp>
    </p:spTree>
    <p:extLst>
      <p:ext uri="{BB962C8B-B14F-4D97-AF65-F5344CB8AC3E}">
        <p14:creationId xmlns:p14="http://schemas.microsoft.com/office/powerpoint/2010/main" val="1025592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Step-Up Stairs Diagram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F1F39E2-FC10-4F6C-AD6C-F590CEF6775C}"/>
              </a:ext>
            </a:extLst>
          </p:cNvPr>
          <p:cNvGrpSpPr/>
          <p:nvPr/>
        </p:nvGrpSpPr>
        <p:grpSpPr>
          <a:xfrm>
            <a:off x="3819527" y="4600641"/>
            <a:ext cx="1440180" cy="1067386"/>
            <a:chOff x="2236785" y="3382931"/>
            <a:chExt cx="1625608" cy="1191724"/>
          </a:xfrm>
        </p:grpSpPr>
        <p:sp>
          <p:nvSpPr>
            <p:cNvPr id="34" name="Right Triangle 33">
              <a:extLst>
                <a:ext uri="{FF2B5EF4-FFF2-40B4-BE49-F238E27FC236}">
                  <a16:creationId xmlns:a16="http://schemas.microsoft.com/office/drawing/2014/main" id="{DA4435D6-432C-4E77-8974-726B175704EF}"/>
                </a:ext>
              </a:extLst>
            </p:cNvPr>
            <p:cNvSpPr/>
            <p:nvPr/>
          </p:nvSpPr>
          <p:spPr>
            <a:xfrm flipV="1">
              <a:off x="2236785" y="4276724"/>
              <a:ext cx="406402" cy="297931"/>
            </a:xfrm>
            <a:prstGeom prst="rtTriangle">
              <a:avLst/>
            </a:prstGeom>
            <a:solidFill>
              <a:schemeClr val="bg1"/>
            </a:solidFill>
            <a:ln w="22225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5" name="Right Triangle 34">
              <a:extLst>
                <a:ext uri="{FF2B5EF4-FFF2-40B4-BE49-F238E27FC236}">
                  <a16:creationId xmlns:a16="http://schemas.microsoft.com/office/drawing/2014/main" id="{BF748D16-353B-40D5-92FB-7B4E2A89946C}"/>
                </a:ext>
              </a:extLst>
            </p:cNvPr>
            <p:cNvSpPr/>
            <p:nvPr/>
          </p:nvSpPr>
          <p:spPr>
            <a:xfrm flipV="1">
              <a:off x="2643187" y="3978793"/>
              <a:ext cx="406402" cy="297931"/>
            </a:xfrm>
            <a:prstGeom prst="rtTriangle">
              <a:avLst/>
            </a:prstGeom>
            <a:solidFill>
              <a:schemeClr val="bg1"/>
            </a:solidFill>
            <a:ln w="22225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6" name="Right Triangle 35">
              <a:extLst>
                <a:ext uri="{FF2B5EF4-FFF2-40B4-BE49-F238E27FC236}">
                  <a16:creationId xmlns:a16="http://schemas.microsoft.com/office/drawing/2014/main" id="{08433D1C-09A6-4C5C-BA13-AB3E81B7A83E}"/>
                </a:ext>
              </a:extLst>
            </p:cNvPr>
            <p:cNvSpPr/>
            <p:nvPr/>
          </p:nvSpPr>
          <p:spPr>
            <a:xfrm flipV="1">
              <a:off x="3049589" y="3680862"/>
              <a:ext cx="406402" cy="297931"/>
            </a:xfrm>
            <a:prstGeom prst="rtTriangle">
              <a:avLst/>
            </a:prstGeom>
            <a:solidFill>
              <a:schemeClr val="bg1"/>
            </a:solidFill>
            <a:ln w="22225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7" name="Right Triangle 36">
              <a:extLst>
                <a:ext uri="{FF2B5EF4-FFF2-40B4-BE49-F238E27FC236}">
                  <a16:creationId xmlns:a16="http://schemas.microsoft.com/office/drawing/2014/main" id="{FAB8DE9E-C9C0-4FED-91C4-DFBC09AA31A5}"/>
                </a:ext>
              </a:extLst>
            </p:cNvPr>
            <p:cNvSpPr/>
            <p:nvPr/>
          </p:nvSpPr>
          <p:spPr>
            <a:xfrm flipV="1">
              <a:off x="3455991" y="3382931"/>
              <a:ext cx="406402" cy="297931"/>
            </a:xfrm>
            <a:prstGeom prst="rtTriangle">
              <a:avLst/>
            </a:prstGeom>
            <a:solidFill>
              <a:schemeClr val="bg1"/>
            </a:solidFill>
            <a:ln w="22225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FB728D2E-D9C1-41DF-9601-788DE2E53915}"/>
              </a:ext>
            </a:extLst>
          </p:cNvPr>
          <p:cNvGrpSpPr/>
          <p:nvPr/>
        </p:nvGrpSpPr>
        <p:grpSpPr>
          <a:xfrm flipH="1">
            <a:off x="3899536" y="3372248"/>
            <a:ext cx="1440180" cy="1067386"/>
            <a:chOff x="2236785" y="3382931"/>
            <a:chExt cx="1625608" cy="1191724"/>
          </a:xfrm>
        </p:grpSpPr>
        <p:sp>
          <p:nvSpPr>
            <p:cNvPr id="39" name="Right Triangle 38">
              <a:extLst>
                <a:ext uri="{FF2B5EF4-FFF2-40B4-BE49-F238E27FC236}">
                  <a16:creationId xmlns:a16="http://schemas.microsoft.com/office/drawing/2014/main" id="{4A728D08-BB3D-4DC8-9DA6-DEEEDCB0920E}"/>
                </a:ext>
              </a:extLst>
            </p:cNvPr>
            <p:cNvSpPr/>
            <p:nvPr/>
          </p:nvSpPr>
          <p:spPr>
            <a:xfrm flipV="1">
              <a:off x="2236785" y="4276724"/>
              <a:ext cx="406402" cy="297931"/>
            </a:xfrm>
            <a:prstGeom prst="rtTriangle">
              <a:avLst/>
            </a:prstGeom>
            <a:solidFill>
              <a:schemeClr val="bg1"/>
            </a:solidFill>
            <a:ln w="22225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0" name="Right Triangle 39">
              <a:extLst>
                <a:ext uri="{FF2B5EF4-FFF2-40B4-BE49-F238E27FC236}">
                  <a16:creationId xmlns:a16="http://schemas.microsoft.com/office/drawing/2014/main" id="{53E5979A-BD85-4A90-8401-F68041007768}"/>
                </a:ext>
              </a:extLst>
            </p:cNvPr>
            <p:cNvSpPr/>
            <p:nvPr/>
          </p:nvSpPr>
          <p:spPr>
            <a:xfrm flipV="1">
              <a:off x="2643187" y="3978793"/>
              <a:ext cx="406402" cy="297931"/>
            </a:xfrm>
            <a:prstGeom prst="rtTriangle">
              <a:avLst/>
            </a:prstGeom>
            <a:solidFill>
              <a:schemeClr val="bg1"/>
            </a:solidFill>
            <a:ln w="22225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1" name="Right Triangle 40">
              <a:extLst>
                <a:ext uri="{FF2B5EF4-FFF2-40B4-BE49-F238E27FC236}">
                  <a16:creationId xmlns:a16="http://schemas.microsoft.com/office/drawing/2014/main" id="{26499EEB-F32F-46CF-9918-2D2549A5F614}"/>
                </a:ext>
              </a:extLst>
            </p:cNvPr>
            <p:cNvSpPr/>
            <p:nvPr/>
          </p:nvSpPr>
          <p:spPr>
            <a:xfrm flipV="1">
              <a:off x="3049589" y="3680862"/>
              <a:ext cx="406402" cy="297931"/>
            </a:xfrm>
            <a:prstGeom prst="rtTriangle">
              <a:avLst/>
            </a:prstGeom>
            <a:solidFill>
              <a:schemeClr val="bg1"/>
            </a:solidFill>
            <a:ln w="22225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2" name="Right Triangle 41">
              <a:extLst>
                <a:ext uri="{FF2B5EF4-FFF2-40B4-BE49-F238E27FC236}">
                  <a16:creationId xmlns:a16="http://schemas.microsoft.com/office/drawing/2014/main" id="{D293D2C1-094D-465F-A165-C5BFBAB1F18F}"/>
                </a:ext>
              </a:extLst>
            </p:cNvPr>
            <p:cNvSpPr/>
            <p:nvPr/>
          </p:nvSpPr>
          <p:spPr>
            <a:xfrm flipV="1">
              <a:off x="3455991" y="3382931"/>
              <a:ext cx="406402" cy="297931"/>
            </a:xfrm>
            <a:prstGeom prst="rtTriangle">
              <a:avLst/>
            </a:prstGeom>
            <a:solidFill>
              <a:schemeClr val="bg1"/>
            </a:solidFill>
            <a:ln w="22225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61BC4D0D-4376-4890-B41C-D1DBE1894C67}"/>
              </a:ext>
            </a:extLst>
          </p:cNvPr>
          <p:cNvGrpSpPr/>
          <p:nvPr/>
        </p:nvGrpSpPr>
        <p:grpSpPr>
          <a:xfrm>
            <a:off x="3808476" y="2143855"/>
            <a:ext cx="1440180" cy="1067386"/>
            <a:chOff x="2236785" y="3382931"/>
            <a:chExt cx="1625608" cy="1191724"/>
          </a:xfrm>
        </p:grpSpPr>
        <p:sp>
          <p:nvSpPr>
            <p:cNvPr id="74" name="Right Triangle 73">
              <a:extLst>
                <a:ext uri="{FF2B5EF4-FFF2-40B4-BE49-F238E27FC236}">
                  <a16:creationId xmlns:a16="http://schemas.microsoft.com/office/drawing/2014/main" id="{4B71B183-B296-4380-AF64-4856A6FCACB4}"/>
                </a:ext>
              </a:extLst>
            </p:cNvPr>
            <p:cNvSpPr/>
            <p:nvPr/>
          </p:nvSpPr>
          <p:spPr>
            <a:xfrm flipV="1">
              <a:off x="2236785" y="4276724"/>
              <a:ext cx="406402" cy="297931"/>
            </a:xfrm>
            <a:prstGeom prst="rtTriangle">
              <a:avLst/>
            </a:prstGeom>
            <a:solidFill>
              <a:schemeClr val="bg1"/>
            </a:solidFill>
            <a:ln w="22225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5" name="Right Triangle 74">
              <a:extLst>
                <a:ext uri="{FF2B5EF4-FFF2-40B4-BE49-F238E27FC236}">
                  <a16:creationId xmlns:a16="http://schemas.microsoft.com/office/drawing/2014/main" id="{4ACAC987-427F-4483-8AFA-F4E3D0233F39}"/>
                </a:ext>
              </a:extLst>
            </p:cNvPr>
            <p:cNvSpPr/>
            <p:nvPr/>
          </p:nvSpPr>
          <p:spPr>
            <a:xfrm flipV="1">
              <a:off x="2643187" y="3978793"/>
              <a:ext cx="406402" cy="297931"/>
            </a:xfrm>
            <a:prstGeom prst="rtTriangle">
              <a:avLst/>
            </a:prstGeom>
            <a:solidFill>
              <a:schemeClr val="bg1"/>
            </a:solidFill>
            <a:ln w="22225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6" name="Right Triangle 75">
              <a:extLst>
                <a:ext uri="{FF2B5EF4-FFF2-40B4-BE49-F238E27FC236}">
                  <a16:creationId xmlns:a16="http://schemas.microsoft.com/office/drawing/2014/main" id="{F2F80204-8CCD-461A-A619-95CA4E1A7722}"/>
                </a:ext>
              </a:extLst>
            </p:cNvPr>
            <p:cNvSpPr/>
            <p:nvPr/>
          </p:nvSpPr>
          <p:spPr>
            <a:xfrm flipV="1">
              <a:off x="3049589" y="3680862"/>
              <a:ext cx="406402" cy="297931"/>
            </a:xfrm>
            <a:prstGeom prst="rtTriangle">
              <a:avLst/>
            </a:prstGeom>
            <a:solidFill>
              <a:schemeClr val="bg1"/>
            </a:solidFill>
            <a:ln w="22225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7" name="Right Triangle 76">
              <a:extLst>
                <a:ext uri="{FF2B5EF4-FFF2-40B4-BE49-F238E27FC236}">
                  <a16:creationId xmlns:a16="http://schemas.microsoft.com/office/drawing/2014/main" id="{37047A14-E5E4-405E-B5A6-2D53EDEA8804}"/>
                </a:ext>
              </a:extLst>
            </p:cNvPr>
            <p:cNvSpPr/>
            <p:nvPr/>
          </p:nvSpPr>
          <p:spPr>
            <a:xfrm flipV="1">
              <a:off x="3455991" y="3382931"/>
              <a:ext cx="406402" cy="297931"/>
            </a:xfrm>
            <a:prstGeom prst="rtTriangle">
              <a:avLst/>
            </a:prstGeom>
            <a:solidFill>
              <a:schemeClr val="bg1"/>
            </a:solidFill>
            <a:ln w="22225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sp>
        <p:nvSpPr>
          <p:cNvPr id="85" name="Rectangle: Rounded Corners 84">
            <a:extLst>
              <a:ext uri="{FF2B5EF4-FFF2-40B4-BE49-F238E27FC236}">
                <a16:creationId xmlns:a16="http://schemas.microsoft.com/office/drawing/2014/main" id="{3C28920F-70D9-4E89-B3BB-CB26857EA89B}"/>
              </a:ext>
            </a:extLst>
          </p:cNvPr>
          <p:cNvSpPr/>
          <p:nvPr/>
        </p:nvSpPr>
        <p:spPr>
          <a:xfrm>
            <a:off x="5989891" y="3780850"/>
            <a:ext cx="2592134" cy="1031600"/>
          </a:xfrm>
          <a:prstGeom prst="roundRect">
            <a:avLst>
              <a:gd name="adj" fmla="val 13509"/>
            </a:avLst>
          </a:prstGeom>
          <a:solidFill>
            <a:schemeClr val="bg1"/>
          </a:solidFill>
          <a:ln w="19050"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114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just"/>
            <a:r>
              <a:rPr lang="en-US" sz="2000" b="1" noProof="1">
                <a:solidFill>
                  <a:prstClr val="black"/>
                </a:solidFill>
              </a:rPr>
              <a:t>Lorem Ipsum</a:t>
            </a:r>
          </a:p>
          <a:p>
            <a:pPr algn="just">
              <a:lnSpc>
                <a:spcPts val="1000"/>
              </a:lnSpc>
            </a:pPr>
            <a:r>
              <a:rPr lang="en-US" sz="1000" noProof="1">
                <a:solidFill>
                  <a:prstClr val="black">
                    <a:lumMod val="65000"/>
                    <a:lumOff val="35000"/>
                  </a:prstClr>
                </a:solidFill>
              </a:rPr>
              <a:t>Lorem ipsum dolor sit amet, nibh est. A magna maecenas, quam magna nec quis, lorem nunc. Suspendisse viverra sodales mauris, cras pharetra proin egestas arcu erat dolor, amet.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4BC13CB8-2092-492D-BCBC-E567FB1FBDDE}"/>
              </a:ext>
            </a:extLst>
          </p:cNvPr>
          <p:cNvSpPr/>
          <p:nvPr/>
        </p:nvSpPr>
        <p:spPr>
          <a:xfrm>
            <a:off x="5256466" y="3780293"/>
            <a:ext cx="1033272" cy="1031600"/>
          </a:xfrm>
          <a:prstGeom prst="rect">
            <a:avLst/>
          </a:prstGeom>
          <a:ln w="19050"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/>
          </a:p>
        </p:txBody>
      </p:sp>
      <p:grpSp>
        <p:nvGrpSpPr>
          <p:cNvPr id="3" name="Graphic 85" descr="Users">
            <a:extLst>
              <a:ext uri="{FF2B5EF4-FFF2-40B4-BE49-F238E27FC236}">
                <a16:creationId xmlns:a16="http://schemas.microsoft.com/office/drawing/2014/main" id="{7EFCBBD3-2606-4D45-8EFA-0D776E13C976}"/>
              </a:ext>
            </a:extLst>
          </p:cNvPr>
          <p:cNvGrpSpPr/>
          <p:nvPr/>
        </p:nvGrpSpPr>
        <p:grpSpPr>
          <a:xfrm>
            <a:off x="5473065" y="4108927"/>
            <a:ext cx="600075" cy="374332"/>
            <a:chOff x="7210933" y="4129733"/>
            <a:chExt cx="800100" cy="499109"/>
          </a:xfrm>
          <a:solidFill>
            <a:srgbClr val="000000"/>
          </a:solidFill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9E56982A-5ABC-4D8C-A639-177BAB175E9E}"/>
                </a:ext>
              </a:extLst>
            </p:cNvPr>
            <p:cNvSpPr/>
            <p:nvPr/>
          </p:nvSpPr>
          <p:spPr>
            <a:xfrm>
              <a:off x="7296658" y="4129733"/>
              <a:ext cx="171450" cy="171449"/>
            </a:xfrm>
            <a:custGeom>
              <a:avLst/>
              <a:gdLst>
                <a:gd name="connsiteX0" fmla="*/ 171450 w 171450"/>
                <a:gd name="connsiteY0" fmla="*/ 85725 h 171449"/>
                <a:gd name="connsiteX1" fmla="*/ 85725 w 171450"/>
                <a:gd name="connsiteY1" fmla="*/ 171450 h 171449"/>
                <a:gd name="connsiteX2" fmla="*/ 0 w 171450"/>
                <a:gd name="connsiteY2" fmla="*/ 85725 h 171449"/>
                <a:gd name="connsiteX3" fmla="*/ 85725 w 171450"/>
                <a:gd name="connsiteY3" fmla="*/ 0 h 171449"/>
                <a:gd name="connsiteX4" fmla="*/ 171450 w 171450"/>
                <a:gd name="connsiteY4" fmla="*/ 85725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49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0215CFF3-04B2-4930-AF39-CBACAC931F91}"/>
                </a:ext>
              </a:extLst>
            </p:cNvPr>
            <p:cNvSpPr/>
            <p:nvPr/>
          </p:nvSpPr>
          <p:spPr>
            <a:xfrm>
              <a:off x="7753858" y="4129733"/>
              <a:ext cx="171450" cy="171449"/>
            </a:xfrm>
            <a:custGeom>
              <a:avLst/>
              <a:gdLst>
                <a:gd name="connsiteX0" fmla="*/ 171450 w 171450"/>
                <a:gd name="connsiteY0" fmla="*/ 85725 h 171449"/>
                <a:gd name="connsiteX1" fmla="*/ 85725 w 171450"/>
                <a:gd name="connsiteY1" fmla="*/ 171450 h 171449"/>
                <a:gd name="connsiteX2" fmla="*/ 0 w 171450"/>
                <a:gd name="connsiteY2" fmla="*/ 85725 h 171449"/>
                <a:gd name="connsiteX3" fmla="*/ 85725 w 171450"/>
                <a:gd name="connsiteY3" fmla="*/ 0 h 171449"/>
                <a:gd name="connsiteX4" fmla="*/ 171450 w 171450"/>
                <a:gd name="connsiteY4" fmla="*/ 85725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49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67E340D0-8C98-4768-9DBA-6CFF92DA6379}"/>
                </a:ext>
              </a:extLst>
            </p:cNvPr>
            <p:cNvSpPr/>
            <p:nvPr/>
          </p:nvSpPr>
          <p:spPr>
            <a:xfrm>
              <a:off x="7439533" y="4457393"/>
              <a:ext cx="342900" cy="171449"/>
            </a:xfrm>
            <a:custGeom>
              <a:avLst/>
              <a:gdLst>
                <a:gd name="connsiteX0" fmla="*/ 342900 w 342900"/>
                <a:gd name="connsiteY0" fmla="*/ 171450 h 171449"/>
                <a:gd name="connsiteX1" fmla="*/ 342900 w 342900"/>
                <a:gd name="connsiteY1" fmla="*/ 85725 h 171449"/>
                <a:gd name="connsiteX2" fmla="*/ 325755 w 342900"/>
                <a:gd name="connsiteY2" fmla="*/ 51435 h 171449"/>
                <a:gd name="connsiteX3" fmla="*/ 241935 w 342900"/>
                <a:gd name="connsiteY3" fmla="*/ 11430 h 171449"/>
                <a:gd name="connsiteX4" fmla="*/ 171450 w 342900"/>
                <a:gd name="connsiteY4" fmla="*/ 0 h 171449"/>
                <a:gd name="connsiteX5" fmla="*/ 100965 w 342900"/>
                <a:gd name="connsiteY5" fmla="*/ 11430 h 171449"/>
                <a:gd name="connsiteX6" fmla="*/ 17145 w 342900"/>
                <a:gd name="connsiteY6" fmla="*/ 51435 h 171449"/>
                <a:gd name="connsiteX7" fmla="*/ 0 w 342900"/>
                <a:gd name="connsiteY7" fmla="*/ 85725 h 171449"/>
                <a:gd name="connsiteX8" fmla="*/ 0 w 342900"/>
                <a:gd name="connsiteY8" fmla="*/ 171450 h 171449"/>
                <a:gd name="connsiteX9" fmla="*/ 342900 w 342900"/>
                <a:gd name="connsiteY9" fmla="*/ 171450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2900" h="171449">
                  <a:moveTo>
                    <a:pt x="342900" y="171450"/>
                  </a:moveTo>
                  <a:lnTo>
                    <a:pt x="342900" y="85725"/>
                  </a:lnTo>
                  <a:cubicBezTo>
                    <a:pt x="342900" y="72390"/>
                    <a:pt x="337185" y="59055"/>
                    <a:pt x="325755" y="51435"/>
                  </a:cubicBezTo>
                  <a:cubicBezTo>
                    <a:pt x="302895" y="32385"/>
                    <a:pt x="272415" y="19050"/>
                    <a:pt x="241935" y="11430"/>
                  </a:cubicBezTo>
                  <a:cubicBezTo>
                    <a:pt x="220980" y="5715"/>
                    <a:pt x="196215" y="0"/>
                    <a:pt x="171450" y="0"/>
                  </a:cubicBezTo>
                  <a:cubicBezTo>
                    <a:pt x="148590" y="0"/>
                    <a:pt x="123825" y="3810"/>
                    <a:pt x="100965" y="11430"/>
                  </a:cubicBezTo>
                  <a:cubicBezTo>
                    <a:pt x="70485" y="19050"/>
                    <a:pt x="41910" y="34290"/>
                    <a:pt x="17145" y="51435"/>
                  </a:cubicBezTo>
                  <a:cubicBezTo>
                    <a:pt x="5715" y="60960"/>
                    <a:pt x="0" y="72390"/>
                    <a:pt x="0" y="85725"/>
                  </a:cubicBezTo>
                  <a:lnTo>
                    <a:pt x="0" y="171450"/>
                  </a:lnTo>
                  <a:lnTo>
                    <a:pt x="342900" y="1714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D036EB01-CE97-4925-B462-9E40FEF93F0D}"/>
                </a:ext>
              </a:extLst>
            </p:cNvPr>
            <p:cNvSpPr/>
            <p:nvPr/>
          </p:nvSpPr>
          <p:spPr>
            <a:xfrm>
              <a:off x="7525258" y="4263083"/>
              <a:ext cx="171450" cy="171450"/>
            </a:xfrm>
            <a:custGeom>
              <a:avLst/>
              <a:gdLst>
                <a:gd name="connsiteX0" fmla="*/ 171450 w 171450"/>
                <a:gd name="connsiteY0" fmla="*/ 85725 h 171450"/>
                <a:gd name="connsiteX1" fmla="*/ 85725 w 171450"/>
                <a:gd name="connsiteY1" fmla="*/ 171450 h 171450"/>
                <a:gd name="connsiteX2" fmla="*/ 0 w 171450"/>
                <a:gd name="connsiteY2" fmla="*/ 85725 h 171450"/>
                <a:gd name="connsiteX3" fmla="*/ 85725 w 171450"/>
                <a:gd name="connsiteY3" fmla="*/ 0 h 171450"/>
                <a:gd name="connsiteX4" fmla="*/ 171450 w 171450"/>
                <a:gd name="connsiteY4" fmla="*/ 8572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50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98A19C3-48DE-47BF-8817-D93E65F43E4D}"/>
                </a:ext>
              </a:extLst>
            </p:cNvPr>
            <p:cNvSpPr/>
            <p:nvPr/>
          </p:nvSpPr>
          <p:spPr>
            <a:xfrm>
              <a:off x="7700518" y="4324043"/>
              <a:ext cx="310514" cy="171450"/>
            </a:xfrm>
            <a:custGeom>
              <a:avLst/>
              <a:gdLst>
                <a:gd name="connsiteX0" fmla="*/ 293370 w 310514"/>
                <a:gd name="connsiteY0" fmla="*/ 51435 h 171450"/>
                <a:gd name="connsiteX1" fmla="*/ 209550 w 310514"/>
                <a:gd name="connsiteY1" fmla="*/ 11430 h 171450"/>
                <a:gd name="connsiteX2" fmla="*/ 139065 w 310514"/>
                <a:gd name="connsiteY2" fmla="*/ 0 h 171450"/>
                <a:gd name="connsiteX3" fmla="*/ 68580 w 310514"/>
                <a:gd name="connsiteY3" fmla="*/ 11430 h 171450"/>
                <a:gd name="connsiteX4" fmla="*/ 34290 w 310514"/>
                <a:gd name="connsiteY4" fmla="*/ 24765 h 171450"/>
                <a:gd name="connsiteX5" fmla="*/ 34290 w 310514"/>
                <a:gd name="connsiteY5" fmla="*/ 26670 h 171450"/>
                <a:gd name="connsiteX6" fmla="*/ 0 w 310514"/>
                <a:gd name="connsiteY6" fmla="*/ 110490 h 171450"/>
                <a:gd name="connsiteX7" fmla="*/ 87630 w 310514"/>
                <a:gd name="connsiteY7" fmla="*/ 154305 h 171450"/>
                <a:gd name="connsiteX8" fmla="*/ 102870 w 310514"/>
                <a:gd name="connsiteY8" fmla="*/ 171450 h 171450"/>
                <a:gd name="connsiteX9" fmla="*/ 310515 w 310514"/>
                <a:gd name="connsiteY9" fmla="*/ 171450 h 171450"/>
                <a:gd name="connsiteX10" fmla="*/ 310515 w 310514"/>
                <a:gd name="connsiteY10" fmla="*/ 85725 h 171450"/>
                <a:gd name="connsiteX11" fmla="*/ 293370 w 310514"/>
                <a:gd name="connsiteY11" fmla="*/ 5143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0514" h="171450">
                  <a:moveTo>
                    <a:pt x="293370" y="51435"/>
                  </a:moveTo>
                  <a:cubicBezTo>
                    <a:pt x="270510" y="32385"/>
                    <a:pt x="240030" y="19050"/>
                    <a:pt x="209550" y="11430"/>
                  </a:cubicBezTo>
                  <a:cubicBezTo>
                    <a:pt x="188595" y="5715"/>
                    <a:pt x="163830" y="0"/>
                    <a:pt x="139065" y="0"/>
                  </a:cubicBezTo>
                  <a:cubicBezTo>
                    <a:pt x="116205" y="0"/>
                    <a:pt x="91440" y="3810"/>
                    <a:pt x="68580" y="11430"/>
                  </a:cubicBezTo>
                  <a:cubicBezTo>
                    <a:pt x="57150" y="15240"/>
                    <a:pt x="45720" y="19050"/>
                    <a:pt x="34290" y="24765"/>
                  </a:cubicBezTo>
                  <a:lnTo>
                    <a:pt x="34290" y="26670"/>
                  </a:lnTo>
                  <a:cubicBezTo>
                    <a:pt x="34290" y="59055"/>
                    <a:pt x="20955" y="89535"/>
                    <a:pt x="0" y="110490"/>
                  </a:cubicBezTo>
                  <a:cubicBezTo>
                    <a:pt x="36195" y="121920"/>
                    <a:pt x="64770" y="137160"/>
                    <a:pt x="87630" y="154305"/>
                  </a:cubicBezTo>
                  <a:cubicBezTo>
                    <a:pt x="93345" y="160020"/>
                    <a:pt x="99060" y="163830"/>
                    <a:pt x="102870" y="171450"/>
                  </a:cubicBezTo>
                  <a:lnTo>
                    <a:pt x="310515" y="171450"/>
                  </a:lnTo>
                  <a:lnTo>
                    <a:pt x="310515" y="85725"/>
                  </a:lnTo>
                  <a:cubicBezTo>
                    <a:pt x="310515" y="72390"/>
                    <a:pt x="304800" y="59055"/>
                    <a:pt x="293370" y="5143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A2C65DF-3DD7-4165-A559-ACCB96549FB0}"/>
                </a:ext>
              </a:extLst>
            </p:cNvPr>
            <p:cNvSpPr/>
            <p:nvPr/>
          </p:nvSpPr>
          <p:spPr>
            <a:xfrm>
              <a:off x="7210933" y="4324043"/>
              <a:ext cx="310514" cy="171450"/>
            </a:xfrm>
            <a:custGeom>
              <a:avLst/>
              <a:gdLst>
                <a:gd name="connsiteX0" fmla="*/ 222885 w 310514"/>
                <a:gd name="connsiteY0" fmla="*/ 154305 h 171450"/>
                <a:gd name="connsiteX1" fmla="*/ 222885 w 310514"/>
                <a:gd name="connsiteY1" fmla="*/ 154305 h 171450"/>
                <a:gd name="connsiteX2" fmla="*/ 310515 w 310514"/>
                <a:gd name="connsiteY2" fmla="*/ 110490 h 171450"/>
                <a:gd name="connsiteX3" fmla="*/ 276225 w 310514"/>
                <a:gd name="connsiteY3" fmla="*/ 26670 h 171450"/>
                <a:gd name="connsiteX4" fmla="*/ 276225 w 310514"/>
                <a:gd name="connsiteY4" fmla="*/ 22860 h 171450"/>
                <a:gd name="connsiteX5" fmla="*/ 241935 w 310514"/>
                <a:gd name="connsiteY5" fmla="*/ 11430 h 171450"/>
                <a:gd name="connsiteX6" fmla="*/ 171450 w 310514"/>
                <a:gd name="connsiteY6" fmla="*/ 0 h 171450"/>
                <a:gd name="connsiteX7" fmla="*/ 100965 w 310514"/>
                <a:gd name="connsiteY7" fmla="*/ 11430 h 171450"/>
                <a:gd name="connsiteX8" fmla="*/ 17145 w 310514"/>
                <a:gd name="connsiteY8" fmla="*/ 51435 h 171450"/>
                <a:gd name="connsiteX9" fmla="*/ 0 w 310514"/>
                <a:gd name="connsiteY9" fmla="*/ 85725 h 171450"/>
                <a:gd name="connsiteX10" fmla="*/ 0 w 310514"/>
                <a:gd name="connsiteY10" fmla="*/ 171450 h 171450"/>
                <a:gd name="connsiteX11" fmla="*/ 205740 w 310514"/>
                <a:gd name="connsiteY11" fmla="*/ 171450 h 171450"/>
                <a:gd name="connsiteX12" fmla="*/ 222885 w 310514"/>
                <a:gd name="connsiteY12" fmla="*/ 15430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0514" h="171450">
                  <a:moveTo>
                    <a:pt x="222885" y="154305"/>
                  </a:moveTo>
                  <a:lnTo>
                    <a:pt x="222885" y="154305"/>
                  </a:lnTo>
                  <a:cubicBezTo>
                    <a:pt x="249555" y="135255"/>
                    <a:pt x="280035" y="120015"/>
                    <a:pt x="310515" y="110490"/>
                  </a:cubicBezTo>
                  <a:cubicBezTo>
                    <a:pt x="289560" y="87630"/>
                    <a:pt x="276225" y="59055"/>
                    <a:pt x="276225" y="26670"/>
                  </a:cubicBezTo>
                  <a:cubicBezTo>
                    <a:pt x="276225" y="24765"/>
                    <a:pt x="276225" y="24765"/>
                    <a:pt x="276225" y="22860"/>
                  </a:cubicBezTo>
                  <a:cubicBezTo>
                    <a:pt x="264795" y="19050"/>
                    <a:pt x="253365" y="13335"/>
                    <a:pt x="241935" y="11430"/>
                  </a:cubicBezTo>
                  <a:cubicBezTo>
                    <a:pt x="220980" y="5715"/>
                    <a:pt x="196215" y="0"/>
                    <a:pt x="171450" y="0"/>
                  </a:cubicBezTo>
                  <a:cubicBezTo>
                    <a:pt x="148590" y="0"/>
                    <a:pt x="123825" y="3810"/>
                    <a:pt x="100965" y="11430"/>
                  </a:cubicBezTo>
                  <a:cubicBezTo>
                    <a:pt x="70485" y="20955"/>
                    <a:pt x="41910" y="34290"/>
                    <a:pt x="17145" y="51435"/>
                  </a:cubicBezTo>
                  <a:cubicBezTo>
                    <a:pt x="5715" y="59055"/>
                    <a:pt x="0" y="72390"/>
                    <a:pt x="0" y="85725"/>
                  </a:cubicBezTo>
                  <a:lnTo>
                    <a:pt x="0" y="171450"/>
                  </a:lnTo>
                  <a:lnTo>
                    <a:pt x="205740" y="171450"/>
                  </a:lnTo>
                  <a:cubicBezTo>
                    <a:pt x="211455" y="163830"/>
                    <a:pt x="215265" y="160020"/>
                    <a:pt x="222885" y="15430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</p:grpSp>
      <p:sp>
        <p:nvSpPr>
          <p:cNvPr id="83" name="Rectangle: Rounded Corners 82">
            <a:extLst>
              <a:ext uri="{FF2B5EF4-FFF2-40B4-BE49-F238E27FC236}">
                <a16:creationId xmlns:a16="http://schemas.microsoft.com/office/drawing/2014/main" id="{A213D4AF-8386-4C3E-A6D0-29D82386879E}"/>
              </a:ext>
            </a:extLst>
          </p:cNvPr>
          <p:cNvSpPr/>
          <p:nvPr/>
        </p:nvSpPr>
        <p:spPr>
          <a:xfrm>
            <a:off x="561975" y="4876704"/>
            <a:ext cx="2592134" cy="1031600"/>
          </a:xfrm>
          <a:prstGeom prst="roundRect">
            <a:avLst>
              <a:gd name="adj" fmla="val 13509"/>
            </a:avLst>
          </a:prstGeom>
          <a:solidFill>
            <a:schemeClr val="bg1"/>
          </a:solidFill>
          <a:ln w="19050"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0" rIns="4114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just"/>
            <a:r>
              <a:rPr lang="en-US" sz="2000" b="1" noProof="1">
                <a:solidFill>
                  <a:prstClr val="black"/>
                </a:solidFill>
              </a:rPr>
              <a:t>Lorem Ipsum</a:t>
            </a:r>
          </a:p>
          <a:p>
            <a:pPr algn="just">
              <a:lnSpc>
                <a:spcPts val="1000"/>
              </a:lnSpc>
            </a:pPr>
            <a:r>
              <a:rPr lang="en-US" sz="1000" noProof="1">
                <a:solidFill>
                  <a:prstClr val="black">
                    <a:lumMod val="65000"/>
                    <a:lumOff val="35000"/>
                  </a:prstClr>
                </a:solidFill>
              </a:rPr>
              <a:t>Lorem ipsum dolor sit amet, nibh est. A magna maecenas, quam magna nec quis, lorem nunc. Suspendisse viverra sodales mauris, cras pharetra proin egestas arcu erat dolor, amet.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42F3E9DD-FA61-45AE-BE10-429D0C1CF1F4}"/>
              </a:ext>
            </a:extLst>
          </p:cNvPr>
          <p:cNvSpPr/>
          <p:nvPr/>
        </p:nvSpPr>
        <p:spPr>
          <a:xfrm>
            <a:off x="2855935" y="4876704"/>
            <a:ext cx="1031600" cy="1031042"/>
          </a:xfrm>
          <a:prstGeom prst="rect">
            <a:avLst/>
          </a:prstGeom>
          <a:ln w="19050"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/>
          </a:p>
        </p:txBody>
      </p:sp>
      <p:grpSp>
        <p:nvGrpSpPr>
          <p:cNvPr id="10" name="Graphic 88" descr="Rocket">
            <a:extLst>
              <a:ext uri="{FF2B5EF4-FFF2-40B4-BE49-F238E27FC236}">
                <a16:creationId xmlns:a16="http://schemas.microsoft.com/office/drawing/2014/main" id="{BBCA8534-97B2-4035-8183-2B3EF8621D9A}"/>
              </a:ext>
            </a:extLst>
          </p:cNvPr>
          <p:cNvGrpSpPr/>
          <p:nvPr/>
        </p:nvGrpSpPr>
        <p:grpSpPr>
          <a:xfrm>
            <a:off x="3028835" y="5049325"/>
            <a:ext cx="685800" cy="685800"/>
            <a:chOff x="4122929" y="4965700"/>
            <a:chExt cx="914400" cy="9144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43F9AE3B-58F2-40A6-A6B4-ECDCAD934B53}"/>
                </a:ext>
              </a:extLst>
            </p:cNvPr>
            <p:cNvSpPr/>
            <p:nvPr/>
          </p:nvSpPr>
          <p:spPr>
            <a:xfrm>
              <a:off x="4788726" y="5040667"/>
              <a:ext cx="174747" cy="167919"/>
            </a:xfrm>
            <a:custGeom>
              <a:avLst/>
              <a:gdLst>
                <a:gd name="connsiteX0" fmla="*/ 170498 w 174747"/>
                <a:gd name="connsiteY0" fmla="*/ 5042 h 167919"/>
                <a:gd name="connsiteX1" fmla="*/ 0 w 174747"/>
                <a:gd name="connsiteY1" fmla="*/ 25997 h 167919"/>
                <a:gd name="connsiteX2" fmla="*/ 78105 w 174747"/>
                <a:gd name="connsiteY2" fmla="*/ 87910 h 167919"/>
                <a:gd name="connsiteX3" fmla="*/ 140970 w 174747"/>
                <a:gd name="connsiteY3" fmla="*/ 167920 h 167919"/>
                <a:gd name="connsiteX4" fmla="*/ 170498 w 174747"/>
                <a:gd name="connsiteY4" fmla="*/ 5042 h 167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4747" h="167919">
                  <a:moveTo>
                    <a:pt x="170498" y="5042"/>
                  </a:moveTo>
                  <a:cubicBezTo>
                    <a:pt x="157163" y="-8293"/>
                    <a:pt x="71438" y="6947"/>
                    <a:pt x="0" y="25997"/>
                  </a:cubicBezTo>
                  <a:cubicBezTo>
                    <a:pt x="25717" y="41237"/>
                    <a:pt x="52388" y="62192"/>
                    <a:pt x="78105" y="87910"/>
                  </a:cubicBezTo>
                  <a:cubicBezTo>
                    <a:pt x="104775" y="114580"/>
                    <a:pt x="125730" y="141250"/>
                    <a:pt x="140970" y="167920"/>
                  </a:cubicBezTo>
                  <a:cubicBezTo>
                    <a:pt x="160020" y="94577"/>
                    <a:pt x="184785" y="18377"/>
                    <a:pt x="170498" y="5042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0DF4AA3B-B193-4123-BF13-9DF5BA3FF8E4}"/>
                </a:ext>
              </a:extLst>
            </p:cNvPr>
            <p:cNvSpPr/>
            <p:nvPr/>
          </p:nvSpPr>
          <p:spPr>
            <a:xfrm>
              <a:off x="4196335" y="5302527"/>
              <a:ext cx="232345" cy="222232"/>
            </a:xfrm>
            <a:custGeom>
              <a:avLst/>
              <a:gdLst>
                <a:gd name="connsiteX0" fmla="*/ 232346 w 232345"/>
                <a:gd name="connsiteY0" fmla="*/ 14645 h 222232"/>
                <a:gd name="connsiteX1" fmla="*/ 199961 w 232345"/>
                <a:gd name="connsiteY1" fmla="*/ 2262 h 222232"/>
                <a:gd name="connsiteX2" fmla="*/ 161861 w 232345"/>
                <a:gd name="connsiteY2" fmla="*/ 9882 h 222232"/>
                <a:gd name="connsiteX3" fmla="*/ 10413 w 232345"/>
                <a:gd name="connsiteY3" fmla="*/ 161330 h 222232"/>
                <a:gd name="connsiteX4" fmla="*/ 42798 w 232345"/>
                <a:gd name="connsiteY4" fmla="*/ 221337 h 222232"/>
                <a:gd name="connsiteX5" fmla="*/ 169481 w 232345"/>
                <a:gd name="connsiteY5" fmla="*/ 192762 h 222232"/>
                <a:gd name="connsiteX6" fmla="*/ 232346 w 232345"/>
                <a:gd name="connsiteY6" fmla="*/ 14645 h 222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2345" h="222232">
                  <a:moveTo>
                    <a:pt x="232346" y="14645"/>
                  </a:moveTo>
                  <a:lnTo>
                    <a:pt x="199961" y="2262"/>
                  </a:lnTo>
                  <a:cubicBezTo>
                    <a:pt x="186626" y="-2500"/>
                    <a:pt x="172338" y="357"/>
                    <a:pt x="161861" y="9882"/>
                  </a:cubicBezTo>
                  <a:lnTo>
                    <a:pt x="10413" y="161330"/>
                  </a:lnTo>
                  <a:cubicBezTo>
                    <a:pt x="-14352" y="186095"/>
                    <a:pt x="8508" y="228957"/>
                    <a:pt x="42798" y="221337"/>
                  </a:cubicBezTo>
                  <a:lnTo>
                    <a:pt x="169481" y="192762"/>
                  </a:lnTo>
                  <a:cubicBezTo>
                    <a:pt x="179958" y="145137"/>
                    <a:pt x="197103" y="81320"/>
                    <a:pt x="232346" y="1464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F8246233-2027-408A-98E0-15F07E6990B9}"/>
                </a:ext>
              </a:extLst>
            </p:cNvPr>
            <p:cNvSpPr/>
            <p:nvPr/>
          </p:nvSpPr>
          <p:spPr>
            <a:xfrm>
              <a:off x="4476347" y="5565775"/>
              <a:ext cx="222671" cy="239431"/>
            </a:xfrm>
            <a:custGeom>
              <a:avLst/>
              <a:gdLst>
                <a:gd name="connsiteX0" fmla="*/ 204747 w 222671"/>
                <a:gd name="connsiteY0" fmla="*/ 0 h 239431"/>
                <a:gd name="connsiteX1" fmla="*/ 30439 w 222671"/>
                <a:gd name="connsiteY1" fmla="*/ 60960 h 239431"/>
                <a:gd name="connsiteX2" fmla="*/ 912 w 222671"/>
                <a:gd name="connsiteY2" fmla="*/ 196215 h 239431"/>
                <a:gd name="connsiteX3" fmla="*/ 60919 w 222671"/>
                <a:gd name="connsiteY3" fmla="*/ 228600 h 239431"/>
                <a:gd name="connsiteX4" fmla="*/ 212367 w 222671"/>
                <a:gd name="connsiteY4" fmla="*/ 77152 h 239431"/>
                <a:gd name="connsiteX5" fmla="*/ 219987 w 222671"/>
                <a:gd name="connsiteY5" fmla="*/ 39052 h 239431"/>
                <a:gd name="connsiteX6" fmla="*/ 204747 w 222671"/>
                <a:gd name="connsiteY6" fmla="*/ 0 h 239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2671" h="239431">
                  <a:moveTo>
                    <a:pt x="204747" y="0"/>
                  </a:moveTo>
                  <a:cubicBezTo>
                    <a:pt x="140929" y="33338"/>
                    <a:pt x="79969" y="51435"/>
                    <a:pt x="30439" y="60960"/>
                  </a:cubicBezTo>
                  <a:lnTo>
                    <a:pt x="912" y="196215"/>
                  </a:lnTo>
                  <a:cubicBezTo>
                    <a:pt x="-6708" y="230505"/>
                    <a:pt x="35202" y="254317"/>
                    <a:pt x="60919" y="228600"/>
                  </a:cubicBezTo>
                  <a:lnTo>
                    <a:pt x="212367" y="77152"/>
                  </a:lnTo>
                  <a:cubicBezTo>
                    <a:pt x="221892" y="67627"/>
                    <a:pt x="225702" y="52388"/>
                    <a:pt x="219987" y="39052"/>
                  </a:cubicBezTo>
                  <a:lnTo>
                    <a:pt x="204747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EB673885-697C-41D4-87AA-7BE9E3482E44}"/>
                </a:ext>
              </a:extLst>
            </p:cNvPr>
            <p:cNvSpPr/>
            <p:nvPr/>
          </p:nvSpPr>
          <p:spPr>
            <a:xfrm>
              <a:off x="4399154" y="5083809"/>
              <a:ext cx="512445" cy="511492"/>
            </a:xfrm>
            <a:custGeom>
              <a:avLst/>
              <a:gdLst>
                <a:gd name="connsiteX0" fmla="*/ 338138 w 512445"/>
                <a:gd name="connsiteY0" fmla="*/ 0 h 511492"/>
                <a:gd name="connsiteX1" fmla="*/ 156210 w 512445"/>
                <a:gd name="connsiteY1" fmla="*/ 123825 h 511492"/>
                <a:gd name="connsiteX2" fmla="*/ 0 w 512445"/>
                <a:gd name="connsiteY2" fmla="*/ 452438 h 511492"/>
                <a:gd name="connsiteX3" fmla="*/ 59055 w 512445"/>
                <a:gd name="connsiteY3" fmla="*/ 511493 h 511492"/>
                <a:gd name="connsiteX4" fmla="*/ 388620 w 512445"/>
                <a:gd name="connsiteY4" fmla="*/ 356235 h 511492"/>
                <a:gd name="connsiteX5" fmla="*/ 512445 w 512445"/>
                <a:gd name="connsiteY5" fmla="*/ 175260 h 511492"/>
                <a:gd name="connsiteX6" fmla="*/ 440055 w 512445"/>
                <a:gd name="connsiteY6" fmla="*/ 70485 h 511492"/>
                <a:gd name="connsiteX7" fmla="*/ 338138 w 512445"/>
                <a:gd name="connsiteY7" fmla="*/ 0 h 511492"/>
                <a:gd name="connsiteX8" fmla="*/ 386715 w 512445"/>
                <a:gd name="connsiteY8" fmla="*/ 205740 h 511492"/>
                <a:gd name="connsiteX9" fmla="*/ 305753 w 512445"/>
                <a:gd name="connsiteY9" fmla="*/ 205740 h 511492"/>
                <a:gd name="connsiteX10" fmla="*/ 305753 w 512445"/>
                <a:gd name="connsiteY10" fmla="*/ 124778 h 511492"/>
                <a:gd name="connsiteX11" fmla="*/ 386715 w 512445"/>
                <a:gd name="connsiteY11" fmla="*/ 124778 h 511492"/>
                <a:gd name="connsiteX12" fmla="*/ 386715 w 512445"/>
                <a:gd name="connsiteY12" fmla="*/ 205740 h 511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2445" h="511492">
                  <a:moveTo>
                    <a:pt x="338138" y="0"/>
                  </a:moveTo>
                  <a:cubicBezTo>
                    <a:pt x="281940" y="22860"/>
                    <a:pt x="218123" y="61913"/>
                    <a:pt x="156210" y="123825"/>
                  </a:cubicBezTo>
                  <a:cubicBezTo>
                    <a:pt x="42863" y="237173"/>
                    <a:pt x="9525" y="374333"/>
                    <a:pt x="0" y="452438"/>
                  </a:cubicBezTo>
                  <a:lnTo>
                    <a:pt x="59055" y="511493"/>
                  </a:lnTo>
                  <a:cubicBezTo>
                    <a:pt x="137160" y="501968"/>
                    <a:pt x="275273" y="469583"/>
                    <a:pt x="388620" y="356235"/>
                  </a:cubicBezTo>
                  <a:cubicBezTo>
                    <a:pt x="450533" y="294323"/>
                    <a:pt x="489585" y="231458"/>
                    <a:pt x="512445" y="175260"/>
                  </a:cubicBezTo>
                  <a:cubicBezTo>
                    <a:pt x="500063" y="143828"/>
                    <a:pt x="475298" y="106680"/>
                    <a:pt x="440055" y="70485"/>
                  </a:cubicBezTo>
                  <a:cubicBezTo>
                    <a:pt x="405765" y="37147"/>
                    <a:pt x="369570" y="12383"/>
                    <a:pt x="338138" y="0"/>
                  </a:cubicBezTo>
                  <a:close/>
                  <a:moveTo>
                    <a:pt x="386715" y="205740"/>
                  </a:moveTo>
                  <a:cubicBezTo>
                    <a:pt x="364808" y="227648"/>
                    <a:pt x="328613" y="227648"/>
                    <a:pt x="305753" y="205740"/>
                  </a:cubicBezTo>
                  <a:cubicBezTo>
                    <a:pt x="283845" y="183833"/>
                    <a:pt x="283845" y="147638"/>
                    <a:pt x="305753" y="124778"/>
                  </a:cubicBezTo>
                  <a:cubicBezTo>
                    <a:pt x="327660" y="102870"/>
                    <a:pt x="363855" y="102870"/>
                    <a:pt x="386715" y="124778"/>
                  </a:cubicBezTo>
                  <a:cubicBezTo>
                    <a:pt x="408623" y="147638"/>
                    <a:pt x="408623" y="183833"/>
                    <a:pt x="386715" y="20574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26B4C8D-4E6F-470A-8D28-394DBC8A923E}"/>
                </a:ext>
              </a:extLst>
            </p:cNvPr>
            <p:cNvSpPr/>
            <p:nvPr/>
          </p:nvSpPr>
          <p:spPr>
            <a:xfrm>
              <a:off x="4286966" y="5571827"/>
              <a:ext cx="135662" cy="135943"/>
            </a:xfrm>
            <a:custGeom>
              <a:avLst/>
              <a:gdLst>
                <a:gd name="connsiteX0" fmla="*/ 111235 w 135662"/>
                <a:gd name="connsiteY0" fmla="*/ 24428 h 135943"/>
                <a:gd name="connsiteX1" fmla="*/ 66467 w 135662"/>
                <a:gd name="connsiteY1" fmla="*/ 14903 h 135943"/>
                <a:gd name="connsiteX2" fmla="*/ 2650 w 135662"/>
                <a:gd name="connsiteY2" fmla="*/ 133013 h 135943"/>
                <a:gd name="connsiteX3" fmla="*/ 120760 w 135662"/>
                <a:gd name="connsiteY3" fmla="*/ 69195 h 135943"/>
                <a:gd name="connsiteX4" fmla="*/ 111235 w 135662"/>
                <a:gd name="connsiteY4" fmla="*/ 24428 h 135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662" h="135943">
                  <a:moveTo>
                    <a:pt x="111235" y="24428"/>
                  </a:moveTo>
                  <a:cubicBezTo>
                    <a:pt x="95995" y="9188"/>
                    <a:pt x="97900" y="-16530"/>
                    <a:pt x="66467" y="14903"/>
                  </a:cubicBezTo>
                  <a:cubicBezTo>
                    <a:pt x="35035" y="46335"/>
                    <a:pt x="-11638" y="117773"/>
                    <a:pt x="2650" y="133013"/>
                  </a:cubicBezTo>
                  <a:cubicBezTo>
                    <a:pt x="17890" y="148253"/>
                    <a:pt x="89327" y="100628"/>
                    <a:pt x="120760" y="69195"/>
                  </a:cubicBezTo>
                  <a:cubicBezTo>
                    <a:pt x="152192" y="36810"/>
                    <a:pt x="126475" y="38715"/>
                    <a:pt x="111235" y="24428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</p:grpSp>
      <p:sp>
        <p:nvSpPr>
          <p:cNvPr id="82" name="Rectangle: Rounded Corners 81">
            <a:extLst>
              <a:ext uri="{FF2B5EF4-FFF2-40B4-BE49-F238E27FC236}">
                <a16:creationId xmlns:a16="http://schemas.microsoft.com/office/drawing/2014/main" id="{601B6B13-5056-44E1-9DF1-03FB4544A63C}"/>
              </a:ext>
            </a:extLst>
          </p:cNvPr>
          <p:cNvSpPr/>
          <p:nvPr/>
        </p:nvSpPr>
        <p:spPr>
          <a:xfrm>
            <a:off x="561975" y="2684996"/>
            <a:ext cx="2592134" cy="1031599"/>
          </a:xfrm>
          <a:prstGeom prst="roundRect">
            <a:avLst>
              <a:gd name="adj" fmla="val 13509"/>
            </a:avLst>
          </a:prstGeom>
          <a:solidFill>
            <a:schemeClr val="bg1"/>
          </a:solidFill>
          <a:ln w="19050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0" rIns="41148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just"/>
            <a:r>
              <a:rPr lang="en-US" sz="2000" b="1" noProof="1">
                <a:solidFill>
                  <a:prstClr val="black"/>
                </a:solidFill>
              </a:rPr>
              <a:t>Lorem Ipsum</a:t>
            </a:r>
          </a:p>
          <a:p>
            <a:pPr algn="just">
              <a:lnSpc>
                <a:spcPts val="1000"/>
              </a:lnSpc>
            </a:pPr>
            <a:r>
              <a:rPr lang="en-US" sz="1000" noProof="1">
                <a:solidFill>
                  <a:prstClr val="black">
                    <a:lumMod val="65000"/>
                    <a:lumOff val="35000"/>
                  </a:prstClr>
                </a:solidFill>
              </a:rPr>
              <a:t>Lorem ipsum dolor sit amet, nibh est. A magna maecenas, quam magna nec quis, lorem nunc. Suspendisse viverra sodales mauris, cras pharetra proin egestas arcu erat dolor, amet.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94685DCD-C54A-49CC-855E-17FC0DE3170F}"/>
              </a:ext>
            </a:extLst>
          </p:cNvPr>
          <p:cNvSpPr/>
          <p:nvPr/>
        </p:nvSpPr>
        <p:spPr>
          <a:xfrm>
            <a:off x="2855935" y="2685553"/>
            <a:ext cx="1031600" cy="1031042"/>
          </a:xfrm>
          <a:prstGeom prst="rect">
            <a:avLst/>
          </a:prstGeom>
          <a:ln w="19050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16" name="Graphic 86" descr="Puzzle">
            <a:extLst>
              <a:ext uri="{FF2B5EF4-FFF2-40B4-BE49-F238E27FC236}">
                <a16:creationId xmlns:a16="http://schemas.microsoft.com/office/drawing/2014/main" id="{972B96F2-ADDC-4FB6-B171-861D1CE891D8}"/>
              </a:ext>
            </a:extLst>
          </p:cNvPr>
          <p:cNvSpPr/>
          <p:nvPr/>
        </p:nvSpPr>
        <p:spPr>
          <a:xfrm>
            <a:off x="3085985" y="2915324"/>
            <a:ext cx="571500" cy="571500"/>
          </a:xfrm>
          <a:custGeom>
            <a:avLst/>
            <a:gdLst>
              <a:gd name="connsiteX0" fmla="*/ 492443 w 762000"/>
              <a:gd name="connsiteY0" fmla="*/ 578168 h 762000"/>
              <a:gd name="connsiteX1" fmla="*/ 451485 w 762000"/>
              <a:gd name="connsiteY1" fmla="*/ 452438 h 762000"/>
              <a:gd name="connsiteX2" fmla="*/ 458153 w 762000"/>
              <a:gd name="connsiteY2" fmla="*/ 445770 h 762000"/>
              <a:gd name="connsiteX3" fmla="*/ 585788 w 762000"/>
              <a:gd name="connsiteY3" fmla="*/ 484823 h 762000"/>
              <a:gd name="connsiteX4" fmla="*/ 653415 w 762000"/>
              <a:gd name="connsiteY4" fmla="*/ 539115 h 762000"/>
              <a:gd name="connsiteX5" fmla="*/ 762000 w 762000"/>
              <a:gd name="connsiteY5" fmla="*/ 430530 h 762000"/>
              <a:gd name="connsiteX6" fmla="*/ 600075 w 762000"/>
              <a:gd name="connsiteY6" fmla="*/ 268605 h 762000"/>
              <a:gd name="connsiteX7" fmla="*/ 654368 w 762000"/>
              <a:gd name="connsiteY7" fmla="*/ 200978 h 762000"/>
              <a:gd name="connsiteX8" fmla="*/ 693420 w 762000"/>
              <a:gd name="connsiteY8" fmla="*/ 73343 h 762000"/>
              <a:gd name="connsiteX9" fmla="*/ 686753 w 762000"/>
              <a:gd name="connsiteY9" fmla="*/ 66675 h 762000"/>
              <a:gd name="connsiteX10" fmla="*/ 561023 w 762000"/>
              <a:gd name="connsiteY10" fmla="*/ 107632 h 762000"/>
              <a:gd name="connsiteX11" fmla="*/ 493395 w 762000"/>
              <a:gd name="connsiteY11" fmla="*/ 161925 h 762000"/>
              <a:gd name="connsiteX12" fmla="*/ 331470 w 762000"/>
              <a:gd name="connsiteY12" fmla="*/ 0 h 762000"/>
              <a:gd name="connsiteX13" fmla="*/ 221933 w 762000"/>
              <a:gd name="connsiteY13" fmla="*/ 108585 h 762000"/>
              <a:gd name="connsiteX14" fmla="*/ 276225 w 762000"/>
              <a:gd name="connsiteY14" fmla="*/ 176213 h 762000"/>
              <a:gd name="connsiteX15" fmla="*/ 317183 w 762000"/>
              <a:gd name="connsiteY15" fmla="*/ 301943 h 762000"/>
              <a:gd name="connsiteX16" fmla="*/ 310515 w 762000"/>
              <a:gd name="connsiteY16" fmla="*/ 308610 h 762000"/>
              <a:gd name="connsiteX17" fmla="*/ 182880 w 762000"/>
              <a:gd name="connsiteY17" fmla="*/ 269558 h 762000"/>
              <a:gd name="connsiteX18" fmla="*/ 115253 w 762000"/>
              <a:gd name="connsiteY18" fmla="*/ 215265 h 762000"/>
              <a:gd name="connsiteX19" fmla="*/ 0 w 762000"/>
              <a:gd name="connsiteY19" fmla="*/ 331470 h 762000"/>
              <a:gd name="connsiteX20" fmla="*/ 161925 w 762000"/>
              <a:gd name="connsiteY20" fmla="*/ 493395 h 762000"/>
              <a:gd name="connsiteX21" fmla="*/ 107632 w 762000"/>
              <a:gd name="connsiteY21" fmla="*/ 561023 h 762000"/>
              <a:gd name="connsiteX22" fmla="*/ 68580 w 762000"/>
              <a:gd name="connsiteY22" fmla="*/ 688658 h 762000"/>
              <a:gd name="connsiteX23" fmla="*/ 75248 w 762000"/>
              <a:gd name="connsiteY23" fmla="*/ 695325 h 762000"/>
              <a:gd name="connsiteX24" fmla="*/ 200978 w 762000"/>
              <a:gd name="connsiteY24" fmla="*/ 654368 h 762000"/>
              <a:gd name="connsiteX25" fmla="*/ 268605 w 762000"/>
              <a:gd name="connsiteY25" fmla="*/ 600075 h 762000"/>
              <a:gd name="connsiteX26" fmla="*/ 430530 w 762000"/>
              <a:gd name="connsiteY26" fmla="*/ 762000 h 762000"/>
              <a:gd name="connsiteX27" fmla="*/ 546735 w 762000"/>
              <a:gd name="connsiteY27" fmla="*/ 645795 h 762000"/>
              <a:gd name="connsiteX28" fmla="*/ 492443 w 762000"/>
              <a:gd name="connsiteY28" fmla="*/ 578168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2000" h="762000">
                <a:moveTo>
                  <a:pt x="492443" y="578168"/>
                </a:moveTo>
                <a:cubicBezTo>
                  <a:pt x="429578" y="580073"/>
                  <a:pt x="406718" y="499110"/>
                  <a:pt x="451485" y="452438"/>
                </a:cubicBezTo>
                <a:lnTo>
                  <a:pt x="458153" y="445770"/>
                </a:lnTo>
                <a:cubicBezTo>
                  <a:pt x="504825" y="401003"/>
                  <a:pt x="587693" y="421958"/>
                  <a:pt x="585788" y="484823"/>
                </a:cubicBezTo>
                <a:cubicBezTo>
                  <a:pt x="584835" y="521018"/>
                  <a:pt x="627698" y="564833"/>
                  <a:pt x="653415" y="539115"/>
                </a:cubicBezTo>
                <a:lnTo>
                  <a:pt x="762000" y="430530"/>
                </a:lnTo>
                <a:lnTo>
                  <a:pt x="600075" y="268605"/>
                </a:lnTo>
                <a:cubicBezTo>
                  <a:pt x="574358" y="242888"/>
                  <a:pt x="618173" y="200025"/>
                  <a:pt x="654368" y="200978"/>
                </a:cubicBezTo>
                <a:cubicBezTo>
                  <a:pt x="717233" y="202883"/>
                  <a:pt x="738188" y="120015"/>
                  <a:pt x="693420" y="73343"/>
                </a:cubicBezTo>
                <a:lnTo>
                  <a:pt x="686753" y="66675"/>
                </a:lnTo>
                <a:cubicBezTo>
                  <a:pt x="640080" y="21908"/>
                  <a:pt x="559118" y="44768"/>
                  <a:pt x="561023" y="107632"/>
                </a:cubicBezTo>
                <a:cubicBezTo>
                  <a:pt x="561975" y="143828"/>
                  <a:pt x="519113" y="187643"/>
                  <a:pt x="493395" y="161925"/>
                </a:cubicBezTo>
                <a:lnTo>
                  <a:pt x="331470" y="0"/>
                </a:lnTo>
                <a:lnTo>
                  <a:pt x="221933" y="108585"/>
                </a:lnTo>
                <a:cubicBezTo>
                  <a:pt x="196215" y="134303"/>
                  <a:pt x="240030" y="177165"/>
                  <a:pt x="276225" y="176213"/>
                </a:cubicBezTo>
                <a:cubicBezTo>
                  <a:pt x="339090" y="174308"/>
                  <a:pt x="361950" y="255270"/>
                  <a:pt x="317183" y="301943"/>
                </a:cubicBezTo>
                <a:lnTo>
                  <a:pt x="310515" y="308610"/>
                </a:lnTo>
                <a:cubicBezTo>
                  <a:pt x="263843" y="353378"/>
                  <a:pt x="180975" y="332423"/>
                  <a:pt x="182880" y="269558"/>
                </a:cubicBezTo>
                <a:cubicBezTo>
                  <a:pt x="183833" y="233363"/>
                  <a:pt x="140970" y="189548"/>
                  <a:pt x="115253" y="215265"/>
                </a:cubicBezTo>
                <a:lnTo>
                  <a:pt x="0" y="331470"/>
                </a:lnTo>
                <a:lnTo>
                  <a:pt x="161925" y="493395"/>
                </a:lnTo>
                <a:cubicBezTo>
                  <a:pt x="187643" y="519113"/>
                  <a:pt x="143828" y="561975"/>
                  <a:pt x="107632" y="561023"/>
                </a:cubicBezTo>
                <a:cubicBezTo>
                  <a:pt x="44768" y="559118"/>
                  <a:pt x="23813" y="641985"/>
                  <a:pt x="68580" y="688658"/>
                </a:cubicBezTo>
                <a:lnTo>
                  <a:pt x="75248" y="695325"/>
                </a:lnTo>
                <a:cubicBezTo>
                  <a:pt x="121920" y="740093"/>
                  <a:pt x="202883" y="717233"/>
                  <a:pt x="200978" y="654368"/>
                </a:cubicBezTo>
                <a:cubicBezTo>
                  <a:pt x="200025" y="618173"/>
                  <a:pt x="242888" y="574358"/>
                  <a:pt x="268605" y="600075"/>
                </a:cubicBezTo>
                <a:lnTo>
                  <a:pt x="430530" y="762000"/>
                </a:lnTo>
                <a:lnTo>
                  <a:pt x="546735" y="645795"/>
                </a:lnTo>
                <a:cubicBezTo>
                  <a:pt x="572453" y="620078"/>
                  <a:pt x="529590" y="577215"/>
                  <a:pt x="492443" y="578168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400"/>
          </a:p>
        </p:txBody>
      </p:sp>
      <p:sp>
        <p:nvSpPr>
          <p:cNvPr id="84" name="Rectangle: Rounded Corners 83">
            <a:extLst>
              <a:ext uri="{FF2B5EF4-FFF2-40B4-BE49-F238E27FC236}">
                <a16:creationId xmlns:a16="http://schemas.microsoft.com/office/drawing/2014/main" id="{AEA457DA-455B-49E5-B420-F404B3CA3912}"/>
              </a:ext>
            </a:extLst>
          </p:cNvPr>
          <p:cNvSpPr/>
          <p:nvPr/>
        </p:nvSpPr>
        <p:spPr>
          <a:xfrm>
            <a:off x="5989891" y="1589142"/>
            <a:ext cx="2592134" cy="1031600"/>
          </a:xfrm>
          <a:prstGeom prst="roundRect">
            <a:avLst>
              <a:gd name="adj" fmla="val 13509"/>
            </a:avLst>
          </a:prstGeom>
          <a:solidFill>
            <a:schemeClr val="bg1"/>
          </a:solidFill>
          <a:ln w="19050"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114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just"/>
            <a:r>
              <a:rPr lang="en-US" sz="2000" b="1" noProof="1">
                <a:solidFill>
                  <a:prstClr val="black"/>
                </a:solidFill>
              </a:rPr>
              <a:t>Lorem Ipsum</a:t>
            </a:r>
          </a:p>
          <a:p>
            <a:pPr algn="just">
              <a:lnSpc>
                <a:spcPts val="1000"/>
              </a:lnSpc>
            </a:pPr>
            <a:r>
              <a:rPr lang="en-US" sz="1000" noProof="1">
                <a:solidFill>
                  <a:prstClr val="black">
                    <a:lumMod val="65000"/>
                    <a:lumOff val="35000"/>
                  </a:prstClr>
                </a:solidFill>
              </a:rPr>
              <a:t>Lorem ipsum dolor sit amet, nibh est. A magna maecenas, quam magna nec quis, lorem nunc. Suspendisse viverra sodales mauris, cras pharetra proin egestas arcu erat dolor, amet.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6AB7BA64-48FF-441C-9979-F0727B371C4C}"/>
              </a:ext>
            </a:extLst>
          </p:cNvPr>
          <p:cNvSpPr/>
          <p:nvPr/>
        </p:nvSpPr>
        <p:spPr>
          <a:xfrm>
            <a:off x="5256466" y="1589141"/>
            <a:ext cx="1033272" cy="1031599"/>
          </a:xfrm>
          <a:prstGeom prst="rect">
            <a:avLst/>
          </a:prstGeom>
          <a:ln w="19050"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/>
          </a:p>
        </p:txBody>
      </p:sp>
      <p:grpSp>
        <p:nvGrpSpPr>
          <p:cNvPr id="17" name="Graphic 87" descr="Lightbulb">
            <a:extLst>
              <a:ext uri="{FF2B5EF4-FFF2-40B4-BE49-F238E27FC236}">
                <a16:creationId xmlns:a16="http://schemas.microsoft.com/office/drawing/2014/main" id="{D9DB06EB-B3E8-420C-B0EE-EEEFE253E967}"/>
              </a:ext>
            </a:extLst>
          </p:cNvPr>
          <p:cNvGrpSpPr/>
          <p:nvPr/>
        </p:nvGrpSpPr>
        <p:grpSpPr>
          <a:xfrm>
            <a:off x="5430202" y="1762040"/>
            <a:ext cx="685800" cy="685800"/>
            <a:chOff x="7153783" y="1595855"/>
            <a:chExt cx="914400" cy="914400"/>
          </a:xfrm>
          <a:solidFill>
            <a:schemeClr val="bg1"/>
          </a:solidFill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6D6E3B6B-15A1-469C-BCAB-DD6FAE9C5D7D}"/>
                </a:ext>
              </a:extLst>
            </p:cNvPr>
            <p:cNvSpPr/>
            <p:nvPr/>
          </p:nvSpPr>
          <p:spPr>
            <a:xfrm>
              <a:off x="7487158" y="2205455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300125F2-0EE5-443F-B5FB-E2B6C399A2FB}"/>
                </a:ext>
              </a:extLst>
            </p:cNvPr>
            <p:cNvSpPr/>
            <p:nvPr/>
          </p:nvSpPr>
          <p:spPr>
            <a:xfrm>
              <a:off x="7487158" y="2300705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88C04B4-B9CF-4C04-9F6A-3A113F8968DC}"/>
                </a:ext>
              </a:extLst>
            </p:cNvPr>
            <p:cNvSpPr/>
            <p:nvPr/>
          </p:nvSpPr>
          <p:spPr>
            <a:xfrm>
              <a:off x="7549070" y="2395955"/>
              <a:ext cx="123825" cy="57150"/>
            </a:xfrm>
            <a:custGeom>
              <a:avLst/>
              <a:gdLst>
                <a:gd name="connsiteX0" fmla="*/ 0 w 123825"/>
                <a:gd name="connsiteY0" fmla="*/ 0 h 57150"/>
                <a:gd name="connsiteX1" fmla="*/ 61913 w 123825"/>
                <a:gd name="connsiteY1" fmla="*/ 57150 h 57150"/>
                <a:gd name="connsiteX2" fmla="*/ 123825 w 123825"/>
                <a:gd name="connsiteY2" fmla="*/ 0 h 57150"/>
                <a:gd name="connsiteX3" fmla="*/ 0 w 123825"/>
                <a:gd name="connsiteY3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57150">
                  <a:moveTo>
                    <a:pt x="0" y="0"/>
                  </a:moveTo>
                  <a:cubicBezTo>
                    <a:pt x="2857" y="32385"/>
                    <a:pt x="29527" y="57150"/>
                    <a:pt x="61913" y="57150"/>
                  </a:cubicBezTo>
                  <a:cubicBezTo>
                    <a:pt x="94298" y="57150"/>
                    <a:pt x="120968" y="32385"/>
                    <a:pt x="123825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7AC6CF2-DDD8-4DC5-B432-FF3E916A457D}"/>
                </a:ext>
              </a:extLst>
            </p:cNvPr>
            <p:cNvSpPr/>
            <p:nvPr/>
          </p:nvSpPr>
          <p:spPr>
            <a:xfrm>
              <a:off x="7363333" y="1653005"/>
              <a:ext cx="495300" cy="514350"/>
            </a:xfrm>
            <a:custGeom>
              <a:avLst/>
              <a:gdLst>
                <a:gd name="connsiteX0" fmla="*/ 247650 w 495300"/>
                <a:gd name="connsiteY0" fmla="*/ 0 h 514350"/>
                <a:gd name="connsiteX1" fmla="*/ 247650 w 495300"/>
                <a:gd name="connsiteY1" fmla="*/ 0 h 514350"/>
                <a:gd name="connsiteX2" fmla="*/ 247650 w 495300"/>
                <a:gd name="connsiteY2" fmla="*/ 0 h 514350"/>
                <a:gd name="connsiteX3" fmla="*/ 0 w 495300"/>
                <a:gd name="connsiteY3" fmla="*/ 244793 h 514350"/>
                <a:gd name="connsiteX4" fmla="*/ 0 w 495300"/>
                <a:gd name="connsiteY4" fmla="*/ 253365 h 514350"/>
                <a:gd name="connsiteX5" fmla="*/ 17145 w 495300"/>
                <a:gd name="connsiteY5" fmla="*/ 339090 h 514350"/>
                <a:gd name="connsiteX6" fmla="*/ 60007 w 495300"/>
                <a:gd name="connsiteY6" fmla="*/ 409575 h 514350"/>
                <a:gd name="connsiteX7" fmla="*/ 118110 w 495300"/>
                <a:gd name="connsiteY7" fmla="*/ 503873 h 514350"/>
                <a:gd name="connsiteX8" fmla="*/ 135255 w 495300"/>
                <a:gd name="connsiteY8" fmla="*/ 514350 h 514350"/>
                <a:gd name="connsiteX9" fmla="*/ 360045 w 495300"/>
                <a:gd name="connsiteY9" fmla="*/ 514350 h 514350"/>
                <a:gd name="connsiteX10" fmla="*/ 377190 w 495300"/>
                <a:gd name="connsiteY10" fmla="*/ 503873 h 514350"/>
                <a:gd name="connsiteX11" fmla="*/ 435292 w 495300"/>
                <a:gd name="connsiteY11" fmla="*/ 409575 h 514350"/>
                <a:gd name="connsiteX12" fmla="*/ 478155 w 495300"/>
                <a:gd name="connsiteY12" fmla="*/ 339090 h 514350"/>
                <a:gd name="connsiteX13" fmla="*/ 495300 w 495300"/>
                <a:gd name="connsiteY13" fmla="*/ 253365 h 514350"/>
                <a:gd name="connsiteX14" fmla="*/ 495300 w 495300"/>
                <a:gd name="connsiteY14" fmla="*/ 244793 h 514350"/>
                <a:gd name="connsiteX15" fmla="*/ 247650 w 495300"/>
                <a:gd name="connsiteY15" fmla="*/ 0 h 514350"/>
                <a:gd name="connsiteX16" fmla="*/ 438150 w 495300"/>
                <a:gd name="connsiteY16" fmla="*/ 252413 h 514350"/>
                <a:gd name="connsiteX17" fmla="*/ 424815 w 495300"/>
                <a:gd name="connsiteY17" fmla="*/ 319088 h 514350"/>
                <a:gd name="connsiteX18" fmla="*/ 392430 w 495300"/>
                <a:gd name="connsiteY18" fmla="*/ 371475 h 514350"/>
                <a:gd name="connsiteX19" fmla="*/ 337185 w 495300"/>
                <a:gd name="connsiteY19" fmla="*/ 457200 h 514350"/>
                <a:gd name="connsiteX20" fmla="*/ 247650 w 495300"/>
                <a:gd name="connsiteY20" fmla="*/ 457200 h 514350"/>
                <a:gd name="connsiteX21" fmla="*/ 159068 w 495300"/>
                <a:gd name="connsiteY21" fmla="*/ 457200 h 514350"/>
                <a:gd name="connsiteX22" fmla="*/ 103823 w 495300"/>
                <a:gd name="connsiteY22" fmla="*/ 371475 h 514350"/>
                <a:gd name="connsiteX23" fmla="*/ 71438 w 495300"/>
                <a:gd name="connsiteY23" fmla="*/ 319088 h 514350"/>
                <a:gd name="connsiteX24" fmla="*/ 58103 w 495300"/>
                <a:gd name="connsiteY24" fmla="*/ 252413 h 514350"/>
                <a:gd name="connsiteX25" fmla="*/ 58103 w 495300"/>
                <a:gd name="connsiteY25" fmla="*/ 244793 h 514350"/>
                <a:gd name="connsiteX26" fmla="*/ 248602 w 495300"/>
                <a:gd name="connsiteY26" fmla="*/ 56197 h 514350"/>
                <a:gd name="connsiteX27" fmla="*/ 248602 w 495300"/>
                <a:gd name="connsiteY27" fmla="*/ 56197 h 514350"/>
                <a:gd name="connsiteX28" fmla="*/ 248602 w 495300"/>
                <a:gd name="connsiteY28" fmla="*/ 56197 h 514350"/>
                <a:gd name="connsiteX29" fmla="*/ 248602 w 495300"/>
                <a:gd name="connsiteY29" fmla="*/ 56197 h 514350"/>
                <a:gd name="connsiteX30" fmla="*/ 248602 w 495300"/>
                <a:gd name="connsiteY30" fmla="*/ 56197 h 514350"/>
                <a:gd name="connsiteX31" fmla="*/ 248602 w 495300"/>
                <a:gd name="connsiteY31" fmla="*/ 56197 h 514350"/>
                <a:gd name="connsiteX32" fmla="*/ 248602 w 495300"/>
                <a:gd name="connsiteY32" fmla="*/ 56197 h 514350"/>
                <a:gd name="connsiteX33" fmla="*/ 439103 w 495300"/>
                <a:gd name="connsiteY33" fmla="*/ 244793 h 514350"/>
                <a:gd name="connsiteX34" fmla="*/ 439103 w 495300"/>
                <a:gd name="connsiteY34" fmla="*/ 252413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95300" h="514350">
                  <a:moveTo>
                    <a:pt x="247650" y="0"/>
                  </a:moveTo>
                  <a:cubicBezTo>
                    <a:pt x="247650" y="0"/>
                    <a:pt x="247650" y="0"/>
                    <a:pt x="247650" y="0"/>
                  </a:cubicBezTo>
                  <a:cubicBezTo>
                    <a:pt x="247650" y="0"/>
                    <a:pt x="247650" y="0"/>
                    <a:pt x="247650" y="0"/>
                  </a:cubicBezTo>
                  <a:cubicBezTo>
                    <a:pt x="112395" y="952"/>
                    <a:pt x="2857" y="109538"/>
                    <a:pt x="0" y="244793"/>
                  </a:cubicBezTo>
                  <a:lnTo>
                    <a:pt x="0" y="253365"/>
                  </a:lnTo>
                  <a:cubicBezTo>
                    <a:pt x="953" y="282893"/>
                    <a:pt x="6668" y="311468"/>
                    <a:pt x="17145" y="339090"/>
                  </a:cubicBezTo>
                  <a:cubicBezTo>
                    <a:pt x="27622" y="364808"/>
                    <a:pt x="41910" y="388620"/>
                    <a:pt x="60007" y="409575"/>
                  </a:cubicBezTo>
                  <a:cubicBezTo>
                    <a:pt x="82868" y="434340"/>
                    <a:pt x="107632" y="482918"/>
                    <a:pt x="118110" y="503873"/>
                  </a:cubicBezTo>
                  <a:cubicBezTo>
                    <a:pt x="120968" y="510540"/>
                    <a:pt x="127635" y="514350"/>
                    <a:pt x="135255" y="514350"/>
                  </a:cubicBezTo>
                  <a:lnTo>
                    <a:pt x="360045" y="514350"/>
                  </a:lnTo>
                  <a:cubicBezTo>
                    <a:pt x="367665" y="514350"/>
                    <a:pt x="374333" y="510540"/>
                    <a:pt x="377190" y="503873"/>
                  </a:cubicBezTo>
                  <a:cubicBezTo>
                    <a:pt x="387668" y="482918"/>
                    <a:pt x="412433" y="434340"/>
                    <a:pt x="435292" y="409575"/>
                  </a:cubicBezTo>
                  <a:cubicBezTo>
                    <a:pt x="453390" y="388620"/>
                    <a:pt x="468630" y="364808"/>
                    <a:pt x="478155" y="339090"/>
                  </a:cubicBezTo>
                  <a:cubicBezTo>
                    <a:pt x="488633" y="311468"/>
                    <a:pt x="494348" y="282893"/>
                    <a:pt x="495300" y="253365"/>
                  </a:cubicBezTo>
                  <a:lnTo>
                    <a:pt x="495300" y="244793"/>
                  </a:lnTo>
                  <a:cubicBezTo>
                    <a:pt x="492442" y="109538"/>
                    <a:pt x="382905" y="952"/>
                    <a:pt x="247650" y="0"/>
                  </a:cubicBezTo>
                  <a:close/>
                  <a:moveTo>
                    <a:pt x="438150" y="252413"/>
                  </a:moveTo>
                  <a:cubicBezTo>
                    <a:pt x="437198" y="275273"/>
                    <a:pt x="432435" y="298133"/>
                    <a:pt x="424815" y="319088"/>
                  </a:cubicBezTo>
                  <a:cubicBezTo>
                    <a:pt x="417195" y="338138"/>
                    <a:pt x="406717" y="356235"/>
                    <a:pt x="392430" y="371475"/>
                  </a:cubicBezTo>
                  <a:cubicBezTo>
                    <a:pt x="370523" y="398145"/>
                    <a:pt x="351473" y="426720"/>
                    <a:pt x="337185" y="457200"/>
                  </a:cubicBezTo>
                  <a:lnTo>
                    <a:pt x="247650" y="457200"/>
                  </a:lnTo>
                  <a:lnTo>
                    <a:pt x="159068" y="457200"/>
                  </a:lnTo>
                  <a:cubicBezTo>
                    <a:pt x="143827" y="426720"/>
                    <a:pt x="124777" y="398145"/>
                    <a:pt x="103823" y="371475"/>
                  </a:cubicBezTo>
                  <a:cubicBezTo>
                    <a:pt x="90488" y="356235"/>
                    <a:pt x="79057" y="338138"/>
                    <a:pt x="71438" y="319088"/>
                  </a:cubicBezTo>
                  <a:cubicBezTo>
                    <a:pt x="62865" y="298133"/>
                    <a:pt x="59055" y="275273"/>
                    <a:pt x="58103" y="252413"/>
                  </a:cubicBezTo>
                  <a:lnTo>
                    <a:pt x="58103" y="244793"/>
                  </a:lnTo>
                  <a:cubicBezTo>
                    <a:pt x="60007" y="140970"/>
                    <a:pt x="144780" y="57150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248602" y="56197"/>
                    <a:pt x="248602" y="56197"/>
                    <a:pt x="248602" y="56197"/>
                  </a:cubicBezTo>
                  <a:cubicBezTo>
                    <a:pt x="248602" y="56197"/>
                    <a:pt x="248602" y="56197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352425" y="57150"/>
                    <a:pt x="437198" y="140018"/>
                    <a:pt x="439103" y="244793"/>
                  </a:cubicBezTo>
                  <a:lnTo>
                    <a:pt x="439103" y="25241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</p:grpSp>
    </p:spTree>
    <p:extLst>
      <p:ext uri="{BB962C8B-B14F-4D97-AF65-F5344CB8AC3E}">
        <p14:creationId xmlns:p14="http://schemas.microsoft.com/office/powerpoint/2010/main" val="704780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361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Step-Up Stairs Diagram – Slide Template</vt:lpstr>
      <vt:lpstr>Step-Up Stairs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Step-Up Stairs Diagram</dc:title>
  <dc:creator>PresentationGO.com</dc:creator>
  <dc:description>© Copyright PresentationGO.com</dc:description>
  <dcterms:created xsi:type="dcterms:W3CDTF">2014-11-26T05:14:11Z</dcterms:created>
  <dcterms:modified xsi:type="dcterms:W3CDTF">2019-11-04T18:15:16Z</dcterms:modified>
  <cp:category>Charts &amp; Diagrams</cp:category>
</cp:coreProperties>
</file>