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89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84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A0D56020-7CBC-4A8B-B216-9737FEB0F19D}"/>
              </a:ext>
            </a:extLst>
          </p:cNvPr>
          <p:cNvSpPr/>
          <p:nvPr/>
        </p:nvSpPr>
        <p:spPr>
          <a:xfrm>
            <a:off x="858037" y="1286859"/>
            <a:ext cx="7610803" cy="221413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r>
              <a:rPr lang="en-US" sz="4050" b="1" cap="all" dirty="0"/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9556B9-1AE6-496E-B9F5-9FCD1BD58E87}"/>
              </a:ext>
            </a:extLst>
          </p:cNvPr>
          <p:cNvSpPr/>
          <p:nvPr/>
        </p:nvSpPr>
        <p:spPr>
          <a:xfrm>
            <a:off x="858037" y="3770337"/>
            <a:ext cx="2236733" cy="215196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C052E4-526B-4C8D-9402-9637F6BB96AD}"/>
              </a:ext>
            </a:extLst>
          </p:cNvPr>
          <p:cNvSpPr/>
          <p:nvPr/>
        </p:nvSpPr>
        <p:spPr>
          <a:xfrm>
            <a:off x="3539603" y="3770337"/>
            <a:ext cx="2242201" cy="215196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DB84A3B-4C18-4334-8199-DB46F3E9488F}"/>
              </a:ext>
            </a:extLst>
          </p:cNvPr>
          <p:cNvSpPr/>
          <p:nvPr/>
        </p:nvSpPr>
        <p:spPr>
          <a:xfrm>
            <a:off x="6232107" y="3770337"/>
            <a:ext cx="2236733" cy="215196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Hierarchy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6D45F2-0574-466F-BEE1-AED13006106B}"/>
              </a:ext>
            </a:extLst>
          </p:cNvPr>
          <p:cNvSpPr/>
          <p:nvPr/>
        </p:nvSpPr>
        <p:spPr>
          <a:xfrm>
            <a:off x="766598" y="1210493"/>
            <a:ext cx="7610804" cy="22003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r>
              <a:rPr lang="en-US" sz="4050" b="1" cap="all" dirty="0"/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5B54F-D7B4-4EE3-9B71-575FDFFEAD9D}"/>
              </a:ext>
            </a:extLst>
          </p:cNvPr>
          <p:cNvSpPr/>
          <p:nvPr/>
        </p:nvSpPr>
        <p:spPr>
          <a:xfrm>
            <a:off x="766598" y="3678898"/>
            <a:ext cx="2236733" cy="21519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05908D7-324C-4283-85D4-DCE4D819CDEE}"/>
              </a:ext>
            </a:extLst>
          </p:cNvPr>
          <p:cNvSpPr/>
          <p:nvPr/>
        </p:nvSpPr>
        <p:spPr>
          <a:xfrm>
            <a:off x="1254345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A86E24-396D-48D7-A833-D12B44E3F60E}"/>
              </a:ext>
            </a:extLst>
          </p:cNvPr>
          <p:cNvSpPr/>
          <p:nvPr/>
        </p:nvSpPr>
        <p:spPr>
          <a:xfrm>
            <a:off x="3453634" y="3678898"/>
            <a:ext cx="2236733" cy="21519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C13F5E-5D03-45FD-B785-719CA5E67C18}"/>
              </a:ext>
            </a:extLst>
          </p:cNvPr>
          <p:cNvSpPr/>
          <p:nvPr/>
        </p:nvSpPr>
        <p:spPr>
          <a:xfrm>
            <a:off x="3941380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AF5C4E-99F7-4739-9F4D-9FF0897E33E6}"/>
              </a:ext>
            </a:extLst>
          </p:cNvPr>
          <p:cNvSpPr/>
          <p:nvPr/>
        </p:nvSpPr>
        <p:spPr>
          <a:xfrm>
            <a:off x="6140669" y="3678898"/>
            <a:ext cx="2236733" cy="21519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bg1"/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5E2B77-5F16-4705-8AB0-D82BB023E091}"/>
              </a:ext>
            </a:extLst>
          </p:cNvPr>
          <p:cNvSpPr/>
          <p:nvPr/>
        </p:nvSpPr>
        <p:spPr>
          <a:xfrm>
            <a:off x="6628416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E868F-03D1-42A4-BA41-1ABD89BAB5B8}"/>
              </a:ext>
            </a:extLst>
          </p:cNvPr>
          <p:cNvSpPr/>
          <p:nvPr/>
        </p:nvSpPr>
        <p:spPr>
          <a:xfrm>
            <a:off x="1171725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FC507B9-A8F7-4729-839B-352BBDF92201}"/>
              </a:ext>
            </a:extLst>
          </p:cNvPr>
          <p:cNvSpPr/>
          <p:nvPr/>
        </p:nvSpPr>
        <p:spPr>
          <a:xfrm>
            <a:off x="3858760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92CC37A-36F6-4CCE-81F5-233431B4F8B7}"/>
              </a:ext>
            </a:extLst>
          </p:cNvPr>
          <p:cNvSpPr/>
          <p:nvPr/>
        </p:nvSpPr>
        <p:spPr>
          <a:xfrm>
            <a:off x="6545795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" name="Graphic 74" descr="Rocket">
            <a:extLst>
              <a:ext uri="{FF2B5EF4-FFF2-40B4-BE49-F238E27FC236}">
                <a16:creationId xmlns:a16="http://schemas.microsoft.com/office/drawing/2014/main" id="{74788932-AABF-4F8D-9EFD-BCE0E5D99A08}"/>
              </a:ext>
            </a:extLst>
          </p:cNvPr>
          <p:cNvGrpSpPr/>
          <p:nvPr/>
        </p:nvGrpSpPr>
        <p:grpSpPr>
          <a:xfrm>
            <a:off x="1542065" y="3142871"/>
            <a:ext cx="685800" cy="685800"/>
            <a:chOff x="2056086" y="3431626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D9BF09-86D9-4C88-B424-F2BFB907D3BE}"/>
                </a:ext>
              </a:extLst>
            </p:cNvPr>
            <p:cNvSpPr/>
            <p:nvPr/>
          </p:nvSpPr>
          <p:spPr>
            <a:xfrm>
              <a:off x="2721883" y="350659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A3CE273-1357-4216-AE27-351975C07F19}"/>
                </a:ext>
              </a:extLst>
            </p:cNvPr>
            <p:cNvSpPr/>
            <p:nvPr/>
          </p:nvSpPr>
          <p:spPr>
            <a:xfrm>
              <a:off x="2129492" y="376845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A581D6-42FF-4ADD-8F16-2EA8AD125FFC}"/>
                </a:ext>
              </a:extLst>
            </p:cNvPr>
            <p:cNvSpPr/>
            <p:nvPr/>
          </p:nvSpPr>
          <p:spPr>
            <a:xfrm>
              <a:off x="2409504" y="403170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925C0C-D8C5-460A-9540-FF93AA1EBF79}"/>
                </a:ext>
              </a:extLst>
            </p:cNvPr>
            <p:cNvSpPr/>
            <p:nvPr/>
          </p:nvSpPr>
          <p:spPr>
            <a:xfrm>
              <a:off x="2332311" y="354973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6EF9FD-D467-46DA-95C9-A5E754612D90}"/>
                </a:ext>
              </a:extLst>
            </p:cNvPr>
            <p:cNvSpPr/>
            <p:nvPr/>
          </p:nvSpPr>
          <p:spPr>
            <a:xfrm>
              <a:off x="2220123" y="403775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73" descr="Lightbulb">
            <a:extLst>
              <a:ext uri="{FF2B5EF4-FFF2-40B4-BE49-F238E27FC236}">
                <a16:creationId xmlns:a16="http://schemas.microsoft.com/office/drawing/2014/main" id="{4B113022-8F64-4E63-B289-9C0C00EFD7D7}"/>
              </a:ext>
            </a:extLst>
          </p:cNvPr>
          <p:cNvGrpSpPr/>
          <p:nvPr/>
        </p:nvGrpSpPr>
        <p:grpSpPr>
          <a:xfrm>
            <a:off x="4229100" y="3142871"/>
            <a:ext cx="685800" cy="685800"/>
            <a:chOff x="5638800" y="3431626"/>
            <a:chExt cx="914400" cy="9144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6876A2-2029-45CA-B353-82C6A5C4F1E4}"/>
                </a:ext>
              </a:extLst>
            </p:cNvPr>
            <p:cNvSpPr/>
            <p:nvPr/>
          </p:nvSpPr>
          <p:spPr>
            <a:xfrm>
              <a:off x="5972175" y="40412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B3DDE3-301F-4DCC-81D9-61F1A24DF3B2}"/>
                </a:ext>
              </a:extLst>
            </p:cNvPr>
            <p:cNvSpPr/>
            <p:nvPr/>
          </p:nvSpPr>
          <p:spPr>
            <a:xfrm>
              <a:off x="5972175" y="41364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068681A-7C01-465B-8D3A-1D6DE14E0515}"/>
                </a:ext>
              </a:extLst>
            </p:cNvPr>
            <p:cNvSpPr/>
            <p:nvPr/>
          </p:nvSpPr>
          <p:spPr>
            <a:xfrm>
              <a:off x="6034087" y="42317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ECB2CC-0854-4311-A2B6-D352331A1958}"/>
                </a:ext>
              </a:extLst>
            </p:cNvPr>
            <p:cNvSpPr/>
            <p:nvPr/>
          </p:nvSpPr>
          <p:spPr>
            <a:xfrm>
              <a:off x="5848350" y="34887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2" descr="Users">
            <a:extLst>
              <a:ext uri="{FF2B5EF4-FFF2-40B4-BE49-F238E27FC236}">
                <a16:creationId xmlns:a16="http://schemas.microsoft.com/office/drawing/2014/main" id="{DF1D7298-99A9-4AC5-9C97-7794014F6602}"/>
              </a:ext>
            </a:extLst>
          </p:cNvPr>
          <p:cNvGrpSpPr/>
          <p:nvPr/>
        </p:nvGrpSpPr>
        <p:grpSpPr>
          <a:xfrm>
            <a:off x="6958998" y="3298605"/>
            <a:ext cx="600075" cy="374332"/>
            <a:chOff x="9278664" y="3639271"/>
            <a:chExt cx="800100" cy="499109"/>
          </a:xfrm>
          <a:solidFill>
            <a:srgbClr val="000000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8741DF-BF65-4DA7-8CCA-E6D1B39782F4}"/>
                </a:ext>
              </a:extLst>
            </p:cNvPr>
            <p:cNvSpPr/>
            <p:nvPr/>
          </p:nvSpPr>
          <p:spPr>
            <a:xfrm>
              <a:off x="93643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ADCB8FA-7521-4552-BD66-FAC9C12FE3BD}"/>
                </a:ext>
              </a:extLst>
            </p:cNvPr>
            <p:cNvSpPr/>
            <p:nvPr/>
          </p:nvSpPr>
          <p:spPr>
            <a:xfrm>
              <a:off x="98215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9F92CB-FD94-478B-86A2-0C467E9381E7}"/>
                </a:ext>
              </a:extLst>
            </p:cNvPr>
            <p:cNvSpPr/>
            <p:nvPr/>
          </p:nvSpPr>
          <p:spPr>
            <a:xfrm>
              <a:off x="9507264" y="3966931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733FB8F-549F-4BED-9C11-3A281ED2AFCF}"/>
                </a:ext>
              </a:extLst>
            </p:cNvPr>
            <p:cNvSpPr/>
            <p:nvPr/>
          </p:nvSpPr>
          <p:spPr>
            <a:xfrm>
              <a:off x="9592989" y="3772621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AFC20D-92FB-42DF-8932-686608D7E9EE}"/>
                </a:ext>
              </a:extLst>
            </p:cNvPr>
            <p:cNvSpPr/>
            <p:nvPr/>
          </p:nvSpPr>
          <p:spPr>
            <a:xfrm>
              <a:off x="9768249" y="3833581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45FA54-FF4A-48FC-AC0F-FDE99FD03A98}"/>
                </a:ext>
              </a:extLst>
            </p:cNvPr>
            <p:cNvSpPr/>
            <p:nvPr/>
          </p:nvSpPr>
          <p:spPr>
            <a:xfrm>
              <a:off x="9278664" y="3833581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8126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A0D56020-7CBC-4A8B-B216-9737FEB0F19D}"/>
              </a:ext>
            </a:extLst>
          </p:cNvPr>
          <p:cNvSpPr/>
          <p:nvPr/>
        </p:nvSpPr>
        <p:spPr>
          <a:xfrm>
            <a:off x="858037" y="1286859"/>
            <a:ext cx="7610803" cy="221413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r>
              <a:rPr lang="en-US" sz="4050" b="1" cap="all" dirty="0"/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9556B9-1AE6-496E-B9F5-9FCD1BD58E87}"/>
              </a:ext>
            </a:extLst>
          </p:cNvPr>
          <p:cNvSpPr/>
          <p:nvPr/>
        </p:nvSpPr>
        <p:spPr>
          <a:xfrm>
            <a:off x="858037" y="3770337"/>
            <a:ext cx="2236733" cy="215196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C052E4-526B-4C8D-9402-9637F6BB96AD}"/>
              </a:ext>
            </a:extLst>
          </p:cNvPr>
          <p:cNvSpPr/>
          <p:nvPr/>
        </p:nvSpPr>
        <p:spPr>
          <a:xfrm>
            <a:off x="3539603" y="3770337"/>
            <a:ext cx="2242201" cy="215196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DB84A3B-4C18-4334-8199-DB46F3E9488F}"/>
              </a:ext>
            </a:extLst>
          </p:cNvPr>
          <p:cNvSpPr/>
          <p:nvPr/>
        </p:nvSpPr>
        <p:spPr>
          <a:xfrm>
            <a:off x="6232107" y="3770337"/>
            <a:ext cx="2236733" cy="215196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endParaRPr lang="en-US" sz="4050" b="1" cap="all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Hierarchy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6D45F2-0574-466F-BEE1-AED13006106B}"/>
              </a:ext>
            </a:extLst>
          </p:cNvPr>
          <p:cNvSpPr/>
          <p:nvPr/>
        </p:nvSpPr>
        <p:spPr>
          <a:xfrm>
            <a:off x="766598" y="1210493"/>
            <a:ext cx="7610804" cy="22003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05740" rtlCol="0" anchor="t"/>
          <a:lstStyle/>
          <a:p>
            <a:pPr algn="ctr"/>
            <a:r>
              <a:rPr lang="en-US" sz="4050" b="1" cap="all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5B54F-D7B4-4EE3-9B71-575FDFFEAD9D}"/>
              </a:ext>
            </a:extLst>
          </p:cNvPr>
          <p:cNvSpPr/>
          <p:nvPr/>
        </p:nvSpPr>
        <p:spPr>
          <a:xfrm>
            <a:off x="766598" y="3678898"/>
            <a:ext cx="2236733" cy="21519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05908D7-324C-4283-85D4-DCE4D819CDEE}"/>
              </a:ext>
            </a:extLst>
          </p:cNvPr>
          <p:cNvSpPr/>
          <p:nvPr/>
        </p:nvSpPr>
        <p:spPr>
          <a:xfrm>
            <a:off x="1254345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A86E24-396D-48D7-A833-D12B44E3F60E}"/>
              </a:ext>
            </a:extLst>
          </p:cNvPr>
          <p:cNvSpPr/>
          <p:nvPr/>
        </p:nvSpPr>
        <p:spPr>
          <a:xfrm>
            <a:off x="3453634" y="3678898"/>
            <a:ext cx="2236733" cy="21519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C13F5E-5D03-45FD-B785-719CA5E67C18}"/>
              </a:ext>
            </a:extLst>
          </p:cNvPr>
          <p:cNvSpPr/>
          <p:nvPr/>
        </p:nvSpPr>
        <p:spPr>
          <a:xfrm>
            <a:off x="3941380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AF5C4E-99F7-4739-9F4D-9FF0897E33E6}"/>
              </a:ext>
            </a:extLst>
          </p:cNvPr>
          <p:cNvSpPr/>
          <p:nvPr/>
        </p:nvSpPr>
        <p:spPr>
          <a:xfrm>
            <a:off x="6140669" y="3678898"/>
            <a:ext cx="2236733" cy="21519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70" rIns="102870" bIns="137160" rtlCol="0" anchor="b"/>
          <a:lstStyle/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  <a:p>
            <a:pPr algn="just">
              <a:spcAft>
                <a:spcPts val="1200"/>
              </a:spcAft>
            </a:pPr>
            <a:r>
              <a:rPr lang="en-US" sz="1050" noProof="1">
                <a:solidFill>
                  <a:schemeClr val="bg1"/>
                </a:solidFill>
              </a:rPr>
              <a:t>Duis aute irure dolor in repre henderit in voluptate velit esse cillum dolore eu fugiat nulla pariatur.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5E2B77-5F16-4705-8AB0-D82BB023E091}"/>
              </a:ext>
            </a:extLst>
          </p:cNvPr>
          <p:cNvSpPr/>
          <p:nvPr/>
        </p:nvSpPr>
        <p:spPr>
          <a:xfrm>
            <a:off x="6628416" y="2855151"/>
            <a:ext cx="1261241" cy="12612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E868F-03D1-42A4-BA41-1ABD89BAB5B8}"/>
              </a:ext>
            </a:extLst>
          </p:cNvPr>
          <p:cNvSpPr/>
          <p:nvPr/>
        </p:nvSpPr>
        <p:spPr>
          <a:xfrm>
            <a:off x="1171725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FC507B9-A8F7-4729-839B-352BBDF92201}"/>
              </a:ext>
            </a:extLst>
          </p:cNvPr>
          <p:cNvSpPr/>
          <p:nvPr/>
        </p:nvSpPr>
        <p:spPr>
          <a:xfrm>
            <a:off x="3858760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92CC37A-36F6-4CCE-81F5-233431B4F8B7}"/>
              </a:ext>
            </a:extLst>
          </p:cNvPr>
          <p:cNvSpPr/>
          <p:nvPr/>
        </p:nvSpPr>
        <p:spPr>
          <a:xfrm>
            <a:off x="6545795" y="2431256"/>
            <a:ext cx="142648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5" name="Graphic 74" descr="Rocket">
            <a:extLst>
              <a:ext uri="{FF2B5EF4-FFF2-40B4-BE49-F238E27FC236}">
                <a16:creationId xmlns:a16="http://schemas.microsoft.com/office/drawing/2014/main" id="{74788932-AABF-4F8D-9EFD-BCE0E5D99A08}"/>
              </a:ext>
            </a:extLst>
          </p:cNvPr>
          <p:cNvGrpSpPr/>
          <p:nvPr/>
        </p:nvGrpSpPr>
        <p:grpSpPr>
          <a:xfrm>
            <a:off x="1542065" y="3142871"/>
            <a:ext cx="685800" cy="685800"/>
            <a:chOff x="2056086" y="3431626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D9BF09-86D9-4C88-B424-F2BFB907D3BE}"/>
                </a:ext>
              </a:extLst>
            </p:cNvPr>
            <p:cNvSpPr/>
            <p:nvPr/>
          </p:nvSpPr>
          <p:spPr>
            <a:xfrm>
              <a:off x="2721883" y="350659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A3CE273-1357-4216-AE27-351975C07F19}"/>
                </a:ext>
              </a:extLst>
            </p:cNvPr>
            <p:cNvSpPr/>
            <p:nvPr/>
          </p:nvSpPr>
          <p:spPr>
            <a:xfrm>
              <a:off x="2129492" y="376845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A581D6-42FF-4ADD-8F16-2EA8AD125FFC}"/>
                </a:ext>
              </a:extLst>
            </p:cNvPr>
            <p:cNvSpPr/>
            <p:nvPr/>
          </p:nvSpPr>
          <p:spPr>
            <a:xfrm>
              <a:off x="2409504" y="403170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925C0C-D8C5-460A-9540-FF93AA1EBF79}"/>
                </a:ext>
              </a:extLst>
            </p:cNvPr>
            <p:cNvSpPr/>
            <p:nvPr/>
          </p:nvSpPr>
          <p:spPr>
            <a:xfrm>
              <a:off x="2332311" y="354973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6EF9FD-D467-46DA-95C9-A5E754612D90}"/>
                </a:ext>
              </a:extLst>
            </p:cNvPr>
            <p:cNvSpPr/>
            <p:nvPr/>
          </p:nvSpPr>
          <p:spPr>
            <a:xfrm>
              <a:off x="2220123" y="403775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73" descr="Lightbulb">
            <a:extLst>
              <a:ext uri="{FF2B5EF4-FFF2-40B4-BE49-F238E27FC236}">
                <a16:creationId xmlns:a16="http://schemas.microsoft.com/office/drawing/2014/main" id="{4B113022-8F64-4E63-B289-9C0C00EFD7D7}"/>
              </a:ext>
            </a:extLst>
          </p:cNvPr>
          <p:cNvGrpSpPr/>
          <p:nvPr/>
        </p:nvGrpSpPr>
        <p:grpSpPr>
          <a:xfrm>
            <a:off x="4229100" y="3142871"/>
            <a:ext cx="685800" cy="685800"/>
            <a:chOff x="5638800" y="3431626"/>
            <a:chExt cx="914400" cy="9144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6876A2-2029-45CA-B353-82C6A5C4F1E4}"/>
                </a:ext>
              </a:extLst>
            </p:cNvPr>
            <p:cNvSpPr/>
            <p:nvPr/>
          </p:nvSpPr>
          <p:spPr>
            <a:xfrm>
              <a:off x="5972175" y="40412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B3DDE3-301F-4DCC-81D9-61F1A24DF3B2}"/>
                </a:ext>
              </a:extLst>
            </p:cNvPr>
            <p:cNvSpPr/>
            <p:nvPr/>
          </p:nvSpPr>
          <p:spPr>
            <a:xfrm>
              <a:off x="5972175" y="41364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068681A-7C01-465B-8D3A-1D6DE14E0515}"/>
                </a:ext>
              </a:extLst>
            </p:cNvPr>
            <p:cNvSpPr/>
            <p:nvPr/>
          </p:nvSpPr>
          <p:spPr>
            <a:xfrm>
              <a:off x="6034087" y="42317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ECB2CC-0854-4311-A2B6-D352331A1958}"/>
                </a:ext>
              </a:extLst>
            </p:cNvPr>
            <p:cNvSpPr/>
            <p:nvPr/>
          </p:nvSpPr>
          <p:spPr>
            <a:xfrm>
              <a:off x="5848350" y="34887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2" descr="Users">
            <a:extLst>
              <a:ext uri="{FF2B5EF4-FFF2-40B4-BE49-F238E27FC236}">
                <a16:creationId xmlns:a16="http://schemas.microsoft.com/office/drawing/2014/main" id="{DF1D7298-99A9-4AC5-9C97-7794014F6602}"/>
              </a:ext>
            </a:extLst>
          </p:cNvPr>
          <p:cNvGrpSpPr/>
          <p:nvPr/>
        </p:nvGrpSpPr>
        <p:grpSpPr>
          <a:xfrm>
            <a:off x="6958998" y="3298605"/>
            <a:ext cx="600075" cy="374332"/>
            <a:chOff x="9278664" y="3639271"/>
            <a:chExt cx="800100" cy="499109"/>
          </a:xfrm>
          <a:solidFill>
            <a:srgbClr val="000000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8741DF-BF65-4DA7-8CCA-E6D1B39782F4}"/>
                </a:ext>
              </a:extLst>
            </p:cNvPr>
            <p:cNvSpPr/>
            <p:nvPr/>
          </p:nvSpPr>
          <p:spPr>
            <a:xfrm>
              <a:off x="93643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ADCB8FA-7521-4552-BD66-FAC9C12FE3BD}"/>
                </a:ext>
              </a:extLst>
            </p:cNvPr>
            <p:cNvSpPr/>
            <p:nvPr/>
          </p:nvSpPr>
          <p:spPr>
            <a:xfrm>
              <a:off x="98215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9F92CB-FD94-478B-86A2-0C467E9381E7}"/>
                </a:ext>
              </a:extLst>
            </p:cNvPr>
            <p:cNvSpPr/>
            <p:nvPr/>
          </p:nvSpPr>
          <p:spPr>
            <a:xfrm>
              <a:off x="9507264" y="3966931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733FB8F-549F-4BED-9C11-3A281ED2AFCF}"/>
                </a:ext>
              </a:extLst>
            </p:cNvPr>
            <p:cNvSpPr/>
            <p:nvPr/>
          </p:nvSpPr>
          <p:spPr>
            <a:xfrm>
              <a:off x="9592989" y="3772621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AFC20D-92FB-42DF-8932-686608D7E9EE}"/>
                </a:ext>
              </a:extLst>
            </p:cNvPr>
            <p:cNvSpPr/>
            <p:nvPr/>
          </p:nvSpPr>
          <p:spPr>
            <a:xfrm>
              <a:off x="9768249" y="3833581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45FA54-FF4A-48FC-AC0F-FDE99FD03A98}"/>
                </a:ext>
              </a:extLst>
            </p:cNvPr>
            <p:cNvSpPr/>
            <p:nvPr/>
          </p:nvSpPr>
          <p:spPr>
            <a:xfrm>
              <a:off x="9278664" y="3833581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01472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399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 Hierarchy – Slide Template</vt:lpstr>
      <vt:lpstr>Table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Hierarchy</dc:title>
  <dc:creator>PresentationGO.com</dc:creator>
  <dc:description>© Copyright PresentationGO.com</dc:description>
  <dcterms:created xsi:type="dcterms:W3CDTF">2014-11-26T05:14:11Z</dcterms:created>
  <dcterms:modified xsi:type="dcterms:W3CDTF">2019-11-14T20:16:40Z</dcterms:modified>
  <cp:category>Charts &amp; Diagrams</cp:category>
</cp:coreProperties>
</file>