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8E0F5D9-AD0A-44D1-83EF-7DCA03836BE8}"/>
              </a:ext>
            </a:extLst>
          </p:cNvPr>
          <p:cNvSpPr/>
          <p:nvPr/>
        </p:nvSpPr>
        <p:spPr>
          <a:xfrm>
            <a:off x="0" y="2838449"/>
            <a:ext cx="12192000" cy="2327911"/>
          </a:xfrm>
          <a:custGeom>
            <a:avLst/>
            <a:gdLst>
              <a:gd name="connsiteX0" fmla="*/ 0 w 12192000"/>
              <a:gd name="connsiteY0" fmla="*/ 0 h 2323634"/>
              <a:gd name="connsiteX1" fmla="*/ 12192000 w 12192000"/>
              <a:gd name="connsiteY1" fmla="*/ 0 h 2323634"/>
              <a:gd name="connsiteX2" fmla="*/ 12192000 w 12192000"/>
              <a:gd name="connsiteY2" fmla="*/ 2323634 h 2323634"/>
              <a:gd name="connsiteX3" fmla="*/ 0 w 12192000"/>
              <a:gd name="connsiteY3" fmla="*/ 2323634 h 2323634"/>
              <a:gd name="connsiteX4" fmla="*/ 0 w 12192000"/>
              <a:gd name="connsiteY4" fmla="*/ 0 h 2323634"/>
              <a:gd name="connsiteX0" fmla="*/ 0 w 12192000"/>
              <a:gd name="connsiteY0" fmla="*/ 4277 h 2327911"/>
              <a:gd name="connsiteX1" fmla="*/ 2749550 w 12192000"/>
              <a:gd name="connsiteY1" fmla="*/ 0 h 2327911"/>
              <a:gd name="connsiteX2" fmla="*/ 12192000 w 12192000"/>
              <a:gd name="connsiteY2" fmla="*/ 4277 h 2327911"/>
              <a:gd name="connsiteX3" fmla="*/ 12192000 w 12192000"/>
              <a:gd name="connsiteY3" fmla="*/ 2327911 h 2327911"/>
              <a:gd name="connsiteX4" fmla="*/ 0 w 12192000"/>
              <a:gd name="connsiteY4" fmla="*/ 2327911 h 2327911"/>
              <a:gd name="connsiteX5" fmla="*/ 0 w 12192000"/>
              <a:gd name="connsiteY5" fmla="*/ 4277 h 2327911"/>
              <a:gd name="connsiteX0" fmla="*/ 0 w 12192000"/>
              <a:gd name="connsiteY0" fmla="*/ 2327911 h 2327911"/>
              <a:gd name="connsiteX1" fmla="*/ 2749550 w 12192000"/>
              <a:gd name="connsiteY1" fmla="*/ 0 h 2327911"/>
              <a:gd name="connsiteX2" fmla="*/ 12192000 w 12192000"/>
              <a:gd name="connsiteY2" fmla="*/ 4277 h 2327911"/>
              <a:gd name="connsiteX3" fmla="*/ 12192000 w 12192000"/>
              <a:gd name="connsiteY3" fmla="*/ 2327911 h 2327911"/>
              <a:gd name="connsiteX4" fmla="*/ 0 w 12192000"/>
              <a:gd name="connsiteY4" fmla="*/ 2327911 h 2327911"/>
              <a:gd name="connsiteX0" fmla="*/ 0 w 12192000"/>
              <a:gd name="connsiteY0" fmla="*/ 2327911 h 2327911"/>
              <a:gd name="connsiteX1" fmla="*/ 2749550 w 12192000"/>
              <a:gd name="connsiteY1" fmla="*/ 0 h 2327911"/>
              <a:gd name="connsiteX2" fmla="*/ 9309100 w 12192000"/>
              <a:gd name="connsiteY2" fmla="*/ 6351 h 2327911"/>
              <a:gd name="connsiteX3" fmla="*/ 12192000 w 12192000"/>
              <a:gd name="connsiteY3" fmla="*/ 4277 h 2327911"/>
              <a:gd name="connsiteX4" fmla="*/ 12192000 w 12192000"/>
              <a:gd name="connsiteY4" fmla="*/ 2327911 h 2327911"/>
              <a:gd name="connsiteX5" fmla="*/ 0 w 12192000"/>
              <a:gd name="connsiteY5" fmla="*/ 2327911 h 2327911"/>
              <a:gd name="connsiteX0" fmla="*/ 0 w 12192000"/>
              <a:gd name="connsiteY0" fmla="*/ 2327911 h 2327911"/>
              <a:gd name="connsiteX1" fmla="*/ 2749550 w 12192000"/>
              <a:gd name="connsiteY1" fmla="*/ 0 h 2327911"/>
              <a:gd name="connsiteX2" fmla="*/ 9309100 w 12192000"/>
              <a:gd name="connsiteY2" fmla="*/ 6351 h 2327911"/>
              <a:gd name="connsiteX3" fmla="*/ 12192000 w 12192000"/>
              <a:gd name="connsiteY3" fmla="*/ 2327911 h 2327911"/>
              <a:gd name="connsiteX4" fmla="*/ 0 w 12192000"/>
              <a:gd name="connsiteY4" fmla="*/ 2327911 h 232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327911">
                <a:moveTo>
                  <a:pt x="0" y="2327911"/>
                </a:moveTo>
                <a:lnTo>
                  <a:pt x="2749550" y="0"/>
                </a:lnTo>
                <a:lnTo>
                  <a:pt x="9309100" y="6351"/>
                </a:lnTo>
                <a:lnTo>
                  <a:pt x="12192000" y="2327911"/>
                </a:lnTo>
                <a:lnTo>
                  <a:pt x="0" y="232791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136CAE-3CD5-498D-85EA-B35930615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Folded List – Slide Template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3D6FBB5-AF5C-42AA-B730-4CDA43CEA66C}"/>
              </a:ext>
            </a:extLst>
          </p:cNvPr>
          <p:cNvSpPr/>
          <p:nvPr/>
        </p:nvSpPr>
        <p:spPr>
          <a:xfrm>
            <a:off x="0" y="1700873"/>
            <a:ext cx="3549650" cy="4607342"/>
          </a:xfrm>
          <a:custGeom>
            <a:avLst/>
            <a:gdLst>
              <a:gd name="connsiteX0" fmla="*/ 2343150 w 3549650"/>
              <a:gd name="connsiteY0" fmla="*/ 0 h 4607342"/>
              <a:gd name="connsiteX1" fmla="*/ 3549650 w 3549650"/>
              <a:gd name="connsiteY1" fmla="*/ 0 h 4607342"/>
              <a:gd name="connsiteX2" fmla="*/ 3549650 w 3549650"/>
              <a:gd name="connsiteY2" fmla="*/ 1141854 h 4607342"/>
              <a:gd name="connsiteX3" fmla="*/ 3129134 w 3549650"/>
              <a:gd name="connsiteY3" fmla="*/ 1141854 h 4607342"/>
              <a:gd name="connsiteX4" fmla="*/ 1211092 w 3549650"/>
              <a:gd name="connsiteY4" fmla="*/ 3465488 h 4607342"/>
              <a:gd name="connsiteX5" fmla="*/ 1801944 w 3549650"/>
              <a:gd name="connsiteY5" fmla="*/ 3465488 h 4607342"/>
              <a:gd name="connsiteX6" fmla="*/ 1801944 w 3549650"/>
              <a:gd name="connsiteY6" fmla="*/ 4607342 h 4607342"/>
              <a:gd name="connsiteX7" fmla="*/ 0 w 3549650"/>
              <a:gd name="connsiteY7" fmla="*/ 4607342 h 4607342"/>
              <a:gd name="connsiteX8" fmla="*/ 0 w 3549650"/>
              <a:gd name="connsiteY8" fmla="*/ 3465488 h 4607342"/>
              <a:gd name="connsiteX9" fmla="*/ 855388 w 3549650"/>
              <a:gd name="connsiteY9" fmla="*/ 3465488 h 4607342"/>
              <a:gd name="connsiteX10" fmla="*/ 2773430 w 3549650"/>
              <a:gd name="connsiteY10" fmla="*/ 1141854 h 4607342"/>
              <a:gd name="connsiteX11" fmla="*/ 2343150 w 3549650"/>
              <a:gd name="connsiteY11" fmla="*/ 1141854 h 4607342"/>
              <a:gd name="connsiteX0" fmla="*/ 2343150 w 3549650"/>
              <a:gd name="connsiteY0" fmla="*/ 0 h 4607342"/>
              <a:gd name="connsiteX1" fmla="*/ 3549650 w 3549650"/>
              <a:gd name="connsiteY1" fmla="*/ 0 h 4607342"/>
              <a:gd name="connsiteX2" fmla="*/ 3549650 w 3549650"/>
              <a:gd name="connsiteY2" fmla="*/ 1141854 h 4607342"/>
              <a:gd name="connsiteX3" fmla="*/ 3129134 w 3549650"/>
              <a:gd name="connsiteY3" fmla="*/ 1141854 h 4607342"/>
              <a:gd name="connsiteX4" fmla="*/ 1211092 w 3549650"/>
              <a:gd name="connsiteY4" fmla="*/ 3465488 h 4607342"/>
              <a:gd name="connsiteX5" fmla="*/ 1801944 w 3549650"/>
              <a:gd name="connsiteY5" fmla="*/ 3465488 h 4607342"/>
              <a:gd name="connsiteX6" fmla="*/ 1801944 w 3549650"/>
              <a:gd name="connsiteY6" fmla="*/ 4607342 h 4607342"/>
              <a:gd name="connsiteX7" fmla="*/ 0 w 3549650"/>
              <a:gd name="connsiteY7" fmla="*/ 4607342 h 4607342"/>
              <a:gd name="connsiteX8" fmla="*/ 0 w 3549650"/>
              <a:gd name="connsiteY8" fmla="*/ 3465488 h 4607342"/>
              <a:gd name="connsiteX9" fmla="*/ 855388 w 3549650"/>
              <a:gd name="connsiteY9" fmla="*/ 3465488 h 4607342"/>
              <a:gd name="connsiteX10" fmla="*/ 2343150 w 3549650"/>
              <a:gd name="connsiteY10" fmla="*/ 1141854 h 4607342"/>
              <a:gd name="connsiteX11" fmla="*/ 2343150 w 3549650"/>
              <a:gd name="connsiteY11" fmla="*/ 0 h 4607342"/>
              <a:gd name="connsiteX0" fmla="*/ 2343150 w 3549650"/>
              <a:gd name="connsiteY0" fmla="*/ 0 h 4607342"/>
              <a:gd name="connsiteX1" fmla="*/ 3549650 w 3549650"/>
              <a:gd name="connsiteY1" fmla="*/ 0 h 4607342"/>
              <a:gd name="connsiteX2" fmla="*/ 3549650 w 3549650"/>
              <a:gd name="connsiteY2" fmla="*/ 1141854 h 4607342"/>
              <a:gd name="connsiteX3" fmla="*/ 1211092 w 3549650"/>
              <a:gd name="connsiteY3" fmla="*/ 3465488 h 4607342"/>
              <a:gd name="connsiteX4" fmla="*/ 1801944 w 3549650"/>
              <a:gd name="connsiteY4" fmla="*/ 3465488 h 4607342"/>
              <a:gd name="connsiteX5" fmla="*/ 1801944 w 3549650"/>
              <a:gd name="connsiteY5" fmla="*/ 4607342 h 4607342"/>
              <a:gd name="connsiteX6" fmla="*/ 0 w 3549650"/>
              <a:gd name="connsiteY6" fmla="*/ 4607342 h 4607342"/>
              <a:gd name="connsiteX7" fmla="*/ 0 w 3549650"/>
              <a:gd name="connsiteY7" fmla="*/ 3465488 h 4607342"/>
              <a:gd name="connsiteX8" fmla="*/ 855388 w 3549650"/>
              <a:gd name="connsiteY8" fmla="*/ 3465488 h 4607342"/>
              <a:gd name="connsiteX9" fmla="*/ 2343150 w 3549650"/>
              <a:gd name="connsiteY9" fmla="*/ 1141854 h 4607342"/>
              <a:gd name="connsiteX10" fmla="*/ 2343150 w 3549650"/>
              <a:gd name="connsiteY10" fmla="*/ 0 h 4607342"/>
              <a:gd name="connsiteX0" fmla="*/ 2343150 w 3549650"/>
              <a:gd name="connsiteY0" fmla="*/ 0 h 4607342"/>
              <a:gd name="connsiteX1" fmla="*/ 3549650 w 3549650"/>
              <a:gd name="connsiteY1" fmla="*/ 0 h 4607342"/>
              <a:gd name="connsiteX2" fmla="*/ 3549650 w 3549650"/>
              <a:gd name="connsiteY2" fmla="*/ 1141854 h 4607342"/>
              <a:gd name="connsiteX3" fmla="*/ 1211092 w 3549650"/>
              <a:gd name="connsiteY3" fmla="*/ 3465488 h 4607342"/>
              <a:gd name="connsiteX4" fmla="*/ 1801944 w 3549650"/>
              <a:gd name="connsiteY4" fmla="*/ 3465488 h 4607342"/>
              <a:gd name="connsiteX5" fmla="*/ 1801944 w 3549650"/>
              <a:gd name="connsiteY5" fmla="*/ 4607342 h 4607342"/>
              <a:gd name="connsiteX6" fmla="*/ 0 w 3549650"/>
              <a:gd name="connsiteY6" fmla="*/ 4607342 h 4607342"/>
              <a:gd name="connsiteX7" fmla="*/ 0 w 3549650"/>
              <a:gd name="connsiteY7" fmla="*/ 3465488 h 4607342"/>
              <a:gd name="connsiteX8" fmla="*/ 2343150 w 3549650"/>
              <a:gd name="connsiteY8" fmla="*/ 1141854 h 4607342"/>
              <a:gd name="connsiteX9" fmla="*/ 2343150 w 3549650"/>
              <a:gd name="connsiteY9" fmla="*/ 0 h 4607342"/>
              <a:gd name="connsiteX0" fmla="*/ 2343150 w 3549650"/>
              <a:gd name="connsiteY0" fmla="*/ 0 h 4607342"/>
              <a:gd name="connsiteX1" fmla="*/ 3549650 w 3549650"/>
              <a:gd name="connsiteY1" fmla="*/ 0 h 4607342"/>
              <a:gd name="connsiteX2" fmla="*/ 3549650 w 3549650"/>
              <a:gd name="connsiteY2" fmla="*/ 1141854 h 4607342"/>
              <a:gd name="connsiteX3" fmla="*/ 1801944 w 3549650"/>
              <a:gd name="connsiteY3" fmla="*/ 3465488 h 4607342"/>
              <a:gd name="connsiteX4" fmla="*/ 1801944 w 3549650"/>
              <a:gd name="connsiteY4" fmla="*/ 4607342 h 4607342"/>
              <a:gd name="connsiteX5" fmla="*/ 0 w 3549650"/>
              <a:gd name="connsiteY5" fmla="*/ 4607342 h 4607342"/>
              <a:gd name="connsiteX6" fmla="*/ 0 w 3549650"/>
              <a:gd name="connsiteY6" fmla="*/ 3465488 h 4607342"/>
              <a:gd name="connsiteX7" fmla="*/ 2343150 w 3549650"/>
              <a:gd name="connsiteY7" fmla="*/ 1141854 h 4607342"/>
              <a:gd name="connsiteX8" fmla="*/ 2343150 w 3549650"/>
              <a:gd name="connsiteY8" fmla="*/ 0 h 460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9650" h="4607342">
                <a:moveTo>
                  <a:pt x="2343150" y="0"/>
                </a:moveTo>
                <a:lnTo>
                  <a:pt x="3549650" y="0"/>
                </a:lnTo>
                <a:lnTo>
                  <a:pt x="3549650" y="1141854"/>
                </a:lnTo>
                <a:lnTo>
                  <a:pt x="1801944" y="3465488"/>
                </a:lnTo>
                <a:lnTo>
                  <a:pt x="1801944" y="4607342"/>
                </a:lnTo>
                <a:lnTo>
                  <a:pt x="0" y="4607342"/>
                </a:lnTo>
                <a:lnTo>
                  <a:pt x="0" y="3465488"/>
                </a:lnTo>
                <a:lnTo>
                  <a:pt x="2343150" y="1141854"/>
                </a:lnTo>
                <a:lnTo>
                  <a:pt x="234315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AC349B2-61AF-4645-BA64-A869AECD34D1}"/>
              </a:ext>
            </a:extLst>
          </p:cNvPr>
          <p:cNvSpPr/>
          <p:nvPr/>
        </p:nvSpPr>
        <p:spPr>
          <a:xfrm>
            <a:off x="2597514" y="1700873"/>
            <a:ext cx="2526936" cy="4607342"/>
          </a:xfrm>
          <a:custGeom>
            <a:avLst/>
            <a:gdLst>
              <a:gd name="connsiteX0" fmla="*/ 1320436 w 2526936"/>
              <a:gd name="connsiteY0" fmla="*/ 0 h 4607342"/>
              <a:gd name="connsiteX1" fmla="*/ 2526936 w 2526936"/>
              <a:gd name="connsiteY1" fmla="*/ 0 h 4607342"/>
              <a:gd name="connsiteX2" fmla="*/ 2526936 w 2526936"/>
              <a:gd name="connsiteY2" fmla="*/ 1141854 h 4607342"/>
              <a:gd name="connsiteX3" fmla="*/ 1964966 w 2526936"/>
              <a:gd name="connsiteY3" fmla="*/ 1141854 h 4607342"/>
              <a:gd name="connsiteX4" fmla="*/ 867725 w 2526936"/>
              <a:gd name="connsiteY4" fmla="*/ 3465488 h 4607342"/>
              <a:gd name="connsiteX5" fmla="*/ 1801944 w 2526936"/>
              <a:gd name="connsiteY5" fmla="*/ 3465488 h 4607342"/>
              <a:gd name="connsiteX6" fmla="*/ 1801944 w 2526936"/>
              <a:gd name="connsiteY6" fmla="*/ 4607342 h 4607342"/>
              <a:gd name="connsiteX7" fmla="*/ 0 w 2526936"/>
              <a:gd name="connsiteY7" fmla="*/ 4607342 h 4607342"/>
              <a:gd name="connsiteX8" fmla="*/ 0 w 2526936"/>
              <a:gd name="connsiteY8" fmla="*/ 3465488 h 4607342"/>
              <a:gd name="connsiteX9" fmla="*/ 564358 w 2526936"/>
              <a:gd name="connsiteY9" fmla="*/ 3465488 h 4607342"/>
              <a:gd name="connsiteX10" fmla="*/ 1661599 w 2526936"/>
              <a:gd name="connsiteY10" fmla="*/ 1141854 h 4607342"/>
              <a:gd name="connsiteX11" fmla="*/ 1320436 w 2526936"/>
              <a:gd name="connsiteY11" fmla="*/ 1141854 h 4607342"/>
              <a:gd name="connsiteX0" fmla="*/ 1320436 w 2526936"/>
              <a:gd name="connsiteY0" fmla="*/ 0 h 4607342"/>
              <a:gd name="connsiteX1" fmla="*/ 2526936 w 2526936"/>
              <a:gd name="connsiteY1" fmla="*/ 0 h 4607342"/>
              <a:gd name="connsiteX2" fmla="*/ 2526936 w 2526936"/>
              <a:gd name="connsiteY2" fmla="*/ 1141854 h 4607342"/>
              <a:gd name="connsiteX3" fmla="*/ 1964966 w 2526936"/>
              <a:gd name="connsiteY3" fmla="*/ 1141854 h 4607342"/>
              <a:gd name="connsiteX4" fmla="*/ 867725 w 2526936"/>
              <a:gd name="connsiteY4" fmla="*/ 3465488 h 4607342"/>
              <a:gd name="connsiteX5" fmla="*/ 1801944 w 2526936"/>
              <a:gd name="connsiteY5" fmla="*/ 3465488 h 4607342"/>
              <a:gd name="connsiteX6" fmla="*/ 1801944 w 2526936"/>
              <a:gd name="connsiteY6" fmla="*/ 4607342 h 4607342"/>
              <a:gd name="connsiteX7" fmla="*/ 0 w 2526936"/>
              <a:gd name="connsiteY7" fmla="*/ 4607342 h 4607342"/>
              <a:gd name="connsiteX8" fmla="*/ 0 w 2526936"/>
              <a:gd name="connsiteY8" fmla="*/ 3465488 h 4607342"/>
              <a:gd name="connsiteX9" fmla="*/ 564358 w 2526936"/>
              <a:gd name="connsiteY9" fmla="*/ 3465488 h 4607342"/>
              <a:gd name="connsiteX10" fmla="*/ 1320436 w 2526936"/>
              <a:gd name="connsiteY10" fmla="*/ 1141854 h 4607342"/>
              <a:gd name="connsiteX11" fmla="*/ 1320436 w 2526936"/>
              <a:gd name="connsiteY11" fmla="*/ 0 h 4607342"/>
              <a:gd name="connsiteX0" fmla="*/ 1320436 w 2526936"/>
              <a:gd name="connsiteY0" fmla="*/ 0 h 4607342"/>
              <a:gd name="connsiteX1" fmla="*/ 2526936 w 2526936"/>
              <a:gd name="connsiteY1" fmla="*/ 0 h 4607342"/>
              <a:gd name="connsiteX2" fmla="*/ 2526936 w 2526936"/>
              <a:gd name="connsiteY2" fmla="*/ 1141854 h 4607342"/>
              <a:gd name="connsiteX3" fmla="*/ 867725 w 2526936"/>
              <a:gd name="connsiteY3" fmla="*/ 3465488 h 4607342"/>
              <a:gd name="connsiteX4" fmla="*/ 1801944 w 2526936"/>
              <a:gd name="connsiteY4" fmla="*/ 3465488 h 4607342"/>
              <a:gd name="connsiteX5" fmla="*/ 1801944 w 2526936"/>
              <a:gd name="connsiteY5" fmla="*/ 4607342 h 4607342"/>
              <a:gd name="connsiteX6" fmla="*/ 0 w 2526936"/>
              <a:gd name="connsiteY6" fmla="*/ 4607342 h 4607342"/>
              <a:gd name="connsiteX7" fmla="*/ 0 w 2526936"/>
              <a:gd name="connsiteY7" fmla="*/ 3465488 h 4607342"/>
              <a:gd name="connsiteX8" fmla="*/ 564358 w 2526936"/>
              <a:gd name="connsiteY8" fmla="*/ 3465488 h 4607342"/>
              <a:gd name="connsiteX9" fmla="*/ 1320436 w 2526936"/>
              <a:gd name="connsiteY9" fmla="*/ 1141854 h 4607342"/>
              <a:gd name="connsiteX10" fmla="*/ 1320436 w 2526936"/>
              <a:gd name="connsiteY10" fmla="*/ 0 h 4607342"/>
              <a:gd name="connsiteX0" fmla="*/ 1320436 w 2526936"/>
              <a:gd name="connsiteY0" fmla="*/ 0 h 4607342"/>
              <a:gd name="connsiteX1" fmla="*/ 2526936 w 2526936"/>
              <a:gd name="connsiteY1" fmla="*/ 0 h 4607342"/>
              <a:gd name="connsiteX2" fmla="*/ 2526936 w 2526936"/>
              <a:gd name="connsiteY2" fmla="*/ 1141854 h 4607342"/>
              <a:gd name="connsiteX3" fmla="*/ 867725 w 2526936"/>
              <a:gd name="connsiteY3" fmla="*/ 3465488 h 4607342"/>
              <a:gd name="connsiteX4" fmla="*/ 1801944 w 2526936"/>
              <a:gd name="connsiteY4" fmla="*/ 3465488 h 4607342"/>
              <a:gd name="connsiteX5" fmla="*/ 1801944 w 2526936"/>
              <a:gd name="connsiteY5" fmla="*/ 4607342 h 4607342"/>
              <a:gd name="connsiteX6" fmla="*/ 0 w 2526936"/>
              <a:gd name="connsiteY6" fmla="*/ 4607342 h 4607342"/>
              <a:gd name="connsiteX7" fmla="*/ 0 w 2526936"/>
              <a:gd name="connsiteY7" fmla="*/ 3465488 h 4607342"/>
              <a:gd name="connsiteX8" fmla="*/ 1320436 w 2526936"/>
              <a:gd name="connsiteY8" fmla="*/ 1141854 h 4607342"/>
              <a:gd name="connsiteX9" fmla="*/ 1320436 w 2526936"/>
              <a:gd name="connsiteY9" fmla="*/ 0 h 4607342"/>
              <a:gd name="connsiteX0" fmla="*/ 1320436 w 2526936"/>
              <a:gd name="connsiteY0" fmla="*/ 0 h 4607342"/>
              <a:gd name="connsiteX1" fmla="*/ 2526936 w 2526936"/>
              <a:gd name="connsiteY1" fmla="*/ 0 h 4607342"/>
              <a:gd name="connsiteX2" fmla="*/ 2526936 w 2526936"/>
              <a:gd name="connsiteY2" fmla="*/ 1141854 h 4607342"/>
              <a:gd name="connsiteX3" fmla="*/ 1801944 w 2526936"/>
              <a:gd name="connsiteY3" fmla="*/ 3465488 h 4607342"/>
              <a:gd name="connsiteX4" fmla="*/ 1801944 w 2526936"/>
              <a:gd name="connsiteY4" fmla="*/ 4607342 h 4607342"/>
              <a:gd name="connsiteX5" fmla="*/ 0 w 2526936"/>
              <a:gd name="connsiteY5" fmla="*/ 4607342 h 4607342"/>
              <a:gd name="connsiteX6" fmla="*/ 0 w 2526936"/>
              <a:gd name="connsiteY6" fmla="*/ 3465488 h 4607342"/>
              <a:gd name="connsiteX7" fmla="*/ 1320436 w 2526936"/>
              <a:gd name="connsiteY7" fmla="*/ 1141854 h 4607342"/>
              <a:gd name="connsiteX8" fmla="*/ 1320436 w 2526936"/>
              <a:gd name="connsiteY8" fmla="*/ 0 h 460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6936" h="4607342">
                <a:moveTo>
                  <a:pt x="1320436" y="0"/>
                </a:moveTo>
                <a:lnTo>
                  <a:pt x="2526936" y="0"/>
                </a:lnTo>
                <a:lnTo>
                  <a:pt x="2526936" y="1141854"/>
                </a:lnTo>
                <a:lnTo>
                  <a:pt x="1801944" y="3465488"/>
                </a:lnTo>
                <a:lnTo>
                  <a:pt x="1801944" y="4607342"/>
                </a:lnTo>
                <a:lnTo>
                  <a:pt x="0" y="4607342"/>
                </a:lnTo>
                <a:lnTo>
                  <a:pt x="0" y="3465488"/>
                </a:lnTo>
                <a:lnTo>
                  <a:pt x="1320436" y="1141854"/>
                </a:lnTo>
                <a:lnTo>
                  <a:pt x="13204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9E36E4E-7B8C-4871-A6EB-25B697C0EA23}"/>
              </a:ext>
            </a:extLst>
          </p:cNvPr>
          <p:cNvSpPr/>
          <p:nvPr/>
        </p:nvSpPr>
        <p:spPr>
          <a:xfrm>
            <a:off x="5195028" y="1700873"/>
            <a:ext cx="1801944" cy="4607342"/>
          </a:xfrm>
          <a:custGeom>
            <a:avLst/>
            <a:gdLst>
              <a:gd name="connsiteX0" fmla="*/ 297722 w 1801944"/>
              <a:gd name="connsiteY0" fmla="*/ 0 h 4607342"/>
              <a:gd name="connsiteX1" fmla="*/ 1504222 w 1801944"/>
              <a:gd name="connsiteY1" fmla="*/ 0 h 4607342"/>
              <a:gd name="connsiteX2" fmla="*/ 1504222 w 1801944"/>
              <a:gd name="connsiteY2" fmla="*/ 1141854 h 4607342"/>
              <a:gd name="connsiteX3" fmla="*/ 991566 w 1801944"/>
              <a:gd name="connsiteY3" fmla="*/ 1141854 h 4607342"/>
              <a:gd name="connsiteX4" fmla="*/ 991566 w 1801944"/>
              <a:gd name="connsiteY4" fmla="*/ 3465488 h 4607342"/>
              <a:gd name="connsiteX5" fmla="*/ 1801944 w 1801944"/>
              <a:gd name="connsiteY5" fmla="*/ 3465488 h 4607342"/>
              <a:gd name="connsiteX6" fmla="*/ 1801944 w 1801944"/>
              <a:gd name="connsiteY6" fmla="*/ 4607342 h 4607342"/>
              <a:gd name="connsiteX7" fmla="*/ 0 w 1801944"/>
              <a:gd name="connsiteY7" fmla="*/ 4607342 h 4607342"/>
              <a:gd name="connsiteX8" fmla="*/ 0 w 1801944"/>
              <a:gd name="connsiteY8" fmla="*/ 3465488 h 4607342"/>
              <a:gd name="connsiteX9" fmla="*/ 717246 w 1801944"/>
              <a:gd name="connsiteY9" fmla="*/ 3465488 h 4607342"/>
              <a:gd name="connsiteX10" fmla="*/ 717246 w 1801944"/>
              <a:gd name="connsiteY10" fmla="*/ 1141854 h 4607342"/>
              <a:gd name="connsiteX11" fmla="*/ 297722 w 1801944"/>
              <a:gd name="connsiteY11" fmla="*/ 1141854 h 4607342"/>
              <a:gd name="connsiteX0" fmla="*/ 297722 w 1801944"/>
              <a:gd name="connsiteY0" fmla="*/ 0 h 4607342"/>
              <a:gd name="connsiteX1" fmla="*/ 1504222 w 1801944"/>
              <a:gd name="connsiteY1" fmla="*/ 0 h 4607342"/>
              <a:gd name="connsiteX2" fmla="*/ 1504222 w 1801944"/>
              <a:gd name="connsiteY2" fmla="*/ 1141854 h 4607342"/>
              <a:gd name="connsiteX3" fmla="*/ 991566 w 1801944"/>
              <a:gd name="connsiteY3" fmla="*/ 1141854 h 4607342"/>
              <a:gd name="connsiteX4" fmla="*/ 991566 w 1801944"/>
              <a:gd name="connsiteY4" fmla="*/ 3465488 h 4607342"/>
              <a:gd name="connsiteX5" fmla="*/ 1801944 w 1801944"/>
              <a:gd name="connsiteY5" fmla="*/ 3465488 h 4607342"/>
              <a:gd name="connsiteX6" fmla="*/ 1801944 w 1801944"/>
              <a:gd name="connsiteY6" fmla="*/ 4607342 h 4607342"/>
              <a:gd name="connsiteX7" fmla="*/ 0 w 1801944"/>
              <a:gd name="connsiteY7" fmla="*/ 4607342 h 4607342"/>
              <a:gd name="connsiteX8" fmla="*/ 0 w 1801944"/>
              <a:gd name="connsiteY8" fmla="*/ 3465488 h 4607342"/>
              <a:gd name="connsiteX9" fmla="*/ 717246 w 1801944"/>
              <a:gd name="connsiteY9" fmla="*/ 1141854 h 4607342"/>
              <a:gd name="connsiteX10" fmla="*/ 297722 w 1801944"/>
              <a:gd name="connsiteY10" fmla="*/ 1141854 h 4607342"/>
              <a:gd name="connsiteX11" fmla="*/ 297722 w 1801944"/>
              <a:gd name="connsiteY11" fmla="*/ 0 h 4607342"/>
              <a:gd name="connsiteX0" fmla="*/ 297722 w 1801944"/>
              <a:gd name="connsiteY0" fmla="*/ 0 h 4607342"/>
              <a:gd name="connsiteX1" fmla="*/ 1504222 w 1801944"/>
              <a:gd name="connsiteY1" fmla="*/ 0 h 4607342"/>
              <a:gd name="connsiteX2" fmla="*/ 1504222 w 1801944"/>
              <a:gd name="connsiteY2" fmla="*/ 1141854 h 4607342"/>
              <a:gd name="connsiteX3" fmla="*/ 991566 w 1801944"/>
              <a:gd name="connsiteY3" fmla="*/ 1141854 h 4607342"/>
              <a:gd name="connsiteX4" fmla="*/ 1801944 w 1801944"/>
              <a:gd name="connsiteY4" fmla="*/ 3465488 h 4607342"/>
              <a:gd name="connsiteX5" fmla="*/ 1801944 w 1801944"/>
              <a:gd name="connsiteY5" fmla="*/ 4607342 h 4607342"/>
              <a:gd name="connsiteX6" fmla="*/ 0 w 1801944"/>
              <a:gd name="connsiteY6" fmla="*/ 4607342 h 4607342"/>
              <a:gd name="connsiteX7" fmla="*/ 0 w 1801944"/>
              <a:gd name="connsiteY7" fmla="*/ 3465488 h 4607342"/>
              <a:gd name="connsiteX8" fmla="*/ 717246 w 1801944"/>
              <a:gd name="connsiteY8" fmla="*/ 1141854 h 4607342"/>
              <a:gd name="connsiteX9" fmla="*/ 297722 w 1801944"/>
              <a:gd name="connsiteY9" fmla="*/ 1141854 h 4607342"/>
              <a:gd name="connsiteX10" fmla="*/ 297722 w 1801944"/>
              <a:gd name="connsiteY10" fmla="*/ 0 h 4607342"/>
              <a:gd name="connsiteX0" fmla="*/ 297722 w 1801944"/>
              <a:gd name="connsiteY0" fmla="*/ 0 h 4607342"/>
              <a:gd name="connsiteX1" fmla="*/ 1504222 w 1801944"/>
              <a:gd name="connsiteY1" fmla="*/ 0 h 4607342"/>
              <a:gd name="connsiteX2" fmla="*/ 1504222 w 1801944"/>
              <a:gd name="connsiteY2" fmla="*/ 1141854 h 4607342"/>
              <a:gd name="connsiteX3" fmla="*/ 991566 w 1801944"/>
              <a:gd name="connsiteY3" fmla="*/ 1141854 h 4607342"/>
              <a:gd name="connsiteX4" fmla="*/ 1801944 w 1801944"/>
              <a:gd name="connsiteY4" fmla="*/ 3465488 h 4607342"/>
              <a:gd name="connsiteX5" fmla="*/ 1801944 w 1801944"/>
              <a:gd name="connsiteY5" fmla="*/ 4607342 h 4607342"/>
              <a:gd name="connsiteX6" fmla="*/ 0 w 1801944"/>
              <a:gd name="connsiteY6" fmla="*/ 4607342 h 4607342"/>
              <a:gd name="connsiteX7" fmla="*/ 0 w 1801944"/>
              <a:gd name="connsiteY7" fmla="*/ 3465488 h 4607342"/>
              <a:gd name="connsiteX8" fmla="*/ 297722 w 1801944"/>
              <a:gd name="connsiteY8" fmla="*/ 1141854 h 4607342"/>
              <a:gd name="connsiteX9" fmla="*/ 297722 w 1801944"/>
              <a:gd name="connsiteY9" fmla="*/ 0 h 4607342"/>
              <a:gd name="connsiteX0" fmla="*/ 297722 w 1801944"/>
              <a:gd name="connsiteY0" fmla="*/ 0 h 4607342"/>
              <a:gd name="connsiteX1" fmla="*/ 1504222 w 1801944"/>
              <a:gd name="connsiteY1" fmla="*/ 0 h 4607342"/>
              <a:gd name="connsiteX2" fmla="*/ 1504222 w 1801944"/>
              <a:gd name="connsiteY2" fmla="*/ 1141854 h 4607342"/>
              <a:gd name="connsiteX3" fmla="*/ 1801944 w 1801944"/>
              <a:gd name="connsiteY3" fmla="*/ 3465488 h 4607342"/>
              <a:gd name="connsiteX4" fmla="*/ 1801944 w 1801944"/>
              <a:gd name="connsiteY4" fmla="*/ 4607342 h 4607342"/>
              <a:gd name="connsiteX5" fmla="*/ 0 w 1801944"/>
              <a:gd name="connsiteY5" fmla="*/ 4607342 h 4607342"/>
              <a:gd name="connsiteX6" fmla="*/ 0 w 1801944"/>
              <a:gd name="connsiteY6" fmla="*/ 3465488 h 4607342"/>
              <a:gd name="connsiteX7" fmla="*/ 297722 w 1801944"/>
              <a:gd name="connsiteY7" fmla="*/ 1141854 h 4607342"/>
              <a:gd name="connsiteX8" fmla="*/ 297722 w 1801944"/>
              <a:gd name="connsiteY8" fmla="*/ 0 h 460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1944" h="4607342">
                <a:moveTo>
                  <a:pt x="297722" y="0"/>
                </a:moveTo>
                <a:lnTo>
                  <a:pt x="1504222" y="0"/>
                </a:lnTo>
                <a:lnTo>
                  <a:pt x="1504222" y="1141854"/>
                </a:lnTo>
                <a:lnTo>
                  <a:pt x="1801944" y="3465488"/>
                </a:lnTo>
                <a:lnTo>
                  <a:pt x="1801944" y="4607342"/>
                </a:lnTo>
                <a:lnTo>
                  <a:pt x="0" y="4607342"/>
                </a:lnTo>
                <a:lnTo>
                  <a:pt x="0" y="3465488"/>
                </a:lnTo>
                <a:lnTo>
                  <a:pt x="297722" y="1141854"/>
                </a:lnTo>
                <a:lnTo>
                  <a:pt x="29772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CB85D96-4DB6-4DE6-94B7-6FD05A794F0D}"/>
              </a:ext>
            </a:extLst>
          </p:cNvPr>
          <p:cNvSpPr/>
          <p:nvPr/>
        </p:nvSpPr>
        <p:spPr>
          <a:xfrm>
            <a:off x="7067550" y="1700873"/>
            <a:ext cx="2526936" cy="4607342"/>
          </a:xfrm>
          <a:custGeom>
            <a:avLst/>
            <a:gdLst>
              <a:gd name="connsiteX0" fmla="*/ 0 w 2526936"/>
              <a:gd name="connsiteY0" fmla="*/ 0 h 4607342"/>
              <a:gd name="connsiteX1" fmla="*/ 1206500 w 2526936"/>
              <a:gd name="connsiteY1" fmla="*/ 0 h 4607342"/>
              <a:gd name="connsiteX2" fmla="*/ 1206500 w 2526936"/>
              <a:gd name="connsiteY2" fmla="*/ 1141854 h 4607342"/>
              <a:gd name="connsiteX3" fmla="*/ 825605 w 2526936"/>
              <a:gd name="connsiteY3" fmla="*/ 1141854 h 4607342"/>
              <a:gd name="connsiteX4" fmla="*/ 1683685 w 2526936"/>
              <a:gd name="connsiteY4" fmla="*/ 3465488 h 4607342"/>
              <a:gd name="connsiteX5" fmla="*/ 2526936 w 2526936"/>
              <a:gd name="connsiteY5" fmla="*/ 3465488 h 4607342"/>
              <a:gd name="connsiteX6" fmla="*/ 2526936 w 2526936"/>
              <a:gd name="connsiteY6" fmla="*/ 4607342 h 4607342"/>
              <a:gd name="connsiteX7" fmla="*/ 724992 w 2526936"/>
              <a:gd name="connsiteY7" fmla="*/ 4607342 h 4607342"/>
              <a:gd name="connsiteX8" fmla="*/ 724992 w 2526936"/>
              <a:gd name="connsiteY8" fmla="*/ 3465488 h 4607342"/>
              <a:gd name="connsiteX9" fmla="*/ 1391258 w 2526936"/>
              <a:gd name="connsiteY9" fmla="*/ 3465488 h 4607342"/>
              <a:gd name="connsiteX10" fmla="*/ 533178 w 2526936"/>
              <a:gd name="connsiteY10" fmla="*/ 1141854 h 4607342"/>
              <a:gd name="connsiteX11" fmla="*/ 0 w 2526936"/>
              <a:gd name="connsiteY11" fmla="*/ 1141854 h 4607342"/>
              <a:gd name="connsiteX0" fmla="*/ 0 w 2526936"/>
              <a:gd name="connsiteY0" fmla="*/ 0 h 4607342"/>
              <a:gd name="connsiteX1" fmla="*/ 1206500 w 2526936"/>
              <a:gd name="connsiteY1" fmla="*/ 0 h 4607342"/>
              <a:gd name="connsiteX2" fmla="*/ 1206500 w 2526936"/>
              <a:gd name="connsiteY2" fmla="*/ 1141854 h 4607342"/>
              <a:gd name="connsiteX3" fmla="*/ 825605 w 2526936"/>
              <a:gd name="connsiteY3" fmla="*/ 1141854 h 4607342"/>
              <a:gd name="connsiteX4" fmla="*/ 1683685 w 2526936"/>
              <a:gd name="connsiteY4" fmla="*/ 3465488 h 4607342"/>
              <a:gd name="connsiteX5" fmla="*/ 2526936 w 2526936"/>
              <a:gd name="connsiteY5" fmla="*/ 3465488 h 4607342"/>
              <a:gd name="connsiteX6" fmla="*/ 2526936 w 2526936"/>
              <a:gd name="connsiteY6" fmla="*/ 4607342 h 4607342"/>
              <a:gd name="connsiteX7" fmla="*/ 724992 w 2526936"/>
              <a:gd name="connsiteY7" fmla="*/ 4607342 h 4607342"/>
              <a:gd name="connsiteX8" fmla="*/ 724992 w 2526936"/>
              <a:gd name="connsiteY8" fmla="*/ 3465488 h 4607342"/>
              <a:gd name="connsiteX9" fmla="*/ 533178 w 2526936"/>
              <a:gd name="connsiteY9" fmla="*/ 1141854 h 4607342"/>
              <a:gd name="connsiteX10" fmla="*/ 0 w 2526936"/>
              <a:gd name="connsiteY10" fmla="*/ 1141854 h 4607342"/>
              <a:gd name="connsiteX11" fmla="*/ 0 w 2526936"/>
              <a:gd name="connsiteY11" fmla="*/ 0 h 4607342"/>
              <a:gd name="connsiteX0" fmla="*/ 0 w 2526936"/>
              <a:gd name="connsiteY0" fmla="*/ 0 h 4607342"/>
              <a:gd name="connsiteX1" fmla="*/ 1206500 w 2526936"/>
              <a:gd name="connsiteY1" fmla="*/ 0 h 4607342"/>
              <a:gd name="connsiteX2" fmla="*/ 1206500 w 2526936"/>
              <a:gd name="connsiteY2" fmla="*/ 1141854 h 4607342"/>
              <a:gd name="connsiteX3" fmla="*/ 825605 w 2526936"/>
              <a:gd name="connsiteY3" fmla="*/ 1141854 h 4607342"/>
              <a:gd name="connsiteX4" fmla="*/ 2526936 w 2526936"/>
              <a:gd name="connsiteY4" fmla="*/ 3465488 h 4607342"/>
              <a:gd name="connsiteX5" fmla="*/ 2526936 w 2526936"/>
              <a:gd name="connsiteY5" fmla="*/ 4607342 h 4607342"/>
              <a:gd name="connsiteX6" fmla="*/ 724992 w 2526936"/>
              <a:gd name="connsiteY6" fmla="*/ 4607342 h 4607342"/>
              <a:gd name="connsiteX7" fmla="*/ 724992 w 2526936"/>
              <a:gd name="connsiteY7" fmla="*/ 3465488 h 4607342"/>
              <a:gd name="connsiteX8" fmla="*/ 533178 w 2526936"/>
              <a:gd name="connsiteY8" fmla="*/ 1141854 h 4607342"/>
              <a:gd name="connsiteX9" fmla="*/ 0 w 2526936"/>
              <a:gd name="connsiteY9" fmla="*/ 1141854 h 4607342"/>
              <a:gd name="connsiteX10" fmla="*/ 0 w 2526936"/>
              <a:gd name="connsiteY10" fmla="*/ 0 h 4607342"/>
              <a:gd name="connsiteX0" fmla="*/ 0 w 2526936"/>
              <a:gd name="connsiteY0" fmla="*/ 0 h 4607342"/>
              <a:gd name="connsiteX1" fmla="*/ 1206500 w 2526936"/>
              <a:gd name="connsiteY1" fmla="*/ 0 h 4607342"/>
              <a:gd name="connsiteX2" fmla="*/ 1206500 w 2526936"/>
              <a:gd name="connsiteY2" fmla="*/ 1141854 h 4607342"/>
              <a:gd name="connsiteX3" fmla="*/ 2526936 w 2526936"/>
              <a:gd name="connsiteY3" fmla="*/ 3465488 h 4607342"/>
              <a:gd name="connsiteX4" fmla="*/ 2526936 w 2526936"/>
              <a:gd name="connsiteY4" fmla="*/ 4607342 h 4607342"/>
              <a:gd name="connsiteX5" fmla="*/ 724992 w 2526936"/>
              <a:gd name="connsiteY5" fmla="*/ 4607342 h 4607342"/>
              <a:gd name="connsiteX6" fmla="*/ 724992 w 2526936"/>
              <a:gd name="connsiteY6" fmla="*/ 3465488 h 4607342"/>
              <a:gd name="connsiteX7" fmla="*/ 533178 w 2526936"/>
              <a:gd name="connsiteY7" fmla="*/ 1141854 h 4607342"/>
              <a:gd name="connsiteX8" fmla="*/ 0 w 2526936"/>
              <a:gd name="connsiteY8" fmla="*/ 1141854 h 4607342"/>
              <a:gd name="connsiteX9" fmla="*/ 0 w 2526936"/>
              <a:gd name="connsiteY9" fmla="*/ 0 h 4607342"/>
              <a:gd name="connsiteX0" fmla="*/ 0 w 2526936"/>
              <a:gd name="connsiteY0" fmla="*/ 0 h 4607342"/>
              <a:gd name="connsiteX1" fmla="*/ 1206500 w 2526936"/>
              <a:gd name="connsiteY1" fmla="*/ 0 h 4607342"/>
              <a:gd name="connsiteX2" fmla="*/ 1206500 w 2526936"/>
              <a:gd name="connsiteY2" fmla="*/ 1141854 h 4607342"/>
              <a:gd name="connsiteX3" fmla="*/ 2526936 w 2526936"/>
              <a:gd name="connsiteY3" fmla="*/ 3465488 h 4607342"/>
              <a:gd name="connsiteX4" fmla="*/ 2526936 w 2526936"/>
              <a:gd name="connsiteY4" fmla="*/ 4607342 h 4607342"/>
              <a:gd name="connsiteX5" fmla="*/ 724992 w 2526936"/>
              <a:gd name="connsiteY5" fmla="*/ 4607342 h 4607342"/>
              <a:gd name="connsiteX6" fmla="*/ 724992 w 2526936"/>
              <a:gd name="connsiteY6" fmla="*/ 3465488 h 4607342"/>
              <a:gd name="connsiteX7" fmla="*/ 0 w 2526936"/>
              <a:gd name="connsiteY7" fmla="*/ 1141854 h 4607342"/>
              <a:gd name="connsiteX8" fmla="*/ 0 w 2526936"/>
              <a:gd name="connsiteY8" fmla="*/ 0 h 460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6936" h="4607342">
                <a:moveTo>
                  <a:pt x="0" y="0"/>
                </a:moveTo>
                <a:lnTo>
                  <a:pt x="1206500" y="0"/>
                </a:lnTo>
                <a:lnTo>
                  <a:pt x="1206500" y="1141854"/>
                </a:lnTo>
                <a:lnTo>
                  <a:pt x="2526936" y="3465488"/>
                </a:lnTo>
                <a:lnTo>
                  <a:pt x="2526936" y="4607342"/>
                </a:lnTo>
                <a:lnTo>
                  <a:pt x="724992" y="4607342"/>
                </a:lnTo>
                <a:lnTo>
                  <a:pt x="724992" y="3465488"/>
                </a:lnTo>
                <a:lnTo>
                  <a:pt x="0" y="11418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130DBEE-B2EC-4A6A-A9F4-252B72205A8F}"/>
              </a:ext>
            </a:extLst>
          </p:cNvPr>
          <p:cNvSpPr/>
          <p:nvPr/>
        </p:nvSpPr>
        <p:spPr>
          <a:xfrm>
            <a:off x="8642350" y="1700873"/>
            <a:ext cx="3549650" cy="4607342"/>
          </a:xfrm>
          <a:custGeom>
            <a:avLst/>
            <a:gdLst>
              <a:gd name="connsiteX0" fmla="*/ 0 w 3549650"/>
              <a:gd name="connsiteY0" fmla="*/ 0 h 4607342"/>
              <a:gd name="connsiteX1" fmla="*/ 1206500 w 3549650"/>
              <a:gd name="connsiteY1" fmla="*/ 0 h 4607342"/>
              <a:gd name="connsiteX2" fmla="*/ 1206500 w 3549650"/>
              <a:gd name="connsiteY2" fmla="*/ 1141854 h 4607342"/>
              <a:gd name="connsiteX3" fmla="*/ 778368 w 3549650"/>
              <a:gd name="connsiteY3" fmla="*/ 1141854 h 4607342"/>
              <a:gd name="connsiteX4" fmla="*/ 2737941 w 3549650"/>
              <a:gd name="connsiteY4" fmla="*/ 3465488 h 4607342"/>
              <a:gd name="connsiteX5" fmla="*/ 3549650 w 3549650"/>
              <a:gd name="connsiteY5" fmla="*/ 3465488 h 4607342"/>
              <a:gd name="connsiteX6" fmla="*/ 3549650 w 3549650"/>
              <a:gd name="connsiteY6" fmla="*/ 4607342 h 4607342"/>
              <a:gd name="connsiteX7" fmla="*/ 1747706 w 3549650"/>
              <a:gd name="connsiteY7" fmla="*/ 4607342 h 4607342"/>
              <a:gd name="connsiteX8" fmla="*/ 1747706 w 3549650"/>
              <a:gd name="connsiteY8" fmla="*/ 3465488 h 4607342"/>
              <a:gd name="connsiteX9" fmla="*/ 2379097 w 3549650"/>
              <a:gd name="connsiteY9" fmla="*/ 3465488 h 4607342"/>
              <a:gd name="connsiteX10" fmla="*/ 419523 w 3549650"/>
              <a:gd name="connsiteY10" fmla="*/ 1141854 h 4607342"/>
              <a:gd name="connsiteX11" fmla="*/ 0 w 3549650"/>
              <a:gd name="connsiteY11" fmla="*/ 1141854 h 4607342"/>
              <a:gd name="connsiteX0" fmla="*/ 0 w 3549650"/>
              <a:gd name="connsiteY0" fmla="*/ 0 h 4607342"/>
              <a:gd name="connsiteX1" fmla="*/ 1206500 w 3549650"/>
              <a:gd name="connsiteY1" fmla="*/ 0 h 4607342"/>
              <a:gd name="connsiteX2" fmla="*/ 1206500 w 3549650"/>
              <a:gd name="connsiteY2" fmla="*/ 1141854 h 4607342"/>
              <a:gd name="connsiteX3" fmla="*/ 778368 w 3549650"/>
              <a:gd name="connsiteY3" fmla="*/ 1141854 h 4607342"/>
              <a:gd name="connsiteX4" fmla="*/ 2737941 w 3549650"/>
              <a:gd name="connsiteY4" fmla="*/ 3465488 h 4607342"/>
              <a:gd name="connsiteX5" fmla="*/ 3549650 w 3549650"/>
              <a:gd name="connsiteY5" fmla="*/ 3465488 h 4607342"/>
              <a:gd name="connsiteX6" fmla="*/ 3549650 w 3549650"/>
              <a:gd name="connsiteY6" fmla="*/ 4607342 h 4607342"/>
              <a:gd name="connsiteX7" fmla="*/ 1747706 w 3549650"/>
              <a:gd name="connsiteY7" fmla="*/ 4607342 h 4607342"/>
              <a:gd name="connsiteX8" fmla="*/ 1747706 w 3549650"/>
              <a:gd name="connsiteY8" fmla="*/ 3465488 h 4607342"/>
              <a:gd name="connsiteX9" fmla="*/ 2379097 w 3549650"/>
              <a:gd name="connsiteY9" fmla="*/ 3465488 h 4607342"/>
              <a:gd name="connsiteX10" fmla="*/ 0 w 3549650"/>
              <a:gd name="connsiteY10" fmla="*/ 1141854 h 4607342"/>
              <a:gd name="connsiteX11" fmla="*/ 0 w 3549650"/>
              <a:gd name="connsiteY11" fmla="*/ 0 h 4607342"/>
              <a:gd name="connsiteX0" fmla="*/ 0 w 3549650"/>
              <a:gd name="connsiteY0" fmla="*/ 0 h 4607342"/>
              <a:gd name="connsiteX1" fmla="*/ 1206500 w 3549650"/>
              <a:gd name="connsiteY1" fmla="*/ 0 h 4607342"/>
              <a:gd name="connsiteX2" fmla="*/ 1206500 w 3549650"/>
              <a:gd name="connsiteY2" fmla="*/ 1141854 h 4607342"/>
              <a:gd name="connsiteX3" fmla="*/ 2737941 w 3549650"/>
              <a:gd name="connsiteY3" fmla="*/ 3465488 h 4607342"/>
              <a:gd name="connsiteX4" fmla="*/ 3549650 w 3549650"/>
              <a:gd name="connsiteY4" fmla="*/ 3465488 h 4607342"/>
              <a:gd name="connsiteX5" fmla="*/ 3549650 w 3549650"/>
              <a:gd name="connsiteY5" fmla="*/ 4607342 h 4607342"/>
              <a:gd name="connsiteX6" fmla="*/ 1747706 w 3549650"/>
              <a:gd name="connsiteY6" fmla="*/ 4607342 h 4607342"/>
              <a:gd name="connsiteX7" fmla="*/ 1747706 w 3549650"/>
              <a:gd name="connsiteY7" fmla="*/ 3465488 h 4607342"/>
              <a:gd name="connsiteX8" fmla="*/ 2379097 w 3549650"/>
              <a:gd name="connsiteY8" fmla="*/ 3465488 h 4607342"/>
              <a:gd name="connsiteX9" fmla="*/ 0 w 3549650"/>
              <a:gd name="connsiteY9" fmla="*/ 1141854 h 4607342"/>
              <a:gd name="connsiteX10" fmla="*/ 0 w 3549650"/>
              <a:gd name="connsiteY10" fmla="*/ 0 h 4607342"/>
              <a:gd name="connsiteX0" fmla="*/ 0 w 3549650"/>
              <a:gd name="connsiteY0" fmla="*/ 0 h 4607342"/>
              <a:gd name="connsiteX1" fmla="*/ 1206500 w 3549650"/>
              <a:gd name="connsiteY1" fmla="*/ 0 h 4607342"/>
              <a:gd name="connsiteX2" fmla="*/ 1206500 w 3549650"/>
              <a:gd name="connsiteY2" fmla="*/ 1141854 h 4607342"/>
              <a:gd name="connsiteX3" fmla="*/ 2737941 w 3549650"/>
              <a:gd name="connsiteY3" fmla="*/ 3465488 h 4607342"/>
              <a:gd name="connsiteX4" fmla="*/ 3549650 w 3549650"/>
              <a:gd name="connsiteY4" fmla="*/ 3465488 h 4607342"/>
              <a:gd name="connsiteX5" fmla="*/ 3549650 w 3549650"/>
              <a:gd name="connsiteY5" fmla="*/ 4607342 h 4607342"/>
              <a:gd name="connsiteX6" fmla="*/ 1747706 w 3549650"/>
              <a:gd name="connsiteY6" fmla="*/ 4607342 h 4607342"/>
              <a:gd name="connsiteX7" fmla="*/ 1747706 w 3549650"/>
              <a:gd name="connsiteY7" fmla="*/ 3465488 h 4607342"/>
              <a:gd name="connsiteX8" fmla="*/ 0 w 3549650"/>
              <a:gd name="connsiteY8" fmla="*/ 1141854 h 4607342"/>
              <a:gd name="connsiteX9" fmla="*/ 0 w 3549650"/>
              <a:gd name="connsiteY9" fmla="*/ 0 h 4607342"/>
              <a:gd name="connsiteX0" fmla="*/ 0 w 3549650"/>
              <a:gd name="connsiteY0" fmla="*/ 0 h 4607342"/>
              <a:gd name="connsiteX1" fmla="*/ 1206500 w 3549650"/>
              <a:gd name="connsiteY1" fmla="*/ 0 h 4607342"/>
              <a:gd name="connsiteX2" fmla="*/ 1206500 w 3549650"/>
              <a:gd name="connsiteY2" fmla="*/ 1141854 h 4607342"/>
              <a:gd name="connsiteX3" fmla="*/ 3549650 w 3549650"/>
              <a:gd name="connsiteY3" fmla="*/ 3465488 h 4607342"/>
              <a:gd name="connsiteX4" fmla="*/ 3549650 w 3549650"/>
              <a:gd name="connsiteY4" fmla="*/ 4607342 h 4607342"/>
              <a:gd name="connsiteX5" fmla="*/ 1747706 w 3549650"/>
              <a:gd name="connsiteY5" fmla="*/ 4607342 h 4607342"/>
              <a:gd name="connsiteX6" fmla="*/ 1747706 w 3549650"/>
              <a:gd name="connsiteY6" fmla="*/ 3465488 h 4607342"/>
              <a:gd name="connsiteX7" fmla="*/ 0 w 3549650"/>
              <a:gd name="connsiteY7" fmla="*/ 1141854 h 4607342"/>
              <a:gd name="connsiteX8" fmla="*/ 0 w 3549650"/>
              <a:gd name="connsiteY8" fmla="*/ 0 h 460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9650" h="4607342">
                <a:moveTo>
                  <a:pt x="0" y="0"/>
                </a:moveTo>
                <a:lnTo>
                  <a:pt x="1206500" y="0"/>
                </a:lnTo>
                <a:lnTo>
                  <a:pt x="1206500" y="1141854"/>
                </a:lnTo>
                <a:lnTo>
                  <a:pt x="3549650" y="3465488"/>
                </a:lnTo>
                <a:lnTo>
                  <a:pt x="3549650" y="4607342"/>
                </a:lnTo>
                <a:lnTo>
                  <a:pt x="1747706" y="4607342"/>
                </a:lnTo>
                <a:lnTo>
                  <a:pt x="1747706" y="3465488"/>
                </a:lnTo>
                <a:lnTo>
                  <a:pt x="0" y="11418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BE3989A-8358-40F8-B985-728D379E1615}"/>
              </a:ext>
            </a:extLst>
          </p:cNvPr>
          <p:cNvSpPr/>
          <p:nvPr/>
        </p:nvSpPr>
        <p:spPr>
          <a:xfrm>
            <a:off x="0" y="2842727"/>
            <a:ext cx="3549650" cy="2323634"/>
          </a:xfrm>
          <a:custGeom>
            <a:avLst/>
            <a:gdLst>
              <a:gd name="connsiteX0" fmla="*/ 2343150 w 3549650"/>
              <a:gd name="connsiteY0" fmla="*/ 0 h 2323634"/>
              <a:gd name="connsiteX1" fmla="*/ 3549650 w 3549650"/>
              <a:gd name="connsiteY1" fmla="*/ 0 h 2323634"/>
              <a:gd name="connsiteX2" fmla="*/ 1801944 w 3549650"/>
              <a:gd name="connsiteY2" fmla="*/ 2323634 h 2323634"/>
              <a:gd name="connsiteX3" fmla="*/ 0 w 3549650"/>
              <a:gd name="connsiteY3" fmla="*/ 2323634 h 2323634"/>
              <a:gd name="connsiteX4" fmla="*/ 2343150 w 3549650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9650" h="2323634">
                <a:moveTo>
                  <a:pt x="2343150" y="0"/>
                </a:moveTo>
                <a:lnTo>
                  <a:pt x="3549650" y="0"/>
                </a:lnTo>
                <a:lnTo>
                  <a:pt x="1801944" y="2323634"/>
                </a:lnTo>
                <a:lnTo>
                  <a:pt x="0" y="2323634"/>
                </a:lnTo>
                <a:lnTo>
                  <a:pt x="234315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BD98AC-DDD1-4835-8333-C01C03060DAE}"/>
              </a:ext>
            </a:extLst>
          </p:cNvPr>
          <p:cNvSpPr/>
          <p:nvPr/>
        </p:nvSpPr>
        <p:spPr>
          <a:xfrm>
            <a:off x="2597514" y="2842727"/>
            <a:ext cx="2526936" cy="2323634"/>
          </a:xfrm>
          <a:custGeom>
            <a:avLst/>
            <a:gdLst>
              <a:gd name="connsiteX0" fmla="*/ 1320436 w 2526936"/>
              <a:gd name="connsiteY0" fmla="*/ 0 h 2323634"/>
              <a:gd name="connsiteX1" fmla="*/ 2526936 w 2526936"/>
              <a:gd name="connsiteY1" fmla="*/ 0 h 2323634"/>
              <a:gd name="connsiteX2" fmla="*/ 1801944 w 2526936"/>
              <a:gd name="connsiteY2" fmla="*/ 2323634 h 2323634"/>
              <a:gd name="connsiteX3" fmla="*/ 0 w 2526936"/>
              <a:gd name="connsiteY3" fmla="*/ 2323634 h 2323634"/>
              <a:gd name="connsiteX4" fmla="*/ 1320436 w 2526936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6936" h="2323634">
                <a:moveTo>
                  <a:pt x="1320436" y="0"/>
                </a:moveTo>
                <a:lnTo>
                  <a:pt x="2526936" y="0"/>
                </a:lnTo>
                <a:lnTo>
                  <a:pt x="1801944" y="2323634"/>
                </a:lnTo>
                <a:lnTo>
                  <a:pt x="0" y="2323634"/>
                </a:lnTo>
                <a:lnTo>
                  <a:pt x="1320436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B1242FC-F0CD-422F-832A-30E8CFBCC273}"/>
              </a:ext>
            </a:extLst>
          </p:cNvPr>
          <p:cNvSpPr/>
          <p:nvPr/>
        </p:nvSpPr>
        <p:spPr>
          <a:xfrm>
            <a:off x="5195028" y="2842727"/>
            <a:ext cx="1801944" cy="2323634"/>
          </a:xfrm>
          <a:custGeom>
            <a:avLst/>
            <a:gdLst>
              <a:gd name="connsiteX0" fmla="*/ 297722 w 1801944"/>
              <a:gd name="connsiteY0" fmla="*/ 0 h 2323634"/>
              <a:gd name="connsiteX1" fmla="*/ 1504222 w 1801944"/>
              <a:gd name="connsiteY1" fmla="*/ 0 h 2323634"/>
              <a:gd name="connsiteX2" fmla="*/ 1801944 w 1801944"/>
              <a:gd name="connsiteY2" fmla="*/ 2323634 h 2323634"/>
              <a:gd name="connsiteX3" fmla="*/ 0 w 1801944"/>
              <a:gd name="connsiteY3" fmla="*/ 2323634 h 2323634"/>
              <a:gd name="connsiteX4" fmla="*/ 297722 w 1801944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1944" h="2323634">
                <a:moveTo>
                  <a:pt x="297722" y="0"/>
                </a:moveTo>
                <a:lnTo>
                  <a:pt x="1504222" y="0"/>
                </a:lnTo>
                <a:lnTo>
                  <a:pt x="1801944" y="2323634"/>
                </a:lnTo>
                <a:lnTo>
                  <a:pt x="0" y="2323634"/>
                </a:lnTo>
                <a:lnTo>
                  <a:pt x="297722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BD9AAE6-990A-4C18-80B2-94C4F8386C21}"/>
              </a:ext>
            </a:extLst>
          </p:cNvPr>
          <p:cNvSpPr/>
          <p:nvPr/>
        </p:nvSpPr>
        <p:spPr>
          <a:xfrm>
            <a:off x="7067550" y="2842727"/>
            <a:ext cx="2526936" cy="2323634"/>
          </a:xfrm>
          <a:custGeom>
            <a:avLst/>
            <a:gdLst>
              <a:gd name="connsiteX0" fmla="*/ 0 w 2526936"/>
              <a:gd name="connsiteY0" fmla="*/ 0 h 2323634"/>
              <a:gd name="connsiteX1" fmla="*/ 1206500 w 2526936"/>
              <a:gd name="connsiteY1" fmla="*/ 0 h 2323634"/>
              <a:gd name="connsiteX2" fmla="*/ 2526936 w 2526936"/>
              <a:gd name="connsiteY2" fmla="*/ 2323634 h 2323634"/>
              <a:gd name="connsiteX3" fmla="*/ 724992 w 2526936"/>
              <a:gd name="connsiteY3" fmla="*/ 2323634 h 2323634"/>
              <a:gd name="connsiteX4" fmla="*/ 0 w 2526936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6936" h="2323634">
                <a:moveTo>
                  <a:pt x="0" y="0"/>
                </a:moveTo>
                <a:lnTo>
                  <a:pt x="1206500" y="0"/>
                </a:lnTo>
                <a:lnTo>
                  <a:pt x="2526936" y="2323634"/>
                </a:lnTo>
                <a:lnTo>
                  <a:pt x="724992" y="232363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FBB83A5-372E-4020-A467-BD6660CEDBC9}"/>
              </a:ext>
            </a:extLst>
          </p:cNvPr>
          <p:cNvSpPr/>
          <p:nvPr/>
        </p:nvSpPr>
        <p:spPr>
          <a:xfrm>
            <a:off x="8642350" y="2842727"/>
            <a:ext cx="3549650" cy="2323634"/>
          </a:xfrm>
          <a:custGeom>
            <a:avLst/>
            <a:gdLst>
              <a:gd name="connsiteX0" fmla="*/ 0 w 3549650"/>
              <a:gd name="connsiteY0" fmla="*/ 0 h 2323634"/>
              <a:gd name="connsiteX1" fmla="*/ 1206500 w 3549650"/>
              <a:gd name="connsiteY1" fmla="*/ 0 h 2323634"/>
              <a:gd name="connsiteX2" fmla="*/ 3549650 w 3549650"/>
              <a:gd name="connsiteY2" fmla="*/ 2323634 h 2323634"/>
              <a:gd name="connsiteX3" fmla="*/ 1747706 w 3549650"/>
              <a:gd name="connsiteY3" fmla="*/ 2323634 h 2323634"/>
              <a:gd name="connsiteX4" fmla="*/ 0 w 3549650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9650" h="2323634">
                <a:moveTo>
                  <a:pt x="0" y="0"/>
                </a:moveTo>
                <a:lnTo>
                  <a:pt x="1206500" y="0"/>
                </a:lnTo>
                <a:lnTo>
                  <a:pt x="3549650" y="2323634"/>
                </a:lnTo>
                <a:lnTo>
                  <a:pt x="1747706" y="232363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852E0-15A1-44D9-8037-3BEA20760D48}"/>
              </a:ext>
            </a:extLst>
          </p:cNvPr>
          <p:cNvSpPr/>
          <p:nvPr/>
        </p:nvSpPr>
        <p:spPr>
          <a:xfrm>
            <a:off x="0" y="5166361"/>
            <a:ext cx="1801944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02A7AB-4624-4EB9-B68A-2A0F85D32F41}"/>
              </a:ext>
            </a:extLst>
          </p:cNvPr>
          <p:cNvSpPr/>
          <p:nvPr/>
        </p:nvSpPr>
        <p:spPr>
          <a:xfrm>
            <a:off x="2597514" y="5166361"/>
            <a:ext cx="1801944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07F657-5F61-4BC4-817C-BEB5FE0D4E57}"/>
              </a:ext>
            </a:extLst>
          </p:cNvPr>
          <p:cNvSpPr/>
          <p:nvPr/>
        </p:nvSpPr>
        <p:spPr>
          <a:xfrm>
            <a:off x="5195028" y="5166361"/>
            <a:ext cx="1801944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3755CE-5DA1-4420-81DD-422571E1AA85}"/>
              </a:ext>
            </a:extLst>
          </p:cNvPr>
          <p:cNvSpPr/>
          <p:nvPr/>
        </p:nvSpPr>
        <p:spPr>
          <a:xfrm>
            <a:off x="7792542" y="5166361"/>
            <a:ext cx="1801944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74D409-B564-41FF-8E11-16F77F20C570}"/>
              </a:ext>
            </a:extLst>
          </p:cNvPr>
          <p:cNvSpPr/>
          <p:nvPr/>
        </p:nvSpPr>
        <p:spPr>
          <a:xfrm>
            <a:off x="10390056" y="5166361"/>
            <a:ext cx="1801944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40E536-8C6F-47E4-9321-D35FC9EE6C61}"/>
              </a:ext>
            </a:extLst>
          </p:cNvPr>
          <p:cNvSpPr/>
          <p:nvPr/>
        </p:nvSpPr>
        <p:spPr>
          <a:xfrm>
            <a:off x="2343150" y="1700873"/>
            <a:ext cx="1206500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671090-1F3E-4075-81F9-8D881A2D3D2A}"/>
              </a:ext>
            </a:extLst>
          </p:cNvPr>
          <p:cNvSpPr/>
          <p:nvPr/>
        </p:nvSpPr>
        <p:spPr>
          <a:xfrm>
            <a:off x="3917950" y="1700873"/>
            <a:ext cx="1206500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1117B76-C92F-4E4C-9C21-DFF04EC66984}"/>
              </a:ext>
            </a:extLst>
          </p:cNvPr>
          <p:cNvSpPr/>
          <p:nvPr/>
        </p:nvSpPr>
        <p:spPr>
          <a:xfrm>
            <a:off x="5492750" y="1700873"/>
            <a:ext cx="1206500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4442645-AC85-47A5-BE50-F72747578A1A}"/>
              </a:ext>
            </a:extLst>
          </p:cNvPr>
          <p:cNvSpPr/>
          <p:nvPr/>
        </p:nvSpPr>
        <p:spPr>
          <a:xfrm>
            <a:off x="7067550" y="1700873"/>
            <a:ext cx="1206500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3334E3-E5F2-4CD1-A9A2-D759A79085A2}"/>
              </a:ext>
            </a:extLst>
          </p:cNvPr>
          <p:cNvSpPr/>
          <p:nvPr/>
        </p:nvSpPr>
        <p:spPr>
          <a:xfrm>
            <a:off x="8642350" y="1700873"/>
            <a:ext cx="1206500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/>
          </a:p>
        </p:txBody>
      </p:sp>
      <p:grpSp>
        <p:nvGrpSpPr>
          <p:cNvPr id="36" name="Graphic 34" descr="Research">
            <a:extLst>
              <a:ext uri="{FF2B5EF4-FFF2-40B4-BE49-F238E27FC236}">
                <a16:creationId xmlns:a16="http://schemas.microsoft.com/office/drawing/2014/main" id="{FECEACB9-1245-493A-9150-CCABA025BB54}"/>
              </a:ext>
            </a:extLst>
          </p:cNvPr>
          <p:cNvGrpSpPr/>
          <p:nvPr/>
        </p:nvGrpSpPr>
        <p:grpSpPr>
          <a:xfrm>
            <a:off x="2489564" y="1812461"/>
            <a:ext cx="914400" cy="914400"/>
            <a:chOff x="2489564" y="1812461"/>
            <a:chExt cx="914400" cy="914400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AB085BE-23F3-4E07-A54D-BB50C839E4AC}"/>
                </a:ext>
              </a:extLst>
            </p:cNvPr>
            <p:cNvSpPr/>
            <p:nvPr/>
          </p:nvSpPr>
          <p:spPr>
            <a:xfrm>
              <a:off x="2563853" y="1891513"/>
              <a:ext cx="753670" cy="754623"/>
            </a:xfrm>
            <a:custGeom>
              <a:avLst/>
              <a:gdLst>
                <a:gd name="connsiteX0" fmla="*/ 616273 w 753670"/>
                <a:gd name="connsiteY0" fmla="*/ 521975 h 754623"/>
                <a:gd name="connsiteX1" fmla="*/ 557218 w 753670"/>
                <a:gd name="connsiteY1" fmla="*/ 503878 h 754623"/>
                <a:gd name="connsiteX2" fmla="*/ 514355 w 753670"/>
                <a:gd name="connsiteY2" fmla="*/ 461968 h 754623"/>
                <a:gd name="connsiteX3" fmla="*/ 573410 w 753670"/>
                <a:gd name="connsiteY3" fmla="*/ 288613 h 754623"/>
                <a:gd name="connsiteX4" fmla="*/ 287660 w 753670"/>
                <a:gd name="connsiteY4" fmla="*/ 5 h 754623"/>
                <a:gd name="connsiteX5" fmla="*/ 5 w 753670"/>
                <a:gd name="connsiteY5" fmla="*/ 285755 h 754623"/>
                <a:gd name="connsiteX6" fmla="*/ 285755 w 753670"/>
                <a:gd name="connsiteY6" fmla="*/ 573410 h 754623"/>
                <a:gd name="connsiteX7" fmla="*/ 461015 w 753670"/>
                <a:gd name="connsiteY7" fmla="*/ 514355 h 754623"/>
                <a:gd name="connsiteX8" fmla="*/ 502925 w 753670"/>
                <a:gd name="connsiteY8" fmla="*/ 556265 h 754623"/>
                <a:gd name="connsiteX9" fmla="*/ 521023 w 753670"/>
                <a:gd name="connsiteY9" fmla="*/ 616273 h 754623"/>
                <a:gd name="connsiteX10" fmla="*/ 640085 w 753670"/>
                <a:gd name="connsiteY10" fmla="*/ 735335 h 754623"/>
                <a:gd name="connsiteX11" fmla="*/ 734383 w 753670"/>
                <a:gd name="connsiteY11" fmla="*/ 735335 h 754623"/>
                <a:gd name="connsiteX12" fmla="*/ 734383 w 753670"/>
                <a:gd name="connsiteY12" fmla="*/ 641038 h 754623"/>
                <a:gd name="connsiteX13" fmla="*/ 616273 w 753670"/>
                <a:gd name="connsiteY13" fmla="*/ 521975 h 754623"/>
                <a:gd name="connsiteX14" fmla="*/ 287660 w 753670"/>
                <a:gd name="connsiteY14" fmla="*/ 516260 h 754623"/>
                <a:gd name="connsiteX15" fmla="*/ 59060 w 753670"/>
                <a:gd name="connsiteY15" fmla="*/ 287660 h 754623"/>
                <a:gd name="connsiteX16" fmla="*/ 287660 w 753670"/>
                <a:gd name="connsiteY16" fmla="*/ 59060 h 754623"/>
                <a:gd name="connsiteX17" fmla="*/ 516260 w 753670"/>
                <a:gd name="connsiteY17" fmla="*/ 287660 h 754623"/>
                <a:gd name="connsiteX18" fmla="*/ 287660 w 753670"/>
                <a:gd name="connsiteY18" fmla="*/ 516260 h 75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3670" h="754623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1A8447D-4C3C-463A-ABC6-F7996FE3767D}"/>
                </a:ext>
              </a:extLst>
            </p:cNvPr>
            <p:cNvSpPr/>
            <p:nvPr/>
          </p:nvSpPr>
          <p:spPr>
            <a:xfrm>
              <a:off x="2646726" y="2033076"/>
              <a:ext cx="410527" cy="301354"/>
            </a:xfrm>
            <a:custGeom>
              <a:avLst/>
              <a:gdLst>
                <a:gd name="connsiteX0" fmla="*/ 409575 w 410527"/>
                <a:gd name="connsiteY0" fmla="*/ 131810 h 301354"/>
                <a:gd name="connsiteX1" fmla="*/ 355283 w 410527"/>
                <a:gd name="connsiteY1" fmla="*/ 131810 h 301354"/>
                <a:gd name="connsiteX2" fmla="*/ 342900 w 410527"/>
                <a:gd name="connsiteY2" fmla="*/ 139430 h 301354"/>
                <a:gd name="connsiteX3" fmla="*/ 306705 w 410527"/>
                <a:gd name="connsiteY3" fmla="*/ 178483 h 301354"/>
                <a:gd name="connsiteX4" fmla="*/ 276225 w 410527"/>
                <a:gd name="connsiteY4" fmla="*/ 72755 h 301354"/>
                <a:gd name="connsiteX5" fmla="*/ 255270 w 410527"/>
                <a:gd name="connsiteY5" fmla="*/ 61325 h 301354"/>
                <a:gd name="connsiteX6" fmla="*/ 243840 w 410527"/>
                <a:gd name="connsiteY6" fmla="*/ 71803 h 301354"/>
                <a:gd name="connsiteX7" fmla="*/ 186690 w 410527"/>
                <a:gd name="connsiteY7" fmla="*/ 223250 h 301354"/>
                <a:gd name="connsiteX8" fmla="*/ 147638 w 410527"/>
                <a:gd name="connsiteY8" fmla="*/ 13700 h 301354"/>
                <a:gd name="connsiteX9" fmla="*/ 128588 w 410527"/>
                <a:gd name="connsiteY9" fmla="*/ 365 h 301354"/>
                <a:gd name="connsiteX10" fmla="*/ 115253 w 410527"/>
                <a:gd name="connsiteY10" fmla="*/ 11795 h 301354"/>
                <a:gd name="connsiteX11" fmla="*/ 74295 w 410527"/>
                <a:gd name="connsiteY11" fmla="*/ 131810 h 301354"/>
                <a:gd name="connsiteX12" fmla="*/ 0 w 410527"/>
                <a:gd name="connsiteY12" fmla="*/ 131810 h 301354"/>
                <a:gd name="connsiteX13" fmla="*/ 0 w 410527"/>
                <a:gd name="connsiteY13" fmla="*/ 169910 h 301354"/>
                <a:gd name="connsiteX14" fmla="*/ 86678 w 410527"/>
                <a:gd name="connsiteY14" fmla="*/ 169910 h 301354"/>
                <a:gd name="connsiteX15" fmla="*/ 102870 w 410527"/>
                <a:gd name="connsiteY15" fmla="*/ 155623 h 301354"/>
                <a:gd name="connsiteX16" fmla="*/ 126682 w 410527"/>
                <a:gd name="connsiteY16" fmla="*/ 83232 h 301354"/>
                <a:gd name="connsiteX17" fmla="*/ 164783 w 410527"/>
                <a:gd name="connsiteY17" fmla="*/ 288020 h 301354"/>
                <a:gd name="connsiteX18" fmla="*/ 180023 w 410527"/>
                <a:gd name="connsiteY18" fmla="*/ 301355 h 301354"/>
                <a:gd name="connsiteX19" fmla="*/ 181927 w 410527"/>
                <a:gd name="connsiteY19" fmla="*/ 301355 h 301354"/>
                <a:gd name="connsiteX20" fmla="*/ 198120 w 410527"/>
                <a:gd name="connsiteY20" fmla="*/ 290878 h 301354"/>
                <a:gd name="connsiteX21" fmla="*/ 259080 w 410527"/>
                <a:gd name="connsiteY21" fmla="*/ 130858 h 301354"/>
                <a:gd name="connsiteX22" fmla="*/ 283845 w 410527"/>
                <a:gd name="connsiteY22" fmla="*/ 216583 h 301354"/>
                <a:gd name="connsiteX23" fmla="*/ 304800 w 410527"/>
                <a:gd name="connsiteY23" fmla="*/ 228012 h 301354"/>
                <a:gd name="connsiteX24" fmla="*/ 312420 w 410527"/>
                <a:gd name="connsiteY24" fmla="*/ 223250 h 301354"/>
                <a:gd name="connsiteX25" fmla="*/ 363855 w 410527"/>
                <a:gd name="connsiteY25" fmla="*/ 169910 h 301354"/>
                <a:gd name="connsiteX26" fmla="*/ 410528 w 410527"/>
                <a:gd name="connsiteY26" fmla="*/ 169910 h 301354"/>
                <a:gd name="connsiteX27" fmla="*/ 410528 w 410527"/>
                <a:gd name="connsiteY27" fmla="*/ 131810 h 30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0527" h="301354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aphic 6" descr="Stopwatch">
            <a:extLst>
              <a:ext uri="{FF2B5EF4-FFF2-40B4-BE49-F238E27FC236}">
                <a16:creationId xmlns:a16="http://schemas.microsoft.com/office/drawing/2014/main" id="{9005EF45-7750-48A0-81F2-15FA8FFC21A3}"/>
              </a:ext>
            </a:extLst>
          </p:cNvPr>
          <p:cNvGrpSpPr/>
          <p:nvPr/>
        </p:nvGrpSpPr>
        <p:grpSpPr>
          <a:xfrm>
            <a:off x="4064000" y="1812461"/>
            <a:ext cx="914400" cy="914400"/>
            <a:chOff x="4064000" y="1812461"/>
            <a:chExt cx="914400" cy="9144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B2622DC-703F-4CD9-AECF-12A71D091D06}"/>
                </a:ext>
              </a:extLst>
            </p:cNvPr>
            <p:cNvSpPr/>
            <p:nvPr/>
          </p:nvSpPr>
          <p:spPr>
            <a:xfrm>
              <a:off x="4502150" y="210773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BEAE222-3C7F-408E-951A-480EB8C2DD97}"/>
                </a:ext>
              </a:extLst>
            </p:cNvPr>
            <p:cNvSpPr/>
            <p:nvPr/>
          </p:nvSpPr>
          <p:spPr>
            <a:xfrm>
              <a:off x="4502150" y="248873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038A1B2-0DB5-4027-AEB7-8C61977B310B}"/>
                </a:ext>
              </a:extLst>
            </p:cNvPr>
            <p:cNvSpPr/>
            <p:nvPr/>
          </p:nvSpPr>
          <p:spPr>
            <a:xfrm>
              <a:off x="4692650" y="228871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7AD3C4C-6ECE-4F58-B188-208F599B045E}"/>
                </a:ext>
              </a:extLst>
            </p:cNvPr>
            <p:cNvSpPr/>
            <p:nvPr/>
          </p:nvSpPr>
          <p:spPr>
            <a:xfrm>
              <a:off x="4311650" y="228871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6639F09-B933-4CB3-9717-B17C049AEC5A}"/>
                </a:ext>
              </a:extLst>
            </p:cNvPr>
            <p:cNvSpPr/>
            <p:nvPr/>
          </p:nvSpPr>
          <p:spPr>
            <a:xfrm>
              <a:off x="4502150" y="2174411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E2BA067-6859-4B2B-95A9-999412BFA7F5}"/>
                </a:ext>
              </a:extLst>
            </p:cNvPr>
            <p:cNvSpPr/>
            <p:nvPr/>
          </p:nvSpPr>
          <p:spPr>
            <a:xfrm>
              <a:off x="4197641" y="1898186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6" name="Graphic 8" descr="Gears">
            <a:extLst>
              <a:ext uri="{FF2B5EF4-FFF2-40B4-BE49-F238E27FC236}">
                <a16:creationId xmlns:a16="http://schemas.microsoft.com/office/drawing/2014/main" id="{7A7CAB03-8550-486F-964A-A30366AA79B4}"/>
              </a:ext>
            </a:extLst>
          </p:cNvPr>
          <p:cNvGrpSpPr/>
          <p:nvPr/>
        </p:nvGrpSpPr>
        <p:grpSpPr>
          <a:xfrm>
            <a:off x="5785484" y="1893423"/>
            <a:ext cx="621029" cy="751522"/>
            <a:chOff x="5785484" y="1893423"/>
            <a:chExt cx="621029" cy="751522"/>
          </a:xfrm>
          <a:solidFill>
            <a:srgbClr val="000000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E349D39-0334-4616-AE92-399E39616571}"/>
                </a:ext>
              </a:extLst>
            </p:cNvPr>
            <p:cNvSpPr/>
            <p:nvPr/>
          </p:nvSpPr>
          <p:spPr>
            <a:xfrm>
              <a:off x="6000750" y="189342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BE5961C-A61B-42AA-8EEC-078DF1575151}"/>
                </a:ext>
              </a:extLst>
            </p:cNvPr>
            <p:cNvSpPr/>
            <p:nvPr/>
          </p:nvSpPr>
          <p:spPr>
            <a:xfrm>
              <a:off x="5785484" y="224013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aphic 32" descr="Lightbulb">
            <a:extLst>
              <a:ext uri="{FF2B5EF4-FFF2-40B4-BE49-F238E27FC236}">
                <a16:creationId xmlns:a16="http://schemas.microsoft.com/office/drawing/2014/main" id="{42CF3597-1F85-4777-A229-09351155F748}"/>
              </a:ext>
            </a:extLst>
          </p:cNvPr>
          <p:cNvGrpSpPr/>
          <p:nvPr/>
        </p:nvGrpSpPr>
        <p:grpSpPr>
          <a:xfrm>
            <a:off x="7207432" y="1812461"/>
            <a:ext cx="914400" cy="914400"/>
            <a:chOff x="7207432" y="1812461"/>
            <a:chExt cx="914400" cy="91440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95D5646-019F-4531-8C91-0B5613F67821}"/>
                </a:ext>
              </a:extLst>
            </p:cNvPr>
            <p:cNvSpPr/>
            <p:nvPr/>
          </p:nvSpPr>
          <p:spPr>
            <a:xfrm>
              <a:off x="7540807" y="242206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4232640-00A6-49D6-B1E8-5F999188EF96}"/>
                </a:ext>
              </a:extLst>
            </p:cNvPr>
            <p:cNvSpPr/>
            <p:nvPr/>
          </p:nvSpPr>
          <p:spPr>
            <a:xfrm>
              <a:off x="7540807" y="251731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8509F71-43BE-4236-A0CD-6AA930B5F5A7}"/>
                </a:ext>
              </a:extLst>
            </p:cNvPr>
            <p:cNvSpPr/>
            <p:nvPr/>
          </p:nvSpPr>
          <p:spPr>
            <a:xfrm>
              <a:off x="7602719" y="2612561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879C023-54A5-428F-A810-8C57C1E4DEA2}"/>
                </a:ext>
              </a:extLst>
            </p:cNvPr>
            <p:cNvSpPr/>
            <p:nvPr/>
          </p:nvSpPr>
          <p:spPr>
            <a:xfrm>
              <a:off x="7416982" y="1869611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4" descr="Bullseye">
            <a:extLst>
              <a:ext uri="{FF2B5EF4-FFF2-40B4-BE49-F238E27FC236}">
                <a16:creationId xmlns:a16="http://schemas.microsoft.com/office/drawing/2014/main" id="{A5622608-03BE-4313-AAC4-D13DEC7F9B88}"/>
              </a:ext>
            </a:extLst>
          </p:cNvPr>
          <p:cNvGrpSpPr/>
          <p:nvPr/>
        </p:nvGrpSpPr>
        <p:grpSpPr>
          <a:xfrm>
            <a:off x="8788036" y="1812461"/>
            <a:ext cx="914400" cy="914400"/>
            <a:chOff x="8788036" y="1812461"/>
            <a:chExt cx="914400" cy="91440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99F8D83-3C5A-4859-A04F-218637097527}"/>
                </a:ext>
              </a:extLst>
            </p:cNvPr>
            <p:cNvSpPr/>
            <p:nvPr/>
          </p:nvSpPr>
          <p:spPr>
            <a:xfrm>
              <a:off x="9134746" y="1893423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812BAC7-E898-4CB2-B861-10ADAA771866}"/>
                </a:ext>
              </a:extLst>
            </p:cNvPr>
            <p:cNvSpPr/>
            <p:nvPr/>
          </p:nvSpPr>
          <p:spPr>
            <a:xfrm>
              <a:off x="8868998" y="1921998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6705901-D56F-4DFE-8AF8-016D7E349138}"/>
                </a:ext>
              </a:extLst>
            </p:cNvPr>
            <p:cNvSpPr/>
            <p:nvPr/>
          </p:nvSpPr>
          <p:spPr>
            <a:xfrm>
              <a:off x="9002348" y="2055348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45057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8E0F5D9-AD0A-44D1-83EF-7DCA03836BE8}"/>
              </a:ext>
            </a:extLst>
          </p:cNvPr>
          <p:cNvSpPr/>
          <p:nvPr/>
        </p:nvSpPr>
        <p:spPr>
          <a:xfrm>
            <a:off x="0" y="2838449"/>
            <a:ext cx="12192000" cy="2327911"/>
          </a:xfrm>
          <a:custGeom>
            <a:avLst/>
            <a:gdLst>
              <a:gd name="connsiteX0" fmla="*/ 0 w 12192000"/>
              <a:gd name="connsiteY0" fmla="*/ 0 h 2323634"/>
              <a:gd name="connsiteX1" fmla="*/ 12192000 w 12192000"/>
              <a:gd name="connsiteY1" fmla="*/ 0 h 2323634"/>
              <a:gd name="connsiteX2" fmla="*/ 12192000 w 12192000"/>
              <a:gd name="connsiteY2" fmla="*/ 2323634 h 2323634"/>
              <a:gd name="connsiteX3" fmla="*/ 0 w 12192000"/>
              <a:gd name="connsiteY3" fmla="*/ 2323634 h 2323634"/>
              <a:gd name="connsiteX4" fmla="*/ 0 w 12192000"/>
              <a:gd name="connsiteY4" fmla="*/ 0 h 2323634"/>
              <a:gd name="connsiteX0" fmla="*/ 0 w 12192000"/>
              <a:gd name="connsiteY0" fmla="*/ 4277 h 2327911"/>
              <a:gd name="connsiteX1" fmla="*/ 2749550 w 12192000"/>
              <a:gd name="connsiteY1" fmla="*/ 0 h 2327911"/>
              <a:gd name="connsiteX2" fmla="*/ 12192000 w 12192000"/>
              <a:gd name="connsiteY2" fmla="*/ 4277 h 2327911"/>
              <a:gd name="connsiteX3" fmla="*/ 12192000 w 12192000"/>
              <a:gd name="connsiteY3" fmla="*/ 2327911 h 2327911"/>
              <a:gd name="connsiteX4" fmla="*/ 0 w 12192000"/>
              <a:gd name="connsiteY4" fmla="*/ 2327911 h 2327911"/>
              <a:gd name="connsiteX5" fmla="*/ 0 w 12192000"/>
              <a:gd name="connsiteY5" fmla="*/ 4277 h 2327911"/>
              <a:gd name="connsiteX0" fmla="*/ 0 w 12192000"/>
              <a:gd name="connsiteY0" fmla="*/ 2327911 h 2327911"/>
              <a:gd name="connsiteX1" fmla="*/ 2749550 w 12192000"/>
              <a:gd name="connsiteY1" fmla="*/ 0 h 2327911"/>
              <a:gd name="connsiteX2" fmla="*/ 12192000 w 12192000"/>
              <a:gd name="connsiteY2" fmla="*/ 4277 h 2327911"/>
              <a:gd name="connsiteX3" fmla="*/ 12192000 w 12192000"/>
              <a:gd name="connsiteY3" fmla="*/ 2327911 h 2327911"/>
              <a:gd name="connsiteX4" fmla="*/ 0 w 12192000"/>
              <a:gd name="connsiteY4" fmla="*/ 2327911 h 2327911"/>
              <a:gd name="connsiteX0" fmla="*/ 0 w 12192000"/>
              <a:gd name="connsiteY0" fmla="*/ 2327911 h 2327911"/>
              <a:gd name="connsiteX1" fmla="*/ 2749550 w 12192000"/>
              <a:gd name="connsiteY1" fmla="*/ 0 h 2327911"/>
              <a:gd name="connsiteX2" fmla="*/ 9309100 w 12192000"/>
              <a:gd name="connsiteY2" fmla="*/ 6351 h 2327911"/>
              <a:gd name="connsiteX3" fmla="*/ 12192000 w 12192000"/>
              <a:gd name="connsiteY3" fmla="*/ 4277 h 2327911"/>
              <a:gd name="connsiteX4" fmla="*/ 12192000 w 12192000"/>
              <a:gd name="connsiteY4" fmla="*/ 2327911 h 2327911"/>
              <a:gd name="connsiteX5" fmla="*/ 0 w 12192000"/>
              <a:gd name="connsiteY5" fmla="*/ 2327911 h 2327911"/>
              <a:gd name="connsiteX0" fmla="*/ 0 w 12192000"/>
              <a:gd name="connsiteY0" fmla="*/ 2327911 h 2327911"/>
              <a:gd name="connsiteX1" fmla="*/ 2749550 w 12192000"/>
              <a:gd name="connsiteY1" fmla="*/ 0 h 2327911"/>
              <a:gd name="connsiteX2" fmla="*/ 9309100 w 12192000"/>
              <a:gd name="connsiteY2" fmla="*/ 6351 h 2327911"/>
              <a:gd name="connsiteX3" fmla="*/ 12192000 w 12192000"/>
              <a:gd name="connsiteY3" fmla="*/ 2327911 h 2327911"/>
              <a:gd name="connsiteX4" fmla="*/ 0 w 12192000"/>
              <a:gd name="connsiteY4" fmla="*/ 2327911 h 232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327911">
                <a:moveTo>
                  <a:pt x="0" y="2327911"/>
                </a:moveTo>
                <a:lnTo>
                  <a:pt x="2749550" y="0"/>
                </a:lnTo>
                <a:lnTo>
                  <a:pt x="9309100" y="6351"/>
                </a:lnTo>
                <a:lnTo>
                  <a:pt x="12192000" y="2327911"/>
                </a:lnTo>
                <a:lnTo>
                  <a:pt x="0" y="232791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136CAE-3CD5-498D-85EA-B35930615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Folded List – Slide Template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3D6FBB5-AF5C-42AA-B730-4CDA43CEA66C}"/>
              </a:ext>
            </a:extLst>
          </p:cNvPr>
          <p:cNvSpPr/>
          <p:nvPr/>
        </p:nvSpPr>
        <p:spPr>
          <a:xfrm>
            <a:off x="0" y="1700873"/>
            <a:ext cx="3549650" cy="4607342"/>
          </a:xfrm>
          <a:custGeom>
            <a:avLst/>
            <a:gdLst>
              <a:gd name="connsiteX0" fmla="*/ 2343150 w 3549650"/>
              <a:gd name="connsiteY0" fmla="*/ 0 h 4607342"/>
              <a:gd name="connsiteX1" fmla="*/ 3549650 w 3549650"/>
              <a:gd name="connsiteY1" fmla="*/ 0 h 4607342"/>
              <a:gd name="connsiteX2" fmla="*/ 3549650 w 3549650"/>
              <a:gd name="connsiteY2" fmla="*/ 1141854 h 4607342"/>
              <a:gd name="connsiteX3" fmla="*/ 3129134 w 3549650"/>
              <a:gd name="connsiteY3" fmla="*/ 1141854 h 4607342"/>
              <a:gd name="connsiteX4" fmla="*/ 1211092 w 3549650"/>
              <a:gd name="connsiteY4" fmla="*/ 3465488 h 4607342"/>
              <a:gd name="connsiteX5" fmla="*/ 1801944 w 3549650"/>
              <a:gd name="connsiteY5" fmla="*/ 3465488 h 4607342"/>
              <a:gd name="connsiteX6" fmla="*/ 1801944 w 3549650"/>
              <a:gd name="connsiteY6" fmla="*/ 4607342 h 4607342"/>
              <a:gd name="connsiteX7" fmla="*/ 0 w 3549650"/>
              <a:gd name="connsiteY7" fmla="*/ 4607342 h 4607342"/>
              <a:gd name="connsiteX8" fmla="*/ 0 w 3549650"/>
              <a:gd name="connsiteY8" fmla="*/ 3465488 h 4607342"/>
              <a:gd name="connsiteX9" fmla="*/ 855388 w 3549650"/>
              <a:gd name="connsiteY9" fmla="*/ 3465488 h 4607342"/>
              <a:gd name="connsiteX10" fmla="*/ 2773430 w 3549650"/>
              <a:gd name="connsiteY10" fmla="*/ 1141854 h 4607342"/>
              <a:gd name="connsiteX11" fmla="*/ 2343150 w 3549650"/>
              <a:gd name="connsiteY11" fmla="*/ 1141854 h 4607342"/>
              <a:gd name="connsiteX0" fmla="*/ 2343150 w 3549650"/>
              <a:gd name="connsiteY0" fmla="*/ 0 h 4607342"/>
              <a:gd name="connsiteX1" fmla="*/ 3549650 w 3549650"/>
              <a:gd name="connsiteY1" fmla="*/ 0 h 4607342"/>
              <a:gd name="connsiteX2" fmla="*/ 3549650 w 3549650"/>
              <a:gd name="connsiteY2" fmla="*/ 1141854 h 4607342"/>
              <a:gd name="connsiteX3" fmla="*/ 3129134 w 3549650"/>
              <a:gd name="connsiteY3" fmla="*/ 1141854 h 4607342"/>
              <a:gd name="connsiteX4" fmla="*/ 1211092 w 3549650"/>
              <a:gd name="connsiteY4" fmla="*/ 3465488 h 4607342"/>
              <a:gd name="connsiteX5" fmla="*/ 1801944 w 3549650"/>
              <a:gd name="connsiteY5" fmla="*/ 3465488 h 4607342"/>
              <a:gd name="connsiteX6" fmla="*/ 1801944 w 3549650"/>
              <a:gd name="connsiteY6" fmla="*/ 4607342 h 4607342"/>
              <a:gd name="connsiteX7" fmla="*/ 0 w 3549650"/>
              <a:gd name="connsiteY7" fmla="*/ 4607342 h 4607342"/>
              <a:gd name="connsiteX8" fmla="*/ 0 w 3549650"/>
              <a:gd name="connsiteY8" fmla="*/ 3465488 h 4607342"/>
              <a:gd name="connsiteX9" fmla="*/ 855388 w 3549650"/>
              <a:gd name="connsiteY9" fmla="*/ 3465488 h 4607342"/>
              <a:gd name="connsiteX10" fmla="*/ 2343150 w 3549650"/>
              <a:gd name="connsiteY10" fmla="*/ 1141854 h 4607342"/>
              <a:gd name="connsiteX11" fmla="*/ 2343150 w 3549650"/>
              <a:gd name="connsiteY11" fmla="*/ 0 h 4607342"/>
              <a:gd name="connsiteX0" fmla="*/ 2343150 w 3549650"/>
              <a:gd name="connsiteY0" fmla="*/ 0 h 4607342"/>
              <a:gd name="connsiteX1" fmla="*/ 3549650 w 3549650"/>
              <a:gd name="connsiteY1" fmla="*/ 0 h 4607342"/>
              <a:gd name="connsiteX2" fmla="*/ 3549650 w 3549650"/>
              <a:gd name="connsiteY2" fmla="*/ 1141854 h 4607342"/>
              <a:gd name="connsiteX3" fmla="*/ 1211092 w 3549650"/>
              <a:gd name="connsiteY3" fmla="*/ 3465488 h 4607342"/>
              <a:gd name="connsiteX4" fmla="*/ 1801944 w 3549650"/>
              <a:gd name="connsiteY4" fmla="*/ 3465488 h 4607342"/>
              <a:gd name="connsiteX5" fmla="*/ 1801944 w 3549650"/>
              <a:gd name="connsiteY5" fmla="*/ 4607342 h 4607342"/>
              <a:gd name="connsiteX6" fmla="*/ 0 w 3549650"/>
              <a:gd name="connsiteY6" fmla="*/ 4607342 h 4607342"/>
              <a:gd name="connsiteX7" fmla="*/ 0 w 3549650"/>
              <a:gd name="connsiteY7" fmla="*/ 3465488 h 4607342"/>
              <a:gd name="connsiteX8" fmla="*/ 855388 w 3549650"/>
              <a:gd name="connsiteY8" fmla="*/ 3465488 h 4607342"/>
              <a:gd name="connsiteX9" fmla="*/ 2343150 w 3549650"/>
              <a:gd name="connsiteY9" fmla="*/ 1141854 h 4607342"/>
              <a:gd name="connsiteX10" fmla="*/ 2343150 w 3549650"/>
              <a:gd name="connsiteY10" fmla="*/ 0 h 4607342"/>
              <a:gd name="connsiteX0" fmla="*/ 2343150 w 3549650"/>
              <a:gd name="connsiteY0" fmla="*/ 0 h 4607342"/>
              <a:gd name="connsiteX1" fmla="*/ 3549650 w 3549650"/>
              <a:gd name="connsiteY1" fmla="*/ 0 h 4607342"/>
              <a:gd name="connsiteX2" fmla="*/ 3549650 w 3549650"/>
              <a:gd name="connsiteY2" fmla="*/ 1141854 h 4607342"/>
              <a:gd name="connsiteX3" fmla="*/ 1211092 w 3549650"/>
              <a:gd name="connsiteY3" fmla="*/ 3465488 h 4607342"/>
              <a:gd name="connsiteX4" fmla="*/ 1801944 w 3549650"/>
              <a:gd name="connsiteY4" fmla="*/ 3465488 h 4607342"/>
              <a:gd name="connsiteX5" fmla="*/ 1801944 w 3549650"/>
              <a:gd name="connsiteY5" fmla="*/ 4607342 h 4607342"/>
              <a:gd name="connsiteX6" fmla="*/ 0 w 3549650"/>
              <a:gd name="connsiteY6" fmla="*/ 4607342 h 4607342"/>
              <a:gd name="connsiteX7" fmla="*/ 0 w 3549650"/>
              <a:gd name="connsiteY7" fmla="*/ 3465488 h 4607342"/>
              <a:gd name="connsiteX8" fmla="*/ 2343150 w 3549650"/>
              <a:gd name="connsiteY8" fmla="*/ 1141854 h 4607342"/>
              <a:gd name="connsiteX9" fmla="*/ 2343150 w 3549650"/>
              <a:gd name="connsiteY9" fmla="*/ 0 h 4607342"/>
              <a:gd name="connsiteX0" fmla="*/ 2343150 w 3549650"/>
              <a:gd name="connsiteY0" fmla="*/ 0 h 4607342"/>
              <a:gd name="connsiteX1" fmla="*/ 3549650 w 3549650"/>
              <a:gd name="connsiteY1" fmla="*/ 0 h 4607342"/>
              <a:gd name="connsiteX2" fmla="*/ 3549650 w 3549650"/>
              <a:gd name="connsiteY2" fmla="*/ 1141854 h 4607342"/>
              <a:gd name="connsiteX3" fmla="*/ 1801944 w 3549650"/>
              <a:gd name="connsiteY3" fmla="*/ 3465488 h 4607342"/>
              <a:gd name="connsiteX4" fmla="*/ 1801944 w 3549650"/>
              <a:gd name="connsiteY4" fmla="*/ 4607342 h 4607342"/>
              <a:gd name="connsiteX5" fmla="*/ 0 w 3549650"/>
              <a:gd name="connsiteY5" fmla="*/ 4607342 h 4607342"/>
              <a:gd name="connsiteX6" fmla="*/ 0 w 3549650"/>
              <a:gd name="connsiteY6" fmla="*/ 3465488 h 4607342"/>
              <a:gd name="connsiteX7" fmla="*/ 2343150 w 3549650"/>
              <a:gd name="connsiteY7" fmla="*/ 1141854 h 4607342"/>
              <a:gd name="connsiteX8" fmla="*/ 2343150 w 3549650"/>
              <a:gd name="connsiteY8" fmla="*/ 0 h 460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9650" h="4607342">
                <a:moveTo>
                  <a:pt x="2343150" y="0"/>
                </a:moveTo>
                <a:lnTo>
                  <a:pt x="3549650" y="0"/>
                </a:lnTo>
                <a:lnTo>
                  <a:pt x="3549650" y="1141854"/>
                </a:lnTo>
                <a:lnTo>
                  <a:pt x="1801944" y="3465488"/>
                </a:lnTo>
                <a:lnTo>
                  <a:pt x="1801944" y="4607342"/>
                </a:lnTo>
                <a:lnTo>
                  <a:pt x="0" y="4607342"/>
                </a:lnTo>
                <a:lnTo>
                  <a:pt x="0" y="3465488"/>
                </a:lnTo>
                <a:lnTo>
                  <a:pt x="2343150" y="1141854"/>
                </a:lnTo>
                <a:lnTo>
                  <a:pt x="2343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AC349B2-61AF-4645-BA64-A869AECD34D1}"/>
              </a:ext>
            </a:extLst>
          </p:cNvPr>
          <p:cNvSpPr/>
          <p:nvPr/>
        </p:nvSpPr>
        <p:spPr>
          <a:xfrm>
            <a:off x="2597514" y="1700873"/>
            <a:ext cx="2526936" cy="4607342"/>
          </a:xfrm>
          <a:custGeom>
            <a:avLst/>
            <a:gdLst>
              <a:gd name="connsiteX0" fmla="*/ 1320436 w 2526936"/>
              <a:gd name="connsiteY0" fmla="*/ 0 h 4607342"/>
              <a:gd name="connsiteX1" fmla="*/ 2526936 w 2526936"/>
              <a:gd name="connsiteY1" fmla="*/ 0 h 4607342"/>
              <a:gd name="connsiteX2" fmla="*/ 2526936 w 2526936"/>
              <a:gd name="connsiteY2" fmla="*/ 1141854 h 4607342"/>
              <a:gd name="connsiteX3" fmla="*/ 1964966 w 2526936"/>
              <a:gd name="connsiteY3" fmla="*/ 1141854 h 4607342"/>
              <a:gd name="connsiteX4" fmla="*/ 867725 w 2526936"/>
              <a:gd name="connsiteY4" fmla="*/ 3465488 h 4607342"/>
              <a:gd name="connsiteX5" fmla="*/ 1801944 w 2526936"/>
              <a:gd name="connsiteY5" fmla="*/ 3465488 h 4607342"/>
              <a:gd name="connsiteX6" fmla="*/ 1801944 w 2526936"/>
              <a:gd name="connsiteY6" fmla="*/ 4607342 h 4607342"/>
              <a:gd name="connsiteX7" fmla="*/ 0 w 2526936"/>
              <a:gd name="connsiteY7" fmla="*/ 4607342 h 4607342"/>
              <a:gd name="connsiteX8" fmla="*/ 0 w 2526936"/>
              <a:gd name="connsiteY8" fmla="*/ 3465488 h 4607342"/>
              <a:gd name="connsiteX9" fmla="*/ 564358 w 2526936"/>
              <a:gd name="connsiteY9" fmla="*/ 3465488 h 4607342"/>
              <a:gd name="connsiteX10" fmla="*/ 1661599 w 2526936"/>
              <a:gd name="connsiteY10" fmla="*/ 1141854 h 4607342"/>
              <a:gd name="connsiteX11" fmla="*/ 1320436 w 2526936"/>
              <a:gd name="connsiteY11" fmla="*/ 1141854 h 4607342"/>
              <a:gd name="connsiteX0" fmla="*/ 1320436 w 2526936"/>
              <a:gd name="connsiteY0" fmla="*/ 0 h 4607342"/>
              <a:gd name="connsiteX1" fmla="*/ 2526936 w 2526936"/>
              <a:gd name="connsiteY1" fmla="*/ 0 h 4607342"/>
              <a:gd name="connsiteX2" fmla="*/ 2526936 w 2526936"/>
              <a:gd name="connsiteY2" fmla="*/ 1141854 h 4607342"/>
              <a:gd name="connsiteX3" fmla="*/ 1964966 w 2526936"/>
              <a:gd name="connsiteY3" fmla="*/ 1141854 h 4607342"/>
              <a:gd name="connsiteX4" fmla="*/ 867725 w 2526936"/>
              <a:gd name="connsiteY4" fmla="*/ 3465488 h 4607342"/>
              <a:gd name="connsiteX5" fmla="*/ 1801944 w 2526936"/>
              <a:gd name="connsiteY5" fmla="*/ 3465488 h 4607342"/>
              <a:gd name="connsiteX6" fmla="*/ 1801944 w 2526936"/>
              <a:gd name="connsiteY6" fmla="*/ 4607342 h 4607342"/>
              <a:gd name="connsiteX7" fmla="*/ 0 w 2526936"/>
              <a:gd name="connsiteY7" fmla="*/ 4607342 h 4607342"/>
              <a:gd name="connsiteX8" fmla="*/ 0 w 2526936"/>
              <a:gd name="connsiteY8" fmla="*/ 3465488 h 4607342"/>
              <a:gd name="connsiteX9" fmla="*/ 564358 w 2526936"/>
              <a:gd name="connsiteY9" fmla="*/ 3465488 h 4607342"/>
              <a:gd name="connsiteX10" fmla="*/ 1320436 w 2526936"/>
              <a:gd name="connsiteY10" fmla="*/ 1141854 h 4607342"/>
              <a:gd name="connsiteX11" fmla="*/ 1320436 w 2526936"/>
              <a:gd name="connsiteY11" fmla="*/ 0 h 4607342"/>
              <a:gd name="connsiteX0" fmla="*/ 1320436 w 2526936"/>
              <a:gd name="connsiteY0" fmla="*/ 0 h 4607342"/>
              <a:gd name="connsiteX1" fmla="*/ 2526936 w 2526936"/>
              <a:gd name="connsiteY1" fmla="*/ 0 h 4607342"/>
              <a:gd name="connsiteX2" fmla="*/ 2526936 w 2526936"/>
              <a:gd name="connsiteY2" fmla="*/ 1141854 h 4607342"/>
              <a:gd name="connsiteX3" fmla="*/ 867725 w 2526936"/>
              <a:gd name="connsiteY3" fmla="*/ 3465488 h 4607342"/>
              <a:gd name="connsiteX4" fmla="*/ 1801944 w 2526936"/>
              <a:gd name="connsiteY4" fmla="*/ 3465488 h 4607342"/>
              <a:gd name="connsiteX5" fmla="*/ 1801944 w 2526936"/>
              <a:gd name="connsiteY5" fmla="*/ 4607342 h 4607342"/>
              <a:gd name="connsiteX6" fmla="*/ 0 w 2526936"/>
              <a:gd name="connsiteY6" fmla="*/ 4607342 h 4607342"/>
              <a:gd name="connsiteX7" fmla="*/ 0 w 2526936"/>
              <a:gd name="connsiteY7" fmla="*/ 3465488 h 4607342"/>
              <a:gd name="connsiteX8" fmla="*/ 564358 w 2526936"/>
              <a:gd name="connsiteY8" fmla="*/ 3465488 h 4607342"/>
              <a:gd name="connsiteX9" fmla="*/ 1320436 w 2526936"/>
              <a:gd name="connsiteY9" fmla="*/ 1141854 h 4607342"/>
              <a:gd name="connsiteX10" fmla="*/ 1320436 w 2526936"/>
              <a:gd name="connsiteY10" fmla="*/ 0 h 4607342"/>
              <a:gd name="connsiteX0" fmla="*/ 1320436 w 2526936"/>
              <a:gd name="connsiteY0" fmla="*/ 0 h 4607342"/>
              <a:gd name="connsiteX1" fmla="*/ 2526936 w 2526936"/>
              <a:gd name="connsiteY1" fmla="*/ 0 h 4607342"/>
              <a:gd name="connsiteX2" fmla="*/ 2526936 w 2526936"/>
              <a:gd name="connsiteY2" fmla="*/ 1141854 h 4607342"/>
              <a:gd name="connsiteX3" fmla="*/ 867725 w 2526936"/>
              <a:gd name="connsiteY3" fmla="*/ 3465488 h 4607342"/>
              <a:gd name="connsiteX4" fmla="*/ 1801944 w 2526936"/>
              <a:gd name="connsiteY4" fmla="*/ 3465488 h 4607342"/>
              <a:gd name="connsiteX5" fmla="*/ 1801944 w 2526936"/>
              <a:gd name="connsiteY5" fmla="*/ 4607342 h 4607342"/>
              <a:gd name="connsiteX6" fmla="*/ 0 w 2526936"/>
              <a:gd name="connsiteY6" fmla="*/ 4607342 h 4607342"/>
              <a:gd name="connsiteX7" fmla="*/ 0 w 2526936"/>
              <a:gd name="connsiteY7" fmla="*/ 3465488 h 4607342"/>
              <a:gd name="connsiteX8" fmla="*/ 1320436 w 2526936"/>
              <a:gd name="connsiteY8" fmla="*/ 1141854 h 4607342"/>
              <a:gd name="connsiteX9" fmla="*/ 1320436 w 2526936"/>
              <a:gd name="connsiteY9" fmla="*/ 0 h 4607342"/>
              <a:gd name="connsiteX0" fmla="*/ 1320436 w 2526936"/>
              <a:gd name="connsiteY0" fmla="*/ 0 h 4607342"/>
              <a:gd name="connsiteX1" fmla="*/ 2526936 w 2526936"/>
              <a:gd name="connsiteY1" fmla="*/ 0 h 4607342"/>
              <a:gd name="connsiteX2" fmla="*/ 2526936 w 2526936"/>
              <a:gd name="connsiteY2" fmla="*/ 1141854 h 4607342"/>
              <a:gd name="connsiteX3" fmla="*/ 1801944 w 2526936"/>
              <a:gd name="connsiteY3" fmla="*/ 3465488 h 4607342"/>
              <a:gd name="connsiteX4" fmla="*/ 1801944 w 2526936"/>
              <a:gd name="connsiteY4" fmla="*/ 4607342 h 4607342"/>
              <a:gd name="connsiteX5" fmla="*/ 0 w 2526936"/>
              <a:gd name="connsiteY5" fmla="*/ 4607342 h 4607342"/>
              <a:gd name="connsiteX6" fmla="*/ 0 w 2526936"/>
              <a:gd name="connsiteY6" fmla="*/ 3465488 h 4607342"/>
              <a:gd name="connsiteX7" fmla="*/ 1320436 w 2526936"/>
              <a:gd name="connsiteY7" fmla="*/ 1141854 h 4607342"/>
              <a:gd name="connsiteX8" fmla="*/ 1320436 w 2526936"/>
              <a:gd name="connsiteY8" fmla="*/ 0 h 460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6936" h="4607342">
                <a:moveTo>
                  <a:pt x="1320436" y="0"/>
                </a:moveTo>
                <a:lnTo>
                  <a:pt x="2526936" y="0"/>
                </a:lnTo>
                <a:lnTo>
                  <a:pt x="2526936" y="1141854"/>
                </a:lnTo>
                <a:lnTo>
                  <a:pt x="1801944" y="3465488"/>
                </a:lnTo>
                <a:lnTo>
                  <a:pt x="1801944" y="4607342"/>
                </a:lnTo>
                <a:lnTo>
                  <a:pt x="0" y="4607342"/>
                </a:lnTo>
                <a:lnTo>
                  <a:pt x="0" y="3465488"/>
                </a:lnTo>
                <a:lnTo>
                  <a:pt x="1320436" y="1141854"/>
                </a:lnTo>
                <a:lnTo>
                  <a:pt x="13204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9E36E4E-7B8C-4871-A6EB-25B697C0EA23}"/>
              </a:ext>
            </a:extLst>
          </p:cNvPr>
          <p:cNvSpPr/>
          <p:nvPr/>
        </p:nvSpPr>
        <p:spPr>
          <a:xfrm>
            <a:off x="5195028" y="1700873"/>
            <a:ext cx="1801944" cy="4607342"/>
          </a:xfrm>
          <a:custGeom>
            <a:avLst/>
            <a:gdLst>
              <a:gd name="connsiteX0" fmla="*/ 297722 w 1801944"/>
              <a:gd name="connsiteY0" fmla="*/ 0 h 4607342"/>
              <a:gd name="connsiteX1" fmla="*/ 1504222 w 1801944"/>
              <a:gd name="connsiteY1" fmla="*/ 0 h 4607342"/>
              <a:gd name="connsiteX2" fmla="*/ 1504222 w 1801944"/>
              <a:gd name="connsiteY2" fmla="*/ 1141854 h 4607342"/>
              <a:gd name="connsiteX3" fmla="*/ 991566 w 1801944"/>
              <a:gd name="connsiteY3" fmla="*/ 1141854 h 4607342"/>
              <a:gd name="connsiteX4" fmla="*/ 991566 w 1801944"/>
              <a:gd name="connsiteY4" fmla="*/ 3465488 h 4607342"/>
              <a:gd name="connsiteX5" fmla="*/ 1801944 w 1801944"/>
              <a:gd name="connsiteY5" fmla="*/ 3465488 h 4607342"/>
              <a:gd name="connsiteX6" fmla="*/ 1801944 w 1801944"/>
              <a:gd name="connsiteY6" fmla="*/ 4607342 h 4607342"/>
              <a:gd name="connsiteX7" fmla="*/ 0 w 1801944"/>
              <a:gd name="connsiteY7" fmla="*/ 4607342 h 4607342"/>
              <a:gd name="connsiteX8" fmla="*/ 0 w 1801944"/>
              <a:gd name="connsiteY8" fmla="*/ 3465488 h 4607342"/>
              <a:gd name="connsiteX9" fmla="*/ 717246 w 1801944"/>
              <a:gd name="connsiteY9" fmla="*/ 3465488 h 4607342"/>
              <a:gd name="connsiteX10" fmla="*/ 717246 w 1801944"/>
              <a:gd name="connsiteY10" fmla="*/ 1141854 h 4607342"/>
              <a:gd name="connsiteX11" fmla="*/ 297722 w 1801944"/>
              <a:gd name="connsiteY11" fmla="*/ 1141854 h 4607342"/>
              <a:gd name="connsiteX0" fmla="*/ 297722 w 1801944"/>
              <a:gd name="connsiteY0" fmla="*/ 0 h 4607342"/>
              <a:gd name="connsiteX1" fmla="*/ 1504222 w 1801944"/>
              <a:gd name="connsiteY1" fmla="*/ 0 h 4607342"/>
              <a:gd name="connsiteX2" fmla="*/ 1504222 w 1801944"/>
              <a:gd name="connsiteY2" fmla="*/ 1141854 h 4607342"/>
              <a:gd name="connsiteX3" fmla="*/ 991566 w 1801944"/>
              <a:gd name="connsiteY3" fmla="*/ 1141854 h 4607342"/>
              <a:gd name="connsiteX4" fmla="*/ 991566 w 1801944"/>
              <a:gd name="connsiteY4" fmla="*/ 3465488 h 4607342"/>
              <a:gd name="connsiteX5" fmla="*/ 1801944 w 1801944"/>
              <a:gd name="connsiteY5" fmla="*/ 3465488 h 4607342"/>
              <a:gd name="connsiteX6" fmla="*/ 1801944 w 1801944"/>
              <a:gd name="connsiteY6" fmla="*/ 4607342 h 4607342"/>
              <a:gd name="connsiteX7" fmla="*/ 0 w 1801944"/>
              <a:gd name="connsiteY7" fmla="*/ 4607342 h 4607342"/>
              <a:gd name="connsiteX8" fmla="*/ 0 w 1801944"/>
              <a:gd name="connsiteY8" fmla="*/ 3465488 h 4607342"/>
              <a:gd name="connsiteX9" fmla="*/ 717246 w 1801944"/>
              <a:gd name="connsiteY9" fmla="*/ 1141854 h 4607342"/>
              <a:gd name="connsiteX10" fmla="*/ 297722 w 1801944"/>
              <a:gd name="connsiteY10" fmla="*/ 1141854 h 4607342"/>
              <a:gd name="connsiteX11" fmla="*/ 297722 w 1801944"/>
              <a:gd name="connsiteY11" fmla="*/ 0 h 4607342"/>
              <a:gd name="connsiteX0" fmla="*/ 297722 w 1801944"/>
              <a:gd name="connsiteY0" fmla="*/ 0 h 4607342"/>
              <a:gd name="connsiteX1" fmla="*/ 1504222 w 1801944"/>
              <a:gd name="connsiteY1" fmla="*/ 0 h 4607342"/>
              <a:gd name="connsiteX2" fmla="*/ 1504222 w 1801944"/>
              <a:gd name="connsiteY2" fmla="*/ 1141854 h 4607342"/>
              <a:gd name="connsiteX3" fmla="*/ 991566 w 1801944"/>
              <a:gd name="connsiteY3" fmla="*/ 1141854 h 4607342"/>
              <a:gd name="connsiteX4" fmla="*/ 1801944 w 1801944"/>
              <a:gd name="connsiteY4" fmla="*/ 3465488 h 4607342"/>
              <a:gd name="connsiteX5" fmla="*/ 1801944 w 1801944"/>
              <a:gd name="connsiteY5" fmla="*/ 4607342 h 4607342"/>
              <a:gd name="connsiteX6" fmla="*/ 0 w 1801944"/>
              <a:gd name="connsiteY6" fmla="*/ 4607342 h 4607342"/>
              <a:gd name="connsiteX7" fmla="*/ 0 w 1801944"/>
              <a:gd name="connsiteY7" fmla="*/ 3465488 h 4607342"/>
              <a:gd name="connsiteX8" fmla="*/ 717246 w 1801944"/>
              <a:gd name="connsiteY8" fmla="*/ 1141854 h 4607342"/>
              <a:gd name="connsiteX9" fmla="*/ 297722 w 1801944"/>
              <a:gd name="connsiteY9" fmla="*/ 1141854 h 4607342"/>
              <a:gd name="connsiteX10" fmla="*/ 297722 w 1801944"/>
              <a:gd name="connsiteY10" fmla="*/ 0 h 4607342"/>
              <a:gd name="connsiteX0" fmla="*/ 297722 w 1801944"/>
              <a:gd name="connsiteY0" fmla="*/ 0 h 4607342"/>
              <a:gd name="connsiteX1" fmla="*/ 1504222 w 1801944"/>
              <a:gd name="connsiteY1" fmla="*/ 0 h 4607342"/>
              <a:gd name="connsiteX2" fmla="*/ 1504222 w 1801944"/>
              <a:gd name="connsiteY2" fmla="*/ 1141854 h 4607342"/>
              <a:gd name="connsiteX3" fmla="*/ 991566 w 1801944"/>
              <a:gd name="connsiteY3" fmla="*/ 1141854 h 4607342"/>
              <a:gd name="connsiteX4" fmla="*/ 1801944 w 1801944"/>
              <a:gd name="connsiteY4" fmla="*/ 3465488 h 4607342"/>
              <a:gd name="connsiteX5" fmla="*/ 1801944 w 1801944"/>
              <a:gd name="connsiteY5" fmla="*/ 4607342 h 4607342"/>
              <a:gd name="connsiteX6" fmla="*/ 0 w 1801944"/>
              <a:gd name="connsiteY6" fmla="*/ 4607342 h 4607342"/>
              <a:gd name="connsiteX7" fmla="*/ 0 w 1801944"/>
              <a:gd name="connsiteY7" fmla="*/ 3465488 h 4607342"/>
              <a:gd name="connsiteX8" fmla="*/ 297722 w 1801944"/>
              <a:gd name="connsiteY8" fmla="*/ 1141854 h 4607342"/>
              <a:gd name="connsiteX9" fmla="*/ 297722 w 1801944"/>
              <a:gd name="connsiteY9" fmla="*/ 0 h 4607342"/>
              <a:gd name="connsiteX0" fmla="*/ 297722 w 1801944"/>
              <a:gd name="connsiteY0" fmla="*/ 0 h 4607342"/>
              <a:gd name="connsiteX1" fmla="*/ 1504222 w 1801944"/>
              <a:gd name="connsiteY1" fmla="*/ 0 h 4607342"/>
              <a:gd name="connsiteX2" fmla="*/ 1504222 w 1801944"/>
              <a:gd name="connsiteY2" fmla="*/ 1141854 h 4607342"/>
              <a:gd name="connsiteX3" fmla="*/ 1801944 w 1801944"/>
              <a:gd name="connsiteY3" fmla="*/ 3465488 h 4607342"/>
              <a:gd name="connsiteX4" fmla="*/ 1801944 w 1801944"/>
              <a:gd name="connsiteY4" fmla="*/ 4607342 h 4607342"/>
              <a:gd name="connsiteX5" fmla="*/ 0 w 1801944"/>
              <a:gd name="connsiteY5" fmla="*/ 4607342 h 4607342"/>
              <a:gd name="connsiteX6" fmla="*/ 0 w 1801944"/>
              <a:gd name="connsiteY6" fmla="*/ 3465488 h 4607342"/>
              <a:gd name="connsiteX7" fmla="*/ 297722 w 1801944"/>
              <a:gd name="connsiteY7" fmla="*/ 1141854 h 4607342"/>
              <a:gd name="connsiteX8" fmla="*/ 297722 w 1801944"/>
              <a:gd name="connsiteY8" fmla="*/ 0 h 460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1944" h="4607342">
                <a:moveTo>
                  <a:pt x="297722" y="0"/>
                </a:moveTo>
                <a:lnTo>
                  <a:pt x="1504222" y="0"/>
                </a:lnTo>
                <a:lnTo>
                  <a:pt x="1504222" y="1141854"/>
                </a:lnTo>
                <a:lnTo>
                  <a:pt x="1801944" y="3465488"/>
                </a:lnTo>
                <a:lnTo>
                  <a:pt x="1801944" y="4607342"/>
                </a:lnTo>
                <a:lnTo>
                  <a:pt x="0" y="4607342"/>
                </a:lnTo>
                <a:lnTo>
                  <a:pt x="0" y="3465488"/>
                </a:lnTo>
                <a:lnTo>
                  <a:pt x="297722" y="1141854"/>
                </a:lnTo>
                <a:lnTo>
                  <a:pt x="29772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CB85D96-4DB6-4DE6-94B7-6FD05A794F0D}"/>
              </a:ext>
            </a:extLst>
          </p:cNvPr>
          <p:cNvSpPr/>
          <p:nvPr/>
        </p:nvSpPr>
        <p:spPr>
          <a:xfrm>
            <a:off x="7067550" y="1700873"/>
            <a:ext cx="2526936" cy="4607342"/>
          </a:xfrm>
          <a:custGeom>
            <a:avLst/>
            <a:gdLst>
              <a:gd name="connsiteX0" fmla="*/ 0 w 2526936"/>
              <a:gd name="connsiteY0" fmla="*/ 0 h 4607342"/>
              <a:gd name="connsiteX1" fmla="*/ 1206500 w 2526936"/>
              <a:gd name="connsiteY1" fmla="*/ 0 h 4607342"/>
              <a:gd name="connsiteX2" fmla="*/ 1206500 w 2526936"/>
              <a:gd name="connsiteY2" fmla="*/ 1141854 h 4607342"/>
              <a:gd name="connsiteX3" fmla="*/ 825605 w 2526936"/>
              <a:gd name="connsiteY3" fmla="*/ 1141854 h 4607342"/>
              <a:gd name="connsiteX4" fmla="*/ 1683685 w 2526936"/>
              <a:gd name="connsiteY4" fmla="*/ 3465488 h 4607342"/>
              <a:gd name="connsiteX5" fmla="*/ 2526936 w 2526936"/>
              <a:gd name="connsiteY5" fmla="*/ 3465488 h 4607342"/>
              <a:gd name="connsiteX6" fmla="*/ 2526936 w 2526936"/>
              <a:gd name="connsiteY6" fmla="*/ 4607342 h 4607342"/>
              <a:gd name="connsiteX7" fmla="*/ 724992 w 2526936"/>
              <a:gd name="connsiteY7" fmla="*/ 4607342 h 4607342"/>
              <a:gd name="connsiteX8" fmla="*/ 724992 w 2526936"/>
              <a:gd name="connsiteY8" fmla="*/ 3465488 h 4607342"/>
              <a:gd name="connsiteX9" fmla="*/ 1391258 w 2526936"/>
              <a:gd name="connsiteY9" fmla="*/ 3465488 h 4607342"/>
              <a:gd name="connsiteX10" fmla="*/ 533178 w 2526936"/>
              <a:gd name="connsiteY10" fmla="*/ 1141854 h 4607342"/>
              <a:gd name="connsiteX11" fmla="*/ 0 w 2526936"/>
              <a:gd name="connsiteY11" fmla="*/ 1141854 h 4607342"/>
              <a:gd name="connsiteX0" fmla="*/ 0 w 2526936"/>
              <a:gd name="connsiteY0" fmla="*/ 0 h 4607342"/>
              <a:gd name="connsiteX1" fmla="*/ 1206500 w 2526936"/>
              <a:gd name="connsiteY1" fmla="*/ 0 h 4607342"/>
              <a:gd name="connsiteX2" fmla="*/ 1206500 w 2526936"/>
              <a:gd name="connsiteY2" fmla="*/ 1141854 h 4607342"/>
              <a:gd name="connsiteX3" fmla="*/ 825605 w 2526936"/>
              <a:gd name="connsiteY3" fmla="*/ 1141854 h 4607342"/>
              <a:gd name="connsiteX4" fmla="*/ 1683685 w 2526936"/>
              <a:gd name="connsiteY4" fmla="*/ 3465488 h 4607342"/>
              <a:gd name="connsiteX5" fmla="*/ 2526936 w 2526936"/>
              <a:gd name="connsiteY5" fmla="*/ 3465488 h 4607342"/>
              <a:gd name="connsiteX6" fmla="*/ 2526936 w 2526936"/>
              <a:gd name="connsiteY6" fmla="*/ 4607342 h 4607342"/>
              <a:gd name="connsiteX7" fmla="*/ 724992 w 2526936"/>
              <a:gd name="connsiteY7" fmla="*/ 4607342 h 4607342"/>
              <a:gd name="connsiteX8" fmla="*/ 724992 w 2526936"/>
              <a:gd name="connsiteY8" fmla="*/ 3465488 h 4607342"/>
              <a:gd name="connsiteX9" fmla="*/ 533178 w 2526936"/>
              <a:gd name="connsiteY9" fmla="*/ 1141854 h 4607342"/>
              <a:gd name="connsiteX10" fmla="*/ 0 w 2526936"/>
              <a:gd name="connsiteY10" fmla="*/ 1141854 h 4607342"/>
              <a:gd name="connsiteX11" fmla="*/ 0 w 2526936"/>
              <a:gd name="connsiteY11" fmla="*/ 0 h 4607342"/>
              <a:gd name="connsiteX0" fmla="*/ 0 w 2526936"/>
              <a:gd name="connsiteY0" fmla="*/ 0 h 4607342"/>
              <a:gd name="connsiteX1" fmla="*/ 1206500 w 2526936"/>
              <a:gd name="connsiteY1" fmla="*/ 0 h 4607342"/>
              <a:gd name="connsiteX2" fmla="*/ 1206500 w 2526936"/>
              <a:gd name="connsiteY2" fmla="*/ 1141854 h 4607342"/>
              <a:gd name="connsiteX3" fmla="*/ 825605 w 2526936"/>
              <a:gd name="connsiteY3" fmla="*/ 1141854 h 4607342"/>
              <a:gd name="connsiteX4" fmla="*/ 2526936 w 2526936"/>
              <a:gd name="connsiteY4" fmla="*/ 3465488 h 4607342"/>
              <a:gd name="connsiteX5" fmla="*/ 2526936 w 2526936"/>
              <a:gd name="connsiteY5" fmla="*/ 4607342 h 4607342"/>
              <a:gd name="connsiteX6" fmla="*/ 724992 w 2526936"/>
              <a:gd name="connsiteY6" fmla="*/ 4607342 h 4607342"/>
              <a:gd name="connsiteX7" fmla="*/ 724992 w 2526936"/>
              <a:gd name="connsiteY7" fmla="*/ 3465488 h 4607342"/>
              <a:gd name="connsiteX8" fmla="*/ 533178 w 2526936"/>
              <a:gd name="connsiteY8" fmla="*/ 1141854 h 4607342"/>
              <a:gd name="connsiteX9" fmla="*/ 0 w 2526936"/>
              <a:gd name="connsiteY9" fmla="*/ 1141854 h 4607342"/>
              <a:gd name="connsiteX10" fmla="*/ 0 w 2526936"/>
              <a:gd name="connsiteY10" fmla="*/ 0 h 4607342"/>
              <a:gd name="connsiteX0" fmla="*/ 0 w 2526936"/>
              <a:gd name="connsiteY0" fmla="*/ 0 h 4607342"/>
              <a:gd name="connsiteX1" fmla="*/ 1206500 w 2526936"/>
              <a:gd name="connsiteY1" fmla="*/ 0 h 4607342"/>
              <a:gd name="connsiteX2" fmla="*/ 1206500 w 2526936"/>
              <a:gd name="connsiteY2" fmla="*/ 1141854 h 4607342"/>
              <a:gd name="connsiteX3" fmla="*/ 2526936 w 2526936"/>
              <a:gd name="connsiteY3" fmla="*/ 3465488 h 4607342"/>
              <a:gd name="connsiteX4" fmla="*/ 2526936 w 2526936"/>
              <a:gd name="connsiteY4" fmla="*/ 4607342 h 4607342"/>
              <a:gd name="connsiteX5" fmla="*/ 724992 w 2526936"/>
              <a:gd name="connsiteY5" fmla="*/ 4607342 h 4607342"/>
              <a:gd name="connsiteX6" fmla="*/ 724992 w 2526936"/>
              <a:gd name="connsiteY6" fmla="*/ 3465488 h 4607342"/>
              <a:gd name="connsiteX7" fmla="*/ 533178 w 2526936"/>
              <a:gd name="connsiteY7" fmla="*/ 1141854 h 4607342"/>
              <a:gd name="connsiteX8" fmla="*/ 0 w 2526936"/>
              <a:gd name="connsiteY8" fmla="*/ 1141854 h 4607342"/>
              <a:gd name="connsiteX9" fmla="*/ 0 w 2526936"/>
              <a:gd name="connsiteY9" fmla="*/ 0 h 4607342"/>
              <a:gd name="connsiteX0" fmla="*/ 0 w 2526936"/>
              <a:gd name="connsiteY0" fmla="*/ 0 h 4607342"/>
              <a:gd name="connsiteX1" fmla="*/ 1206500 w 2526936"/>
              <a:gd name="connsiteY1" fmla="*/ 0 h 4607342"/>
              <a:gd name="connsiteX2" fmla="*/ 1206500 w 2526936"/>
              <a:gd name="connsiteY2" fmla="*/ 1141854 h 4607342"/>
              <a:gd name="connsiteX3" fmla="*/ 2526936 w 2526936"/>
              <a:gd name="connsiteY3" fmla="*/ 3465488 h 4607342"/>
              <a:gd name="connsiteX4" fmla="*/ 2526936 w 2526936"/>
              <a:gd name="connsiteY4" fmla="*/ 4607342 h 4607342"/>
              <a:gd name="connsiteX5" fmla="*/ 724992 w 2526936"/>
              <a:gd name="connsiteY5" fmla="*/ 4607342 h 4607342"/>
              <a:gd name="connsiteX6" fmla="*/ 724992 w 2526936"/>
              <a:gd name="connsiteY6" fmla="*/ 3465488 h 4607342"/>
              <a:gd name="connsiteX7" fmla="*/ 0 w 2526936"/>
              <a:gd name="connsiteY7" fmla="*/ 1141854 h 4607342"/>
              <a:gd name="connsiteX8" fmla="*/ 0 w 2526936"/>
              <a:gd name="connsiteY8" fmla="*/ 0 h 460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6936" h="4607342">
                <a:moveTo>
                  <a:pt x="0" y="0"/>
                </a:moveTo>
                <a:lnTo>
                  <a:pt x="1206500" y="0"/>
                </a:lnTo>
                <a:lnTo>
                  <a:pt x="1206500" y="1141854"/>
                </a:lnTo>
                <a:lnTo>
                  <a:pt x="2526936" y="3465488"/>
                </a:lnTo>
                <a:lnTo>
                  <a:pt x="2526936" y="4607342"/>
                </a:lnTo>
                <a:lnTo>
                  <a:pt x="724992" y="4607342"/>
                </a:lnTo>
                <a:lnTo>
                  <a:pt x="724992" y="3465488"/>
                </a:lnTo>
                <a:lnTo>
                  <a:pt x="0" y="11418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130DBEE-B2EC-4A6A-A9F4-252B72205A8F}"/>
              </a:ext>
            </a:extLst>
          </p:cNvPr>
          <p:cNvSpPr/>
          <p:nvPr/>
        </p:nvSpPr>
        <p:spPr>
          <a:xfrm>
            <a:off x="8642350" y="1700873"/>
            <a:ext cx="3549650" cy="4607342"/>
          </a:xfrm>
          <a:custGeom>
            <a:avLst/>
            <a:gdLst>
              <a:gd name="connsiteX0" fmla="*/ 0 w 3549650"/>
              <a:gd name="connsiteY0" fmla="*/ 0 h 4607342"/>
              <a:gd name="connsiteX1" fmla="*/ 1206500 w 3549650"/>
              <a:gd name="connsiteY1" fmla="*/ 0 h 4607342"/>
              <a:gd name="connsiteX2" fmla="*/ 1206500 w 3549650"/>
              <a:gd name="connsiteY2" fmla="*/ 1141854 h 4607342"/>
              <a:gd name="connsiteX3" fmla="*/ 778368 w 3549650"/>
              <a:gd name="connsiteY3" fmla="*/ 1141854 h 4607342"/>
              <a:gd name="connsiteX4" fmla="*/ 2737941 w 3549650"/>
              <a:gd name="connsiteY4" fmla="*/ 3465488 h 4607342"/>
              <a:gd name="connsiteX5" fmla="*/ 3549650 w 3549650"/>
              <a:gd name="connsiteY5" fmla="*/ 3465488 h 4607342"/>
              <a:gd name="connsiteX6" fmla="*/ 3549650 w 3549650"/>
              <a:gd name="connsiteY6" fmla="*/ 4607342 h 4607342"/>
              <a:gd name="connsiteX7" fmla="*/ 1747706 w 3549650"/>
              <a:gd name="connsiteY7" fmla="*/ 4607342 h 4607342"/>
              <a:gd name="connsiteX8" fmla="*/ 1747706 w 3549650"/>
              <a:gd name="connsiteY8" fmla="*/ 3465488 h 4607342"/>
              <a:gd name="connsiteX9" fmla="*/ 2379097 w 3549650"/>
              <a:gd name="connsiteY9" fmla="*/ 3465488 h 4607342"/>
              <a:gd name="connsiteX10" fmla="*/ 419523 w 3549650"/>
              <a:gd name="connsiteY10" fmla="*/ 1141854 h 4607342"/>
              <a:gd name="connsiteX11" fmla="*/ 0 w 3549650"/>
              <a:gd name="connsiteY11" fmla="*/ 1141854 h 4607342"/>
              <a:gd name="connsiteX0" fmla="*/ 0 w 3549650"/>
              <a:gd name="connsiteY0" fmla="*/ 0 h 4607342"/>
              <a:gd name="connsiteX1" fmla="*/ 1206500 w 3549650"/>
              <a:gd name="connsiteY1" fmla="*/ 0 h 4607342"/>
              <a:gd name="connsiteX2" fmla="*/ 1206500 w 3549650"/>
              <a:gd name="connsiteY2" fmla="*/ 1141854 h 4607342"/>
              <a:gd name="connsiteX3" fmla="*/ 778368 w 3549650"/>
              <a:gd name="connsiteY3" fmla="*/ 1141854 h 4607342"/>
              <a:gd name="connsiteX4" fmla="*/ 2737941 w 3549650"/>
              <a:gd name="connsiteY4" fmla="*/ 3465488 h 4607342"/>
              <a:gd name="connsiteX5" fmla="*/ 3549650 w 3549650"/>
              <a:gd name="connsiteY5" fmla="*/ 3465488 h 4607342"/>
              <a:gd name="connsiteX6" fmla="*/ 3549650 w 3549650"/>
              <a:gd name="connsiteY6" fmla="*/ 4607342 h 4607342"/>
              <a:gd name="connsiteX7" fmla="*/ 1747706 w 3549650"/>
              <a:gd name="connsiteY7" fmla="*/ 4607342 h 4607342"/>
              <a:gd name="connsiteX8" fmla="*/ 1747706 w 3549650"/>
              <a:gd name="connsiteY8" fmla="*/ 3465488 h 4607342"/>
              <a:gd name="connsiteX9" fmla="*/ 2379097 w 3549650"/>
              <a:gd name="connsiteY9" fmla="*/ 3465488 h 4607342"/>
              <a:gd name="connsiteX10" fmla="*/ 0 w 3549650"/>
              <a:gd name="connsiteY10" fmla="*/ 1141854 h 4607342"/>
              <a:gd name="connsiteX11" fmla="*/ 0 w 3549650"/>
              <a:gd name="connsiteY11" fmla="*/ 0 h 4607342"/>
              <a:gd name="connsiteX0" fmla="*/ 0 w 3549650"/>
              <a:gd name="connsiteY0" fmla="*/ 0 h 4607342"/>
              <a:gd name="connsiteX1" fmla="*/ 1206500 w 3549650"/>
              <a:gd name="connsiteY1" fmla="*/ 0 h 4607342"/>
              <a:gd name="connsiteX2" fmla="*/ 1206500 w 3549650"/>
              <a:gd name="connsiteY2" fmla="*/ 1141854 h 4607342"/>
              <a:gd name="connsiteX3" fmla="*/ 2737941 w 3549650"/>
              <a:gd name="connsiteY3" fmla="*/ 3465488 h 4607342"/>
              <a:gd name="connsiteX4" fmla="*/ 3549650 w 3549650"/>
              <a:gd name="connsiteY4" fmla="*/ 3465488 h 4607342"/>
              <a:gd name="connsiteX5" fmla="*/ 3549650 w 3549650"/>
              <a:gd name="connsiteY5" fmla="*/ 4607342 h 4607342"/>
              <a:gd name="connsiteX6" fmla="*/ 1747706 w 3549650"/>
              <a:gd name="connsiteY6" fmla="*/ 4607342 h 4607342"/>
              <a:gd name="connsiteX7" fmla="*/ 1747706 w 3549650"/>
              <a:gd name="connsiteY7" fmla="*/ 3465488 h 4607342"/>
              <a:gd name="connsiteX8" fmla="*/ 2379097 w 3549650"/>
              <a:gd name="connsiteY8" fmla="*/ 3465488 h 4607342"/>
              <a:gd name="connsiteX9" fmla="*/ 0 w 3549650"/>
              <a:gd name="connsiteY9" fmla="*/ 1141854 h 4607342"/>
              <a:gd name="connsiteX10" fmla="*/ 0 w 3549650"/>
              <a:gd name="connsiteY10" fmla="*/ 0 h 4607342"/>
              <a:gd name="connsiteX0" fmla="*/ 0 w 3549650"/>
              <a:gd name="connsiteY0" fmla="*/ 0 h 4607342"/>
              <a:gd name="connsiteX1" fmla="*/ 1206500 w 3549650"/>
              <a:gd name="connsiteY1" fmla="*/ 0 h 4607342"/>
              <a:gd name="connsiteX2" fmla="*/ 1206500 w 3549650"/>
              <a:gd name="connsiteY2" fmla="*/ 1141854 h 4607342"/>
              <a:gd name="connsiteX3" fmla="*/ 2737941 w 3549650"/>
              <a:gd name="connsiteY3" fmla="*/ 3465488 h 4607342"/>
              <a:gd name="connsiteX4" fmla="*/ 3549650 w 3549650"/>
              <a:gd name="connsiteY4" fmla="*/ 3465488 h 4607342"/>
              <a:gd name="connsiteX5" fmla="*/ 3549650 w 3549650"/>
              <a:gd name="connsiteY5" fmla="*/ 4607342 h 4607342"/>
              <a:gd name="connsiteX6" fmla="*/ 1747706 w 3549650"/>
              <a:gd name="connsiteY6" fmla="*/ 4607342 h 4607342"/>
              <a:gd name="connsiteX7" fmla="*/ 1747706 w 3549650"/>
              <a:gd name="connsiteY7" fmla="*/ 3465488 h 4607342"/>
              <a:gd name="connsiteX8" fmla="*/ 0 w 3549650"/>
              <a:gd name="connsiteY8" fmla="*/ 1141854 h 4607342"/>
              <a:gd name="connsiteX9" fmla="*/ 0 w 3549650"/>
              <a:gd name="connsiteY9" fmla="*/ 0 h 4607342"/>
              <a:gd name="connsiteX0" fmla="*/ 0 w 3549650"/>
              <a:gd name="connsiteY0" fmla="*/ 0 h 4607342"/>
              <a:gd name="connsiteX1" fmla="*/ 1206500 w 3549650"/>
              <a:gd name="connsiteY1" fmla="*/ 0 h 4607342"/>
              <a:gd name="connsiteX2" fmla="*/ 1206500 w 3549650"/>
              <a:gd name="connsiteY2" fmla="*/ 1141854 h 4607342"/>
              <a:gd name="connsiteX3" fmla="*/ 3549650 w 3549650"/>
              <a:gd name="connsiteY3" fmla="*/ 3465488 h 4607342"/>
              <a:gd name="connsiteX4" fmla="*/ 3549650 w 3549650"/>
              <a:gd name="connsiteY4" fmla="*/ 4607342 h 4607342"/>
              <a:gd name="connsiteX5" fmla="*/ 1747706 w 3549650"/>
              <a:gd name="connsiteY5" fmla="*/ 4607342 h 4607342"/>
              <a:gd name="connsiteX6" fmla="*/ 1747706 w 3549650"/>
              <a:gd name="connsiteY6" fmla="*/ 3465488 h 4607342"/>
              <a:gd name="connsiteX7" fmla="*/ 0 w 3549650"/>
              <a:gd name="connsiteY7" fmla="*/ 1141854 h 4607342"/>
              <a:gd name="connsiteX8" fmla="*/ 0 w 3549650"/>
              <a:gd name="connsiteY8" fmla="*/ 0 h 4607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9650" h="4607342">
                <a:moveTo>
                  <a:pt x="0" y="0"/>
                </a:moveTo>
                <a:lnTo>
                  <a:pt x="1206500" y="0"/>
                </a:lnTo>
                <a:lnTo>
                  <a:pt x="1206500" y="1141854"/>
                </a:lnTo>
                <a:lnTo>
                  <a:pt x="3549650" y="3465488"/>
                </a:lnTo>
                <a:lnTo>
                  <a:pt x="3549650" y="4607342"/>
                </a:lnTo>
                <a:lnTo>
                  <a:pt x="1747706" y="4607342"/>
                </a:lnTo>
                <a:lnTo>
                  <a:pt x="1747706" y="3465488"/>
                </a:lnTo>
                <a:lnTo>
                  <a:pt x="0" y="11418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BE3989A-8358-40F8-B985-728D379E1615}"/>
              </a:ext>
            </a:extLst>
          </p:cNvPr>
          <p:cNvSpPr/>
          <p:nvPr/>
        </p:nvSpPr>
        <p:spPr>
          <a:xfrm>
            <a:off x="0" y="2842727"/>
            <a:ext cx="3549650" cy="2323634"/>
          </a:xfrm>
          <a:custGeom>
            <a:avLst/>
            <a:gdLst>
              <a:gd name="connsiteX0" fmla="*/ 2343150 w 3549650"/>
              <a:gd name="connsiteY0" fmla="*/ 0 h 2323634"/>
              <a:gd name="connsiteX1" fmla="*/ 3549650 w 3549650"/>
              <a:gd name="connsiteY1" fmla="*/ 0 h 2323634"/>
              <a:gd name="connsiteX2" fmla="*/ 1801944 w 3549650"/>
              <a:gd name="connsiteY2" fmla="*/ 2323634 h 2323634"/>
              <a:gd name="connsiteX3" fmla="*/ 0 w 3549650"/>
              <a:gd name="connsiteY3" fmla="*/ 2323634 h 2323634"/>
              <a:gd name="connsiteX4" fmla="*/ 2343150 w 3549650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9650" h="2323634">
                <a:moveTo>
                  <a:pt x="2343150" y="0"/>
                </a:moveTo>
                <a:lnTo>
                  <a:pt x="3549650" y="0"/>
                </a:lnTo>
                <a:lnTo>
                  <a:pt x="1801944" y="2323634"/>
                </a:lnTo>
                <a:lnTo>
                  <a:pt x="0" y="2323634"/>
                </a:lnTo>
                <a:lnTo>
                  <a:pt x="234315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BD98AC-DDD1-4835-8333-C01C03060DAE}"/>
              </a:ext>
            </a:extLst>
          </p:cNvPr>
          <p:cNvSpPr/>
          <p:nvPr/>
        </p:nvSpPr>
        <p:spPr>
          <a:xfrm>
            <a:off x="2597514" y="2842727"/>
            <a:ext cx="2526936" cy="2323634"/>
          </a:xfrm>
          <a:custGeom>
            <a:avLst/>
            <a:gdLst>
              <a:gd name="connsiteX0" fmla="*/ 1320436 w 2526936"/>
              <a:gd name="connsiteY0" fmla="*/ 0 h 2323634"/>
              <a:gd name="connsiteX1" fmla="*/ 2526936 w 2526936"/>
              <a:gd name="connsiteY1" fmla="*/ 0 h 2323634"/>
              <a:gd name="connsiteX2" fmla="*/ 1801944 w 2526936"/>
              <a:gd name="connsiteY2" fmla="*/ 2323634 h 2323634"/>
              <a:gd name="connsiteX3" fmla="*/ 0 w 2526936"/>
              <a:gd name="connsiteY3" fmla="*/ 2323634 h 2323634"/>
              <a:gd name="connsiteX4" fmla="*/ 1320436 w 2526936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6936" h="2323634">
                <a:moveTo>
                  <a:pt x="1320436" y="0"/>
                </a:moveTo>
                <a:lnTo>
                  <a:pt x="2526936" y="0"/>
                </a:lnTo>
                <a:lnTo>
                  <a:pt x="1801944" y="2323634"/>
                </a:lnTo>
                <a:lnTo>
                  <a:pt x="0" y="2323634"/>
                </a:lnTo>
                <a:lnTo>
                  <a:pt x="1320436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B1242FC-F0CD-422F-832A-30E8CFBCC273}"/>
              </a:ext>
            </a:extLst>
          </p:cNvPr>
          <p:cNvSpPr/>
          <p:nvPr/>
        </p:nvSpPr>
        <p:spPr>
          <a:xfrm>
            <a:off x="5195028" y="2842727"/>
            <a:ext cx="1801944" cy="2323634"/>
          </a:xfrm>
          <a:custGeom>
            <a:avLst/>
            <a:gdLst>
              <a:gd name="connsiteX0" fmla="*/ 297722 w 1801944"/>
              <a:gd name="connsiteY0" fmla="*/ 0 h 2323634"/>
              <a:gd name="connsiteX1" fmla="*/ 1504222 w 1801944"/>
              <a:gd name="connsiteY1" fmla="*/ 0 h 2323634"/>
              <a:gd name="connsiteX2" fmla="*/ 1801944 w 1801944"/>
              <a:gd name="connsiteY2" fmla="*/ 2323634 h 2323634"/>
              <a:gd name="connsiteX3" fmla="*/ 0 w 1801944"/>
              <a:gd name="connsiteY3" fmla="*/ 2323634 h 2323634"/>
              <a:gd name="connsiteX4" fmla="*/ 297722 w 1801944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1944" h="2323634">
                <a:moveTo>
                  <a:pt x="297722" y="0"/>
                </a:moveTo>
                <a:lnTo>
                  <a:pt x="1504222" y="0"/>
                </a:lnTo>
                <a:lnTo>
                  <a:pt x="1801944" y="2323634"/>
                </a:lnTo>
                <a:lnTo>
                  <a:pt x="0" y="2323634"/>
                </a:lnTo>
                <a:lnTo>
                  <a:pt x="297722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BD9AAE6-990A-4C18-80B2-94C4F8386C21}"/>
              </a:ext>
            </a:extLst>
          </p:cNvPr>
          <p:cNvSpPr/>
          <p:nvPr/>
        </p:nvSpPr>
        <p:spPr>
          <a:xfrm>
            <a:off x="7067550" y="2842727"/>
            <a:ext cx="2526936" cy="2323634"/>
          </a:xfrm>
          <a:custGeom>
            <a:avLst/>
            <a:gdLst>
              <a:gd name="connsiteX0" fmla="*/ 0 w 2526936"/>
              <a:gd name="connsiteY0" fmla="*/ 0 h 2323634"/>
              <a:gd name="connsiteX1" fmla="*/ 1206500 w 2526936"/>
              <a:gd name="connsiteY1" fmla="*/ 0 h 2323634"/>
              <a:gd name="connsiteX2" fmla="*/ 2526936 w 2526936"/>
              <a:gd name="connsiteY2" fmla="*/ 2323634 h 2323634"/>
              <a:gd name="connsiteX3" fmla="*/ 724992 w 2526936"/>
              <a:gd name="connsiteY3" fmla="*/ 2323634 h 2323634"/>
              <a:gd name="connsiteX4" fmla="*/ 0 w 2526936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6936" h="2323634">
                <a:moveTo>
                  <a:pt x="0" y="0"/>
                </a:moveTo>
                <a:lnTo>
                  <a:pt x="1206500" y="0"/>
                </a:lnTo>
                <a:lnTo>
                  <a:pt x="2526936" y="2323634"/>
                </a:lnTo>
                <a:lnTo>
                  <a:pt x="724992" y="232363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FBB83A5-372E-4020-A467-BD6660CEDBC9}"/>
              </a:ext>
            </a:extLst>
          </p:cNvPr>
          <p:cNvSpPr/>
          <p:nvPr/>
        </p:nvSpPr>
        <p:spPr>
          <a:xfrm>
            <a:off x="8642350" y="2842727"/>
            <a:ext cx="3549650" cy="2323634"/>
          </a:xfrm>
          <a:custGeom>
            <a:avLst/>
            <a:gdLst>
              <a:gd name="connsiteX0" fmla="*/ 0 w 3549650"/>
              <a:gd name="connsiteY0" fmla="*/ 0 h 2323634"/>
              <a:gd name="connsiteX1" fmla="*/ 1206500 w 3549650"/>
              <a:gd name="connsiteY1" fmla="*/ 0 h 2323634"/>
              <a:gd name="connsiteX2" fmla="*/ 3549650 w 3549650"/>
              <a:gd name="connsiteY2" fmla="*/ 2323634 h 2323634"/>
              <a:gd name="connsiteX3" fmla="*/ 1747706 w 3549650"/>
              <a:gd name="connsiteY3" fmla="*/ 2323634 h 2323634"/>
              <a:gd name="connsiteX4" fmla="*/ 0 w 3549650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9650" h="2323634">
                <a:moveTo>
                  <a:pt x="0" y="0"/>
                </a:moveTo>
                <a:lnTo>
                  <a:pt x="1206500" y="0"/>
                </a:lnTo>
                <a:lnTo>
                  <a:pt x="3549650" y="2323634"/>
                </a:lnTo>
                <a:lnTo>
                  <a:pt x="1747706" y="232363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0852E0-15A1-44D9-8037-3BEA20760D48}"/>
              </a:ext>
            </a:extLst>
          </p:cNvPr>
          <p:cNvSpPr/>
          <p:nvPr/>
        </p:nvSpPr>
        <p:spPr>
          <a:xfrm>
            <a:off x="0" y="5166361"/>
            <a:ext cx="1801944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02A7AB-4624-4EB9-B68A-2A0F85D32F41}"/>
              </a:ext>
            </a:extLst>
          </p:cNvPr>
          <p:cNvSpPr/>
          <p:nvPr/>
        </p:nvSpPr>
        <p:spPr>
          <a:xfrm>
            <a:off x="2597514" y="5166361"/>
            <a:ext cx="1801944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07F657-5F61-4BC4-817C-BEB5FE0D4E57}"/>
              </a:ext>
            </a:extLst>
          </p:cNvPr>
          <p:cNvSpPr/>
          <p:nvPr/>
        </p:nvSpPr>
        <p:spPr>
          <a:xfrm>
            <a:off x="5195028" y="5166361"/>
            <a:ext cx="1801944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3755CE-5DA1-4420-81DD-422571E1AA85}"/>
              </a:ext>
            </a:extLst>
          </p:cNvPr>
          <p:cNvSpPr/>
          <p:nvPr/>
        </p:nvSpPr>
        <p:spPr>
          <a:xfrm>
            <a:off x="7792542" y="5166361"/>
            <a:ext cx="1801944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74D409-B564-41FF-8E11-16F77F20C570}"/>
              </a:ext>
            </a:extLst>
          </p:cNvPr>
          <p:cNvSpPr/>
          <p:nvPr/>
        </p:nvSpPr>
        <p:spPr>
          <a:xfrm>
            <a:off x="10390056" y="5166361"/>
            <a:ext cx="1801944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40E536-8C6F-47E4-9321-D35FC9EE6C61}"/>
              </a:ext>
            </a:extLst>
          </p:cNvPr>
          <p:cNvSpPr/>
          <p:nvPr/>
        </p:nvSpPr>
        <p:spPr>
          <a:xfrm>
            <a:off x="2343150" y="1700873"/>
            <a:ext cx="1206500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671090-1F3E-4075-81F9-8D881A2D3D2A}"/>
              </a:ext>
            </a:extLst>
          </p:cNvPr>
          <p:cNvSpPr/>
          <p:nvPr/>
        </p:nvSpPr>
        <p:spPr>
          <a:xfrm>
            <a:off x="3917950" y="1700873"/>
            <a:ext cx="1206500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1117B76-C92F-4E4C-9C21-DFF04EC66984}"/>
              </a:ext>
            </a:extLst>
          </p:cNvPr>
          <p:cNvSpPr/>
          <p:nvPr/>
        </p:nvSpPr>
        <p:spPr>
          <a:xfrm>
            <a:off x="5492750" y="1700873"/>
            <a:ext cx="1206500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4442645-AC85-47A5-BE50-F72747578A1A}"/>
              </a:ext>
            </a:extLst>
          </p:cNvPr>
          <p:cNvSpPr/>
          <p:nvPr/>
        </p:nvSpPr>
        <p:spPr>
          <a:xfrm>
            <a:off x="7067550" y="1700873"/>
            <a:ext cx="1206500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3334E3-E5F2-4CD1-A9A2-D759A79085A2}"/>
              </a:ext>
            </a:extLst>
          </p:cNvPr>
          <p:cNvSpPr/>
          <p:nvPr/>
        </p:nvSpPr>
        <p:spPr>
          <a:xfrm>
            <a:off x="8642350" y="1700873"/>
            <a:ext cx="1206500" cy="1141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/>
          </a:p>
        </p:txBody>
      </p:sp>
      <p:grpSp>
        <p:nvGrpSpPr>
          <p:cNvPr id="36" name="Graphic 34" descr="Research">
            <a:extLst>
              <a:ext uri="{FF2B5EF4-FFF2-40B4-BE49-F238E27FC236}">
                <a16:creationId xmlns:a16="http://schemas.microsoft.com/office/drawing/2014/main" id="{FECEACB9-1245-493A-9150-CCABA025BB54}"/>
              </a:ext>
            </a:extLst>
          </p:cNvPr>
          <p:cNvGrpSpPr/>
          <p:nvPr/>
        </p:nvGrpSpPr>
        <p:grpSpPr>
          <a:xfrm>
            <a:off x="2489564" y="1812461"/>
            <a:ext cx="914400" cy="914400"/>
            <a:chOff x="2489564" y="1812461"/>
            <a:chExt cx="914400" cy="914400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AB085BE-23F3-4E07-A54D-BB50C839E4AC}"/>
                </a:ext>
              </a:extLst>
            </p:cNvPr>
            <p:cNvSpPr/>
            <p:nvPr/>
          </p:nvSpPr>
          <p:spPr>
            <a:xfrm>
              <a:off x="2563853" y="1891513"/>
              <a:ext cx="753670" cy="754623"/>
            </a:xfrm>
            <a:custGeom>
              <a:avLst/>
              <a:gdLst>
                <a:gd name="connsiteX0" fmla="*/ 616273 w 753670"/>
                <a:gd name="connsiteY0" fmla="*/ 521975 h 754623"/>
                <a:gd name="connsiteX1" fmla="*/ 557218 w 753670"/>
                <a:gd name="connsiteY1" fmla="*/ 503878 h 754623"/>
                <a:gd name="connsiteX2" fmla="*/ 514355 w 753670"/>
                <a:gd name="connsiteY2" fmla="*/ 461968 h 754623"/>
                <a:gd name="connsiteX3" fmla="*/ 573410 w 753670"/>
                <a:gd name="connsiteY3" fmla="*/ 288613 h 754623"/>
                <a:gd name="connsiteX4" fmla="*/ 287660 w 753670"/>
                <a:gd name="connsiteY4" fmla="*/ 5 h 754623"/>
                <a:gd name="connsiteX5" fmla="*/ 5 w 753670"/>
                <a:gd name="connsiteY5" fmla="*/ 285755 h 754623"/>
                <a:gd name="connsiteX6" fmla="*/ 285755 w 753670"/>
                <a:gd name="connsiteY6" fmla="*/ 573410 h 754623"/>
                <a:gd name="connsiteX7" fmla="*/ 461015 w 753670"/>
                <a:gd name="connsiteY7" fmla="*/ 514355 h 754623"/>
                <a:gd name="connsiteX8" fmla="*/ 502925 w 753670"/>
                <a:gd name="connsiteY8" fmla="*/ 556265 h 754623"/>
                <a:gd name="connsiteX9" fmla="*/ 521023 w 753670"/>
                <a:gd name="connsiteY9" fmla="*/ 616273 h 754623"/>
                <a:gd name="connsiteX10" fmla="*/ 640085 w 753670"/>
                <a:gd name="connsiteY10" fmla="*/ 735335 h 754623"/>
                <a:gd name="connsiteX11" fmla="*/ 734383 w 753670"/>
                <a:gd name="connsiteY11" fmla="*/ 735335 h 754623"/>
                <a:gd name="connsiteX12" fmla="*/ 734383 w 753670"/>
                <a:gd name="connsiteY12" fmla="*/ 641038 h 754623"/>
                <a:gd name="connsiteX13" fmla="*/ 616273 w 753670"/>
                <a:gd name="connsiteY13" fmla="*/ 521975 h 754623"/>
                <a:gd name="connsiteX14" fmla="*/ 287660 w 753670"/>
                <a:gd name="connsiteY14" fmla="*/ 516260 h 754623"/>
                <a:gd name="connsiteX15" fmla="*/ 59060 w 753670"/>
                <a:gd name="connsiteY15" fmla="*/ 287660 h 754623"/>
                <a:gd name="connsiteX16" fmla="*/ 287660 w 753670"/>
                <a:gd name="connsiteY16" fmla="*/ 59060 h 754623"/>
                <a:gd name="connsiteX17" fmla="*/ 516260 w 753670"/>
                <a:gd name="connsiteY17" fmla="*/ 287660 h 754623"/>
                <a:gd name="connsiteX18" fmla="*/ 287660 w 753670"/>
                <a:gd name="connsiteY18" fmla="*/ 516260 h 75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3670" h="754623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1A8447D-4C3C-463A-ABC6-F7996FE3767D}"/>
                </a:ext>
              </a:extLst>
            </p:cNvPr>
            <p:cNvSpPr/>
            <p:nvPr/>
          </p:nvSpPr>
          <p:spPr>
            <a:xfrm>
              <a:off x="2646726" y="2033076"/>
              <a:ext cx="410527" cy="301354"/>
            </a:xfrm>
            <a:custGeom>
              <a:avLst/>
              <a:gdLst>
                <a:gd name="connsiteX0" fmla="*/ 409575 w 410527"/>
                <a:gd name="connsiteY0" fmla="*/ 131810 h 301354"/>
                <a:gd name="connsiteX1" fmla="*/ 355283 w 410527"/>
                <a:gd name="connsiteY1" fmla="*/ 131810 h 301354"/>
                <a:gd name="connsiteX2" fmla="*/ 342900 w 410527"/>
                <a:gd name="connsiteY2" fmla="*/ 139430 h 301354"/>
                <a:gd name="connsiteX3" fmla="*/ 306705 w 410527"/>
                <a:gd name="connsiteY3" fmla="*/ 178483 h 301354"/>
                <a:gd name="connsiteX4" fmla="*/ 276225 w 410527"/>
                <a:gd name="connsiteY4" fmla="*/ 72755 h 301354"/>
                <a:gd name="connsiteX5" fmla="*/ 255270 w 410527"/>
                <a:gd name="connsiteY5" fmla="*/ 61325 h 301354"/>
                <a:gd name="connsiteX6" fmla="*/ 243840 w 410527"/>
                <a:gd name="connsiteY6" fmla="*/ 71803 h 301354"/>
                <a:gd name="connsiteX7" fmla="*/ 186690 w 410527"/>
                <a:gd name="connsiteY7" fmla="*/ 223250 h 301354"/>
                <a:gd name="connsiteX8" fmla="*/ 147638 w 410527"/>
                <a:gd name="connsiteY8" fmla="*/ 13700 h 301354"/>
                <a:gd name="connsiteX9" fmla="*/ 128588 w 410527"/>
                <a:gd name="connsiteY9" fmla="*/ 365 h 301354"/>
                <a:gd name="connsiteX10" fmla="*/ 115253 w 410527"/>
                <a:gd name="connsiteY10" fmla="*/ 11795 h 301354"/>
                <a:gd name="connsiteX11" fmla="*/ 74295 w 410527"/>
                <a:gd name="connsiteY11" fmla="*/ 131810 h 301354"/>
                <a:gd name="connsiteX12" fmla="*/ 0 w 410527"/>
                <a:gd name="connsiteY12" fmla="*/ 131810 h 301354"/>
                <a:gd name="connsiteX13" fmla="*/ 0 w 410527"/>
                <a:gd name="connsiteY13" fmla="*/ 169910 h 301354"/>
                <a:gd name="connsiteX14" fmla="*/ 86678 w 410527"/>
                <a:gd name="connsiteY14" fmla="*/ 169910 h 301354"/>
                <a:gd name="connsiteX15" fmla="*/ 102870 w 410527"/>
                <a:gd name="connsiteY15" fmla="*/ 155623 h 301354"/>
                <a:gd name="connsiteX16" fmla="*/ 126682 w 410527"/>
                <a:gd name="connsiteY16" fmla="*/ 83232 h 301354"/>
                <a:gd name="connsiteX17" fmla="*/ 164783 w 410527"/>
                <a:gd name="connsiteY17" fmla="*/ 288020 h 301354"/>
                <a:gd name="connsiteX18" fmla="*/ 180023 w 410527"/>
                <a:gd name="connsiteY18" fmla="*/ 301355 h 301354"/>
                <a:gd name="connsiteX19" fmla="*/ 181927 w 410527"/>
                <a:gd name="connsiteY19" fmla="*/ 301355 h 301354"/>
                <a:gd name="connsiteX20" fmla="*/ 198120 w 410527"/>
                <a:gd name="connsiteY20" fmla="*/ 290878 h 301354"/>
                <a:gd name="connsiteX21" fmla="*/ 259080 w 410527"/>
                <a:gd name="connsiteY21" fmla="*/ 130858 h 301354"/>
                <a:gd name="connsiteX22" fmla="*/ 283845 w 410527"/>
                <a:gd name="connsiteY22" fmla="*/ 216583 h 301354"/>
                <a:gd name="connsiteX23" fmla="*/ 304800 w 410527"/>
                <a:gd name="connsiteY23" fmla="*/ 228012 h 301354"/>
                <a:gd name="connsiteX24" fmla="*/ 312420 w 410527"/>
                <a:gd name="connsiteY24" fmla="*/ 223250 h 301354"/>
                <a:gd name="connsiteX25" fmla="*/ 363855 w 410527"/>
                <a:gd name="connsiteY25" fmla="*/ 169910 h 301354"/>
                <a:gd name="connsiteX26" fmla="*/ 410528 w 410527"/>
                <a:gd name="connsiteY26" fmla="*/ 169910 h 301354"/>
                <a:gd name="connsiteX27" fmla="*/ 410528 w 410527"/>
                <a:gd name="connsiteY27" fmla="*/ 131810 h 30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0527" h="301354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aphic 6" descr="Stopwatch">
            <a:extLst>
              <a:ext uri="{FF2B5EF4-FFF2-40B4-BE49-F238E27FC236}">
                <a16:creationId xmlns:a16="http://schemas.microsoft.com/office/drawing/2014/main" id="{9005EF45-7750-48A0-81F2-15FA8FFC21A3}"/>
              </a:ext>
            </a:extLst>
          </p:cNvPr>
          <p:cNvGrpSpPr/>
          <p:nvPr/>
        </p:nvGrpSpPr>
        <p:grpSpPr>
          <a:xfrm>
            <a:off x="4064000" y="1812461"/>
            <a:ext cx="914400" cy="914400"/>
            <a:chOff x="4064000" y="1812461"/>
            <a:chExt cx="914400" cy="9144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B2622DC-703F-4CD9-AECF-12A71D091D06}"/>
                </a:ext>
              </a:extLst>
            </p:cNvPr>
            <p:cNvSpPr/>
            <p:nvPr/>
          </p:nvSpPr>
          <p:spPr>
            <a:xfrm>
              <a:off x="4502150" y="210773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BEAE222-3C7F-408E-951A-480EB8C2DD97}"/>
                </a:ext>
              </a:extLst>
            </p:cNvPr>
            <p:cNvSpPr/>
            <p:nvPr/>
          </p:nvSpPr>
          <p:spPr>
            <a:xfrm>
              <a:off x="4502150" y="248873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038A1B2-0DB5-4027-AEB7-8C61977B310B}"/>
                </a:ext>
              </a:extLst>
            </p:cNvPr>
            <p:cNvSpPr/>
            <p:nvPr/>
          </p:nvSpPr>
          <p:spPr>
            <a:xfrm>
              <a:off x="4692650" y="228871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7AD3C4C-6ECE-4F58-B188-208F599B045E}"/>
                </a:ext>
              </a:extLst>
            </p:cNvPr>
            <p:cNvSpPr/>
            <p:nvPr/>
          </p:nvSpPr>
          <p:spPr>
            <a:xfrm>
              <a:off x="4311650" y="228871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6639F09-B933-4CB3-9717-B17C049AEC5A}"/>
                </a:ext>
              </a:extLst>
            </p:cNvPr>
            <p:cNvSpPr/>
            <p:nvPr/>
          </p:nvSpPr>
          <p:spPr>
            <a:xfrm>
              <a:off x="4502150" y="2174411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E2BA067-6859-4B2B-95A9-999412BFA7F5}"/>
                </a:ext>
              </a:extLst>
            </p:cNvPr>
            <p:cNvSpPr/>
            <p:nvPr/>
          </p:nvSpPr>
          <p:spPr>
            <a:xfrm>
              <a:off x="4197641" y="1898186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6" name="Graphic 8" descr="Gears">
            <a:extLst>
              <a:ext uri="{FF2B5EF4-FFF2-40B4-BE49-F238E27FC236}">
                <a16:creationId xmlns:a16="http://schemas.microsoft.com/office/drawing/2014/main" id="{7A7CAB03-8550-486F-964A-A30366AA79B4}"/>
              </a:ext>
            </a:extLst>
          </p:cNvPr>
          <p:cNvGrpSpPr/>
          <p:nvPr/>
        </p:nvGrpSpPr>
        <p:grpSpPr>
          <a:xfrm>
            <a:off x="5785484" y="1893423"/>
            <a:ext cx="621029" cy="751522"/>
            <a:chOff x="5785484" y="1893423"/>
            <a:chExt cx="621029" cy="751522"/>
          </a:xfrm>
          <a:solidFill>
            <a:srgbClr val="000000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E349D39-0334-4616-AE92-399E39616571}"/>
                </a:ext>
              </a:extLst>
            </p:cNvPr>
            <p:cNvSpPr/>
            <p:nvPr/>
          </p:nvSpPr>
          <p:spPr>
            <a:xfrm>
              <a:off x="6000750" y="189342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BE5961C-A61B-42AA-8EEC-078DF1575151}"/>
                </a:ext>
              </a:extLst>
            </p:cNvPr>
            <p:cNvSpPr/>
            <p:nvPr/>
          </p:nvSpPr>
          <p:spPr>
            <a:xfrm>
              <a:off x="5785484" y="224013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aphic 32" descr="Lightbulb">
            <a:extLst>
              <a:ext uri="{FF2B5EF4-FFF2-40B4-BE49-F238E27FC236}">
                <a16:creationId xmlns:a16="http://schemas.microsoft.com/office/drawing/2014/main" id="{42CF3597-1F85-4777-A229-09351155F748}"/>
              </a:ext>
            </a:extLst>
          </p:cNvPr>
          <p:cNvGrpSpPr/>
          <p:nvPr/>
        </p:nvGrpSpPr>
        <p:grpSpPr>
          <a:xfrm>
            <a:off x="7207432" y="1812461"/>
            <a:ext cx="914400" cy="914400"/>
            <a:chOff x="7207432" y="1812461"/>
            <a:chExt cx="914400" cy="91440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95D5646-019F-4531-8C91-0B5613F67821}"/>
                </a:ext>
              </a:extLst>
            </p:cNvPr>
            <p:cNvSpPr/>
            <p:nvPr/>
          </p:nvSpPr>
          <p:spPr>
            <a:xfrm>
              <a:off x="7540807" y="242206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4232640-00A6-49D6-B1E8-5F999188EF96}"/>
                </a:ext>
              </a:extLst>
            </p:cNvPr>
            <p:cNvSpPr/>
            <p:nvPr/>
          </p:nvSpPr>
          <p:spPr>
            <a:xfrm>
              <a:off x="7540807" y="251731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8509F71-43BE-4236-A0CD-6AA930B5F5A7}"/>
                </a:ext>
              </a:extLst>
            </p:cNvPr>
            <p:cNvSpPr/>
            <p:nvPr/>
          </p:nvSpPr>
          <p:spPr>
            <a:xfrm>
              <a:off x="7602719" y="2612561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879C023-54A5-428F-A810-8C57C1E4DEA2}"/>
                </a:ext>
              </a:extLst>
            </p:cNvPr>
            <p:cNvSpPr/>
            <p:nvPr/>
          </p:nvSpPr>
          <p:spPr>
            <a:xfrm>
              <a:off x="7416982" y="1869611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4" descr="Bullseye">
            <a:extLst>
              <a:ext uri="{FF2B5EF4-FFF2-40B4-BE49-F238E27FC236}">
                <a16:creationId xmlns:a16="http://schemas.microsoft.com/office/drawing/2014/main" id="{A5622608-03BE-4313-AAC4-D13DEC7F9B88}"/>
              </a:ext>
            </a:extLst>
          </p:cNvPr>
          <p:cNvGrpSpPr/>
          <p:nvPr/>
        </p:nvGrpSpPr>
        <p:grpSpPr>
          <a:xfrm>
            <a:off x="8788036" y="1812461"/>
            <a:ext cx="914400" cy="914400"/>
            <a:chOff x="8788036" y="1812461"/>
            <a:chExt cx="914400" cy="91440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99F8D83-3C5A-4859-A04F-218637097527}"/>
                </a:ext>
              </a:extLst>
            </p:cNvPr>
            <p:cNvSpPr/>
            <p:nvPr/>
          </p:nvSpPr>
          <p:spPr>
            <a:xfrm>
              <a:off x="9134746" y="1893423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812BAC7-E898-4CB2-B861-10ADAA771866}"/>
                </a:ext>
              </a:extLst>
            </p:cNvPr>
            <p:cNvSpPr/>
            <p:nvPr/>
          </p:nvSpPr>
          <p:spPr>
            <a:xfrm>
              <a:off x="8868998" y="1921998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6705901-D56F-4DFE-8AF8-016D7E349138}"/>
                </a:ext>
              </a:extLst>
            </p:cNvPr>
            <p:cNvSpPr/>
            <p:nvPr/>
          </p:nvSpPr>
          <p:spPr>
            <a:xfrm>
              <a:off x="9002348" y="2055348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6440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47</Words>
  <PresentationFormat>Widescreen</PresentationFormat>
  <Paragraphs>14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Folded List – Slide Template</vt:lpstr>
      <vt:lpstr>Horizontal Folded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Folded List</dc:title>
  <dc:creator>PresentationGO.com</dc:creator>
  <dc:description>© Copyright PresentationGO.com</dc:description>
  <dcterms:created xsi:type="dcterms:W3CDTF">2014-11-26T05:14:11Z</dcterms:created>
  <dcterms:modified xsi:type="dcterms:W3CDTF">2019-11-18T17:18:09Z</dcterms:modified>
  <cp:category>Charts &amp; Diagrams</cp:category>
</cp:coreProperties>
</file>