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10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>
            <a:off x="0" y="3311245"/>
            <a:ext cx="6306532" cy="126986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>
            <a:off x="0" y="4706687"/>
            <a:ext cx="5808654" cy="114907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>
            <a:off x="0" y="1242150"/>
            <a:ext cx="6306532" cy="19540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Up with 3 Layers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>
            <a:off x="3870996" y="3311245"/>
            <a:ext cx="4450009" cy="1269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>
            <a:off x="3870996" y="4706687"/>
            <a:ext cx="4208454" cy="114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>
            <a:off x="5314553" y="1242150"/>
            <a:ext cx="1570795" cy="195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5785651" y="2163984"/>
            <a:ext cx="917514" cy="917514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5919455" y="3621222"/>
            <a:ext cx="649906" cy="649906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5853450" y="4873109"/>
            <a:ext cx="781916" cy="78191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F183A4F-3463-49B7-A43E-FF447A11B2B0}"/>
              </a:ext>
            </a:extLst>
          </p:cNvPr>
          <p:cNvGrpSpPr/>
          <p:nvPr/>
        </p:nvGrpSpPr>
        <p:grpSpPr>
          <a:xfrm>
            <a:off x="8921977" y="3325631"/>
            <a:ext cx="2937088" cy="1167042"/>
            <a:chOff x="8921977" y="1528280"/>
            <a:chExt cx="2937088" cy="11670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FA74A5A-ADB6-4677-8DC3-32AD506EFD55}"/>
              </a:ext>
            </a:extLst>
          </p:cNvPr>
          <p:cNvGrpSpPr/>
          <p:nvPr/>
        </p:nvGrpSpPr>
        <p:grpSpPr>
          <a:xfrm>
            <a:off x="8921977" y="4676260"/>
            <a:ext cx="2937088" cy="1167042"/>
            <a:chOff x="8921977" y="4134941"/>
            <a:chExt cx="2937088" cy="11670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407DD7-DA4A-45E4-A455-971B7EADD297}"/>
              </a:ext>
            </a:extLst>
          </p:cNvPr>
          <p:cNvGrpSpPr/>
          <p:nvPr/>
        </p:nvGrpSpPr>
        <p:grpSpPr>
          <a:xfrm>
            <a:off x="332936" y="3325631"/>
            <a:ext cx="2937088" cy="1167042"/>
            <a:chOff x="332936" y="2689321"/>
            <a:chExt cx="2937088" cy="116704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200A03E-7C5E-49FB-BF08-30273C29C65C}"/>
              </a:ext>
            </a:extLst>
          </p:cNvPr>
          <p:cNvGrpSpPr/>
          <p:nvPr/>
        </p:nvGrpSpPr>
        <p:grpSpPr>
          <a:xfrm>
            <a:off x="332936" y="4676260"/>
            <a:ext cx="2937088" cy="1167042"/>
            <a:chOff x="332936" y="4713893"/>
            <a:chExt cx="2937088" cy="11670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D2F0142-FA45-449A-9DB8-D5ECC0ADE425}"/>
              </a:ext>
            </a:extLst>
          </p:cNvPr>
          <p:cNvGrpSpPr/>
          <p:nvPr/>
        </p:nvGrpSpPr>
        <p:grpSpPr>
          <a:xfrm>
            <a:off x="8929772" y="1635678"/>
            <a:ext cx="2937088" cy="1167042"/>
            <a:chOff x="8921977" y="1528280"/>
            <a:chExt cx="2937088" cy="116704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2A3A30A-CA98-4E91-B51E-B5F25B8A3DCC}"/>
              </a:ext>
            </a:extLst>
          </p:cNvPr>
          <p:cNvGrpSpPr/>
          <p:nvPr/>
        </p:nvGrpSpPr>
        <p:grpSpPr>
          <a:xfrm>
            <a:off x="340731" y="1635678"/>
            <a:ext cx="2937088" cy="1167042"/>
            <a:chOff x="332936" y="2689321"/>
            <a:chExt cx="2937088" cy="116704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0233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>
            <a:off x="0" y="3311245"/>
            <a:ext cx="6306532" cy="1269860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>
            <a:off x="0" y="4706687"/>
            <a:ext cx="5808654" cy="1149079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>
            <a:off x="0" y="1242150"/>
            <a:ext cx="6306532" cy="1954099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Up with 3 Layers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>
            <a:off x="3870996" y="3311245"/>
            <a:ext cx="4450009" cy="1269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>
            <a:off x="3870996" y="4706687"/>
            <a:ext cx="4208454" cy="114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>
            <a:off x="5314553" y="1242150"/>
            <a:ext cx="1570795" cy="195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5785651" y="2163984"/>
            <a:ext cx="917514" cy="917514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5919455" y="3621222"/>
            <a:ext cx="649906" cy="649906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5853450" y="4873109"/>
            <a:ext cx="781916" cy="78191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F183A4F-3463-49B7-A43E-FF447A11B2B0}"/>
              </a:ext>
            </a:extLst>
          </p:cNvPr>
          <p:cNvGrpSpPr/>
          <p:nvPr/>
        </p:nvGrpSpPr>
        <p:grpSpPr>
          <a:xfrm>
            <a:off x="8921977" y="3325631"/>
            <a:ext cx="2937088" cy="1167042"/>
            <a:chOff x="8921977" y="1528280"/>
            <a:chExt cx="2937088" cy="11670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FA74A5A-ADB6-4677-8DC3-32AD506EFD55}"/>
              </a:ext>
            </a:extLst>
          </p:cNvPr>
          <p:cNvGrpSpPr/>
          <p:nvPr/>
        </p:nvGrpSpPr>
        <p:grpSpPr>
          <a:xfrm>
            <a:off x="8921977" y="4676260"/>
            <a:ext cx="2937088" cy="1167042"/>
            <a:chOff x="8921977" y="4134941"/>
            <a:chExt cx="2937088" cy="11670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407DD7-DA4A-45E4-A455-971B7EADD297}"/>
              </a:ext>
            </a:extLst>
          </p:cNvPr>
          <p:cNvGrpSpPr/>
          <p:nvPr/>
        </p:nvGrpSpPr>
        <p:grpSpPr>
          <a:xfrm>
            <a:off x="332936" y="3325631"/>
            <a:ext cx="2937088" cy="1167042"/>
            <a:chOff x="332936" y="2689321"/>
            <a:chExt cx="2937088" cy="116704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200A03E-7C5E-49FB-BF08-30273C29C65C}"/>
              </a:ext>
            </a:extLst>
          </p:cNvPr>
          <p:cNvGrpSpPr/>
          <p:nvPr/>
        </p:nvGrpSpPr>
        <p:grpSpPr>
          <a:xfrm>
            <a:off x="332936" y="4676260"/>
            <a:ext cx="2937088" cy="1167042"/>
            <a:chOff x="332936" y="4713893"/>
            <a:chExt cx="2937088" cy="11670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D2F0142-FA45-449A-9DB8-D5ECC0ADE425}"/>
              </a:ext>
            </a:extLst>
          </p:cNvPr>
          <p:cNvGrpSpPr/>
          <p:nvPr/>
        </p:nvGrpSpPr>
        <p:grpSpPr>
          <a:xfrm>
            <a:off x="8929772" y="1635678"/>
            <a:ext cx="2937088" cy="1167042"/>
            <a:chOff x="8921977" y="1528280"/>
            <a:chExt cx="2937088" cy="116704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2A3A30A-CA98-4E91-B51E-B5F25B8A3DCC}"/>
              </a:ext>
            </a:extLst>
          </p:cNvPr>
          <p:cNvGrpSpPr/>
          <p:nvPr/>
        </p:nvGrpSpPr>
        <p:grpSpPr>
          <a:xfrm>
            <a:off x="340731" y="1635678"/>
            <a:ext cx="2937088" cy="1167042"/>
            <a:chOff x="332936" y="2689321"/>
            <a:chExt cx="2937088" cy="116704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860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529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Up with 3 Layers – Slide Template</vt:lpstr>
      <vt:lpstr>Thumbs Up with 3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Up with 3 Layers</dc:title>
  <dc:creator>PresentationGO.com</dc:creator>
  <dc:description>© Copyright PresentationGO.com</dc:description>
  <dcterms:created xsi:type="dcterms:W3CDTF">2014-11-26T05:14:11Z</dcterms:created>
  <dcterms:modified xsi:type="dcterms:W3CDTF">2019-11-18T17:58:53Z</dcterms:modified>
  <cp:category>Graphics &amp; Metaphors</cp:category>
</cp:coreProperties>
</file>