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317818961527441"/>
                  <c:y val="-7.05801864168369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89040436231539"/>
                      <c:h val="0.282790928254916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B08-42C8-A7AD-8290AE6C7C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8-42C8-A7AD-8290AE6C7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5B08-42C8-A7AD-8290AE6C7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3989290067830143"/>
                  <c:y val="-6.470030407749165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11241341343004"/>
                      <c:h val="0.29690752130966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1DD-4375-BF52-0039ACF1D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D-4375-BF52-0039ACF1D8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21DD-4375-BF52-0039ACF1D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2370286729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29774071268694"/>
                      <c:h val="0.29690752130966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736-4380-9DD2-CEEA9D82B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6-4380-9DD2-CEEA9D82B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6736-4380-9DD2-CEEA9D82B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317818961527441"/>
                  <c:y val="-7.058018641683695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89040436231539"/>
                      <c:h val="0.282790928254916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B08-42C8-A7AD-8290AE6C7C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8-42C8-A7AD-8290AE6C7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5B08-42C8-A7AD-8290AE6C7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3989290067830143"/>
                  <c:y val="-6.470030407749165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11241341343004"/>
                      <c:h val="0.29690752130966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1DD-4375-BF52-0039ACF1D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D-4375-BF52-0039ACF1D8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21DD-4375-BF52-0039ACF1D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2370286729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29774071268694"/>
                      <c:h val="0.29690752130966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736-4380-9DD2-CEEA9D82B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6-4380-9DD2-CEEA9D82B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6736-4380-9DD2-CEEA9D82B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0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27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F484AC3-548D-42AD-9DA1-D907256F0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7542307"/>
              </p:ext>
            </p:extLst>
          </p:nvPr>
        </p:nvGraphicFramePr>
        <p:xfrm>
          <a:off x="459458" y="2449345"/>
          <a:ext cx="2348661" cy="179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Beaker Chart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DBF99B9-F3F6-48E9-A210-C668F903E2A6}"/>
              </a:ext>
            </a:extLst>
          </p:cNvPr>
          <p:cNvSpPr/>
          <p:nvPr/>
        </p:nvSpPr>
        <p:spPr>
          <a:xfrm>
            <a:off x="1082378" y="2732475"/>
            <a:ext cx="1372867" cy="175279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3DF826-1B6E-4645-B86B-0968FDECBBCF}"/>
              </a:ext>
            </a:extLst>
          </p:cNvPr>
          <p:cNvSpPr/>
          <p:nvPr/>
        </p:nvSpPr>
        <p:spPr>
          <a:xfrm>
            <a:off x="1339413" y="1705375"/>
            <a:ext cx="394699" cy="394699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3BD94D3-C2C7-465F-9CFB-D0BB25F3617D}"/>
              </a:ext>
            </a:extLst>
          </p:cNvPr>
          <p:cNvSpPr/>
          <p:nvPr/>
        </p:nvSpPr>
        <p:spPr>
          <a:xfrm>
            <a:off x="1339412" y="1310676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90C87C6-6AA4-4560-BFD2-32690915C752}"/>
              </a:ext>
            </a:extLst>
          </p:cNvPr>
          <p:cNvSpPr/>
          <p:nvPr/>
        </p:nvSpPr>
        <p:spPr>
          <a:xfrm>
            <a:off x="1898569" y="1902724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B847DA9-E2A1-4255-9670-70F082D07ED1}"/>
              </a:ext>
            </a:extLst>
          </p:cNvPr>
          <p:cNvSpPr/>
          <p:nvPr/>
        </p:nvSpPr>
        <p:spPr>
          <a:xfrm>
            <a:off x="1931460" y="1442242"/>
            <a:ext cx="263132" cy="263132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7A82D75-97F4-4BAE-8268-CB33568514E9}"/>
              </a:ext>
            </a:extLst>
          </p:cNvPr>
          <p:cNvSpPr/>
          <p:nvPr/>
        </p:nvSpPr>
        <p:spPr>
          <a:xfrm>
            <a:off x="848839" y="2198747"/>
            <a:ext cx="1839946" cy="2006386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523EF7-77E7-4F8A-9414-887FE146F087}"/>
              </a:ext>
            </a:extLst>
          </p:cNvPr>
          <p:cNvGrpSpPr/>
          <p:nvPr/>
        </p:nvGrpSpPr>
        <p:grpSpPr>
          <a:xfrm>
            <a:off x="1847937" y="2757904"/>
            <a:ext cx="394699" cy="1184096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EFC129-91E7-4D20-A9E1-E56ADF94EF9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E903834-2000-4BA2-A4E2-B96CC4870E5B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7CC17C4-D29A-414B-B317-D378B9A29320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7A8ACD-04B9-40A1-B9B6-DAB0063C9D4F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01CFFD1-43C4-4BB3-ADFB-D92414EE1ED6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3498B71-FC83-410A-9B26-1255E62D6CCD}"/>
              </a:ext>
            </a:extLst>
          </p:cNvPr>
          <p:cNvGrpSpPr/>
          <p:nvPr/>
        </p:nvGrpSpPr>
        <p:grpSpPr>
          <a:xfrm>
            <a:off x="667404" y="4354746"/>
            <a:ext cx="2202816" cy="1360030"/>
            <a:chOff x="332936" y="2473878"/>
            <a:chExt cx="2937088" cy="181337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A0BA62-D491-4CBE-B586-B1C374C2468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39BE07F-5D60-408F-BCA7-05FEA2E6379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C3C7B1B-B95A-4E47-8010-A28CFF71A86C}"/>
              </a:ext>
            </a:extLst>
          </p:cNvPr>
          <p:cNvGrpSpPr/>
          <p:nvPr/>
        </p:nvGrpSpPr>
        <p:grpSpPr>
          <a:xfrm>
            <a:off x="3435892" y="4354746"/>
            <a:ext cx="2202816" cy="1360030"/>
            <a:chOff x="332936" y="2473878"/>
            <a:chExt cx="2937088" cy="181337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8897DEC-59F2-43C6-A736-AC25FF88B9B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7533086-DECC-439C-ACA0-F04C43E402A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1A41DF2-EDFA-45E0-8CC2-E7F36F9CBA99}"/>
              </a:ext>
            </a:extLst>
          </p:cNvPr>
          <p:cNvGrpSpPr/>
          <p:nvPr/>
        </p:nvGrpSpPr>
        <p:grpSpPr>
          <a:xfrm>
            <a:off x="6239081" y="4354746"/>
            <a:ext cx="2202816" cy="1360030"/>
            <a:chOff x="332936" y="2473878"/>
            <a:chExt cx="2937088" cy="181337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4824CE9-E809-419E-A795-2F72AAC1DEB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48030E3-0108-4EEF-B053-412757A7139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123" name="Chart 122">
            <a:extLst>
              <a:ext uri="{FF2B5EF4-FFF2-40B4-BE49-F238E27FC236}">
                <a16:creationId xmlns:a16="http://schemas.microsoft.com/office/drawing/2014/main" id="{AF44547D-5303-4931-A9F3-4EEC76EE9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9281966"/>
              </p:ext>
            </p:extLst>
          </p:nvPr>
        </p:nvGraphicFramePr>
        <p:xfrm>
          <a:off x="3262646" y="2449345"/>
          <a:ext cx="2348661" cy="179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C3309802-37A6-444E-92B7-8EFA2A5ED9DC}"/>
              </a:ext>
            </a:extLst>
          </p:cNvPr>
          <p:cNvSpPr/>
          <p:nvPr/>
        </p:nvSpPr>
        <p:spPr>
          <a:xfrm>
            <a:off x="3885566" y="3184332"/>
            <a:ext cx="1372867" cy="175279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2E921EA-7DE5-46FF-89E9-79EBA25D0EB1}"/>
              </a:ext>
            </a:extLst>
          </p:cNvPr>
          <p:cNvSpPr/>
          <p:nvPr/>
        </p:nvSpPr>
        <p:spPr>
          <a:xfrm>
            <a:off x="4142601" y="1705375"/>
            <a:ext cx="394699" cy="394699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CFC06BAE-27AB-4459-8B60-AB8930702573}"/>
              </a:ext>
            </a:extLst>
          </p:cNvPr>
          <p:cNvSpPr/>
          <p:nvPr/>
        </p:nvSpPr>
        <p:spPr>
          <a:xfrm>
            <a:off x="4142600" y="1310676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43F6BE3-07D1-44E5-A9D1-7CD38C2473DE}"/>
              </a:ext>
            </a:extLst>
          </p:cNvPr>
          <p:cNvSpPr/>
          <p:nvPr/>
        </p:nvSpPr>
        <p:spPr>
          <a:xfrm>
            <a:off x="4701757" y="1902724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7AA1822A-8B6B-418B-9932-2F4F9A65FAA5}"/>
              </a:ext>
            </a:extLst>
          </p:cNvPr>
          <p:cNvSpPr/>
          <p:nvPr/>
        </p:nvSpPr>
        <p:spPr>
          <a:xfrm>
            <a:off x="4734648" y="1442242"/>
            <a:ext cx="263132" cy="263132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EB01DC12-8F0B-4ABB-A0BC-9344CA080AEF}"/>
              </a:ext>
            </a:extLst>
          </p:cNvPr>
          <p:cNvSpPr/>
          <p:nvPr/>
        </p:nvSpPr>
        <p:spPr>
          <a:xfrm>
            <a:off x="3652027" y="2198747"/>
            <a:ext cx="1839946" cy="2006386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B727783-984A-4C49-99F2-211995789339}"/>
              </a:ext>
            </a:extLst>
          </p:cNvPr>
          <p:cNvGrpSpPr/>
          <p:nvPr/>
        </p:nvGrpSpPr>
        <p:grpSpPr>
          <a:xfrm>
            <a:off x="4651125" y="2757904"/>
            <a:ext cx="394699" cy="1184096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491DC60-C395-4487-A6AF-1E8720012D39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B9222D-EF7B-49BE-A6B3-4D00B2E87319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6666EF7-A1E3-482D-97A3-11366D48B99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19E39C8-A8C4-4771-8946-8512BA696CEE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C215E5C-43ED-41D0-B44E-E9905BAE101B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aphicFrame>
        <p:nvGraphicFramePr>
          <p:cNvPr id="149" name="Chart 148">
            <a:extLst>
              <a:ext uri="{FF2B5EF4-FFF2-40B4-BE49-F238E27FC236}">
                <a16:creationId xmlns:a16="http://schemas.microsoft.com/office/drawing/2014/main" id="{21C779F9-2189-4342-B6C8-D4F81E423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9293774"/>
              </p:ext>
            </p:extLst>
          </p:nvPr>
        </p:nvGraphicFramePr>
        <p:xfrm>
          <a:off x="6065835" y="2449345"/>
          <a:ext cx="2348661" cy="179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3356E37-9F54-4CCA-8CBD-7B1610DC1A43}"/>
              </a:ext>
            </a:extLst>
          </p:cNvPr>
          <p:cNvSpPr/>
          <p:nvPr/>
        </p:nvSpPr>
        <p:spPr>
          <a:xfrm>
            <a:off x="6688755" y="2510458"/>
            <a:ext cx="1372867" cy="175279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DF9607B2-EFA3-4FEC-8DE3-EC3447C2A057}"/>
              </a:ext>
            </a:extLst>
          </p:cNvPr>
          <p:cNvSpPr/>
          <p:nvPr/>
        </p:nvSpPr>
        <p:spPr>
          <a:xfrm>
            <a:off x="6945789" y="1705375"/>
            <a:ext cx="394699" cy="394699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E34311BA-7D70-45D3-B6C2-05F027FC0531}"/>
              </a:ext>
            </a:extLst>
          </p:cNvPr>
          <p:cNvSpPr/>
          <p:nvPr/>
        </p:nvSpPr>
        <p:spPr>
          <a:xfrm>
            <a:off x="6945789" y="1310676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C531B484-CEA6-4761-8F21-2263EFA462D0}"/>
              </a:ext>
            </a:extLst>
          </p:cNvPr>
          <p:cNvSpPr/>
          <p:nvPr/>
        </p:nvSpPr>
        <p:spPr>
          <a:xfrm>
            <a:off x="7504946" y="1902724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51AF414B-0AE4-4D93-AEAF-AE4A0CABEE26}"/>
              </a:ext>
            </a:extLst>
          </p:cNvPr>
          <p:cNvSpPr/>
          <p:nvPr/>
        </p:nvSpPr>
        <p:spPr>
          <a:xfrm>
            <a:off x="7537837" y="1442242"/>
            <a:ext cx="263132" cy="263132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75823CEE-C12A-459E-A4D2-77DE5214DE6D}"/>
              </a:ext>
            </a:extLst>
          </p:cNvPr>
          <p:cNvSpPr/>
          <p:nvPr/>
        </p:nvSpPr>
        <p:spPr>
          <a:xfrm>
            <a:off x="6455216" y="2198747"/>
            <a:ext cx="1839946" cy="2006386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23E3EA1-2945-4CEB-9176-D27E0861E9FE}"/>
              </a:ext>
            </a:extLst>
          </p:cNvPr>
          <p:cNvGrpSpPr/>
          <p:nvPr/>
        </p:nvGrpSpPr>
        <p:grpSpPr>
          <a:xfrm>
            <a:off x="7454314" y="2757904"/>
            <a:ext cx="394699" cy="1184096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E3B9C9-F277-4BD3-8AE2-EBA1E402BDE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3C2701D-4243-4200-82CF-C5D1187AA124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917AC7D-13B3-405F-86BE-AEAA71A0303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1C022D-296D-4D0A-91EC-EABE179354E2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80BC7E9-C192-4CC3-894E-149DB5FC12A1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2797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F484AC3-548D-42AD-9DA1-D907256F0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1312498"/>
              </p:ext>
            </p:extLst>
          </p:nvPr>
        </p:nvGraphicFramePr>
        <p:xfrm>
          <a:off x="459458" y="2449345"/>
          <a:ext cx="2348661" cy="179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Beaker Chart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DBF99B9-F3F6-48E9-A210-C668F903E2A6}"/>
              </a:ext>
            </a:extLst>
          </p:cNvPr>
          <p:cNvSpPr/>
          <p:nvPr/>
        </p:nvSpPr>
        <p:spPr>
          <a:xfrm>
            <a:off x="1082378" y="2732475"/>
            <a:ext cx="1372867" cy="175279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3DF826-1B6E-4645-B86B-0968FDECBBCF}"/>
              </a:ext>
            </a:extLst>
          </p:cNvPr>
          <p:cNvSpPr/>
          <p:nvPr/>
        </p:nvSpPr>
        <p:spPr>
          <a:xfrm>
            <a:off x="1339413" y="1705375"/>
            <a:ext cx="394699" cy="394699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3BD94D3-C2C7-465F-9CFB-D0BB25F3617D}"/>
              </a:ext>
            </a:extLst>
          </p:cNvPr>
          <p:cNvSpPr/>
          <p:nvPr/>
        </p:nvSpPr>
        <p:spPr>
          <a:xfrm>
            <a:off x="1339412" y="1310676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90C87C6-6AA4-4560-BFD2-32690915C752}"/>
              </a:ext>
            </a:extLst>
          </p:cNvPr>
          <p:cNvSpPr/>
          <p:nvPr/>
        </p:nvSpPr>
        <p:spPr>
          <a:xfrm>
            <a:off x="1898569" y="1902724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B847DA9-E2A1-4255-9670-70F082D07ED1}"/>
              </a:ext>
            </a:extLst>
          </p:cNvPr>
          <p:cNvSpPr/>
          <p:nvPr/>
        </p:nvSpPr>
        <p:spPr>
          <a:xfrm>
            <a:off x="1931460" y="1442242"/>
            <a:ext cx="263132" cy="263132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7A82D75-97F4-4BAE-8268-CB33568514E9}"/>
              </a:ext>
            </a:extLst>
          </p:cNvPr>
          <p:cNvSpPr/>
          <p:nvPr/>
        </p:nvSpPr>
        <p:spPr>
          <a:xfrm>
            <a:off x="848839" y="2198747"/>
            <a:ext cx="1839946" cy="2006386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523EF7-77E7-4F8A-9414-887FE146F087}"/>
              </a:ext>
            </a:extLst>
          </p:cNvPr>
          <p:cNvGrpSpPr/>
          <p:nvPr/>
        </p:nvGrpSpPr>
        <p:grpSpPr>
          <a:xfrm>
            <a:off x="1847937" y="2757904"/>
            <a:ext cx="394699" cy="1184096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EFC129-91E7-4D20-A9E1-E56ADF94EF9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E903834-2000-4BA2-A4E2-B96CC4870E5B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7CC17C4-D29A-414B-B317-D378B9A29320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7A8ACD-04B9-40A1-B9B6-DAB0063C9D4F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01CFFD1-43C4-4BB3-ADFB-D92414EE1ED6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3498B71-FC83-410A-9B26-1255E62D6CCD}"/>
              </a:ext>
            </a:extLst>
          </p:cNvPr>
          <p:cNvGrpSpPr/>
          <p:nvPr/>
        </p:nvGrpSpPr>
        <p:grpSpPr>
          <a:xfrm>
            <a:off x="667404" y="4354746"/>
            <a:ext cx="2202816" cy="1360030"/>
            <a:chOff x="332936" y="2473878"/>
            <a:chExt cx="2937088" cy="181337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A0BA62-D491-4CBE-B586-B1C374C2468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39BE07F-5D60-408F-BCA7-05FEA2E6379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C3C7B1B-B95A-4E47-8010-A28CFF71A86C}"/>
              </a:ext>
            </a:extLst>
          </p:cNvPr>
          <p:cNvGrpSpPr/>
          <p:nvPr/>
        </p:nvGrpSpPr>
        <p:grpSpPr>
          <a:xfrm>
            <a:off x="3435892" y="4354746"/>
            <a:ext cx="2202816" cy="1360030"/>
            <a:chOff x="332936" y="2473878"/>
            <a:chExt cx="2937088" cy="181337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8897DEC-59F2-43C6-A736-AC25FF88B9B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7533086-DECC-439C-ACA0-F04C43E402A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1A41DF2-EDFA-45E0-8CC2-E7F36F9CBA99}"/>
              </a:ext>
            </a:extLst>
          </p:cNvPr>
          <p:cNvGrpSpPr/>
          <p:nvPr/>
        </p:nvGrpSpPr>
        <p:grpSpPr>
          <a:xfrm>
            <a:off x="6239081" y="4354746"/>
            <a:ext cx="2202816" cy="1360030"/>
            <a:chOff x="332936" y="2473878"/>
            <a:chExt cx="2937088" cy="181337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4824CE9-E809-419E-A795-2F72AAC1DEB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48030E3-0108-4EEF-B053-412757A7139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123" name="Chart 122">
            <a:extLst>
              <a:ext uri="{FF2B5EF4-FFF2-40B4-BE49-F238E27FC236}">
                <a16:creationId xmlns:a16="http://schemas.microsoft.com/office/drawing/2014/main" id="{AF44547D-5303-4931-A9F3-4EEC76EE9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0084508"/>
              </p:ext>
            </p:extLst>
          </p:nvPr>
        </p:nvGraphicFramePr>
        <p:xfrm>
          <a:off x="3262646" y="2449345"/>
          <a:ext cx="2348661" cy="179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C3309802-37A6-444E-92B7-8EFA2A5ED9DC}"/>
              </a:ext>
            </a:extLst>
          </p:cNvPr>
          <p:cNvSpPr/>
          <p:nvPr/>
        </p:nvSpPr>
        <p:spPr>
          <a:xfrm>
            <a:off x="3885566" y="3184332"/>
            <a:ext cx="1372867" cy="175279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2E921EA-7DE5-46FF-89E9-79EBA25D0EB1}"/>
              </a:ext>
            </a:extLst>
          </p:cNvPr>
          <p:cNvSpPr/>
          <p:nvPr/>
        </p:nvSpPr>
        <p:spPr>
          <a:xfrm>
            <a:off x="4142601" y="1705375"/>
            <a:ext cx="394699" cy="394699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CFC06BAE-27AB-4459-8B60-AB8930702573}"/>
              </a:ext>
            </a:extLst>
          </p:cNvPr>
          <p:cNvSpPr/>
          <p:nvPr/>
        </p:nvSpPr>
        <p:spPr>
          <a:xfrm>
            <a:off x="4142600" y="1310676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43F6BE3-07D1-44E5-A9D1-7CD38C2473DE}"/>
              </a:ext>
            </a:extLst>
          </p:cNvPr>
          <p:cNvSpPr/>
          <p:nvPr/>
        </p:nvSpPr>
        <p:spPr>
          <a:xfrm>
            <a:off x="4701757" y="1902724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7AA1822A-8B6B-418B-9932-2F4F9A65FAA5}"/>
              </a:ext>
            </a:extLst>
          </p:cNvPr>
          <p:cNvSpPr/>
          <p:nvPr/>
        </p:nvSpPr>
        <p:spPr>
          <a:xfrm>
            <a:off x="4734648" y="1442242"/>
            <a:ext cx="263132" cy="263132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EB01DC12-8F0B-4ABB-A0BC-9344CA080AEF}"/>
              </a:ext>
            </a:extLst>
          </p:cNvPr>
          <p:cNvSpPr/>
          <p:nvPr/>
        </p:nvSpPr>
        <p:spPr>
          <a:xfrm>
            <a:off x="3652027" y="2198747"/>
            <a:ext cx="1839946" cy="2006386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B727783-984A-4C49-99F2-211995789339}"/>
              </a:ext>
            </a:extLst>
          </p:cNvPr>
          <p:cNvGrpSpPr/>
          <p:nvPr/>
        </p:nvGrpSpPr>
        <p:grpSpPr>
          <a:xfrm>
            <a:off x="4651125" y="2757904"/>
            <a:ext cx="394699" cy="1184096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491DC60-C395-4487-A6AF-1E8720012D39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B9222D-EF7B-49BE-A6B3-4D00B2E87319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6666EF7-A1E3-482D-97A3-11366D48B99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19E39C8-A8C4-4771-8946-8512BA696CEE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C215E5C-43ED-41D0-B44E-E9905BAE101B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aphicFrame>
        <p:nvGraphicFramePr>
          <p:cNvPr id="149" name="Chart 148">
            <a:extLst>
              <a:ext uri="{FF2B5EF4-FFF2-40B4-BE49-F238E27FC236}">
                <a16:creationId xmlns:a16="http://schemas.microsoft.com/office/drawing/2014/main" id="{21C779F9-2189-4342-B6C8-D4F81E423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712651"/>
              </p:ext>
            </p:extLst>
          </p:nvPr>
        </p:nvGraphicFramePr>
        <p:xfrm>
          <a:off x="6065835" y="2449345"/>
          <a:ext cx="2348661" cy="179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3356E37-9F54-4CCA-8CBD-7B1610DC1A43}"/>
              </a:ext>
            </a:extLst>
          </p:cNvPr>
          <p:cNvSpPr/>
          <p:nvPr/>
        </p:nvSpPr>
        <p:spPr>
          <a:xfrm>
            <a:off x="6688755" y="2510458"/>
            <a:ext cx="1372867" cy="175279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DF9607B2-EFA3-4FEC-8DE3-EC3447C2A057}"/>
              </a:ext>
            </a:extLst>
          </p:cNvPr>
          <p:cNvSpPr/>
          <p:nvPr/>
        </p:nvSpPr>
        <p:spPr>
          <a:xfrm>
            <a:off x="6945789" y="1705375"/>
            <a:ext cx="394699" cy="394699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E34311BA-7D70-45D3-B6C2-05F027FC0531}"/>
              </a:ext>
            </a:extLst>
          </p:cNvPr>
          <p:cNvSpPr/>
          <p:nvPr/>
        </p:nvSpPr>
        <p:spPr>
          <a:xfrm>
            <a:off x="6945789" y="1310676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C531B484-CEA6-4761-8F21-2263EFA462D0}"/>
              </a:ext>
            </a:extLst>
          </p:cNvPr>
          <p:cNvSpPr/>
          <p:nvPr/>
        </p:nvSpPr>
        <p:spPr>
          <a:xfrm>
            <a:off x="7504946" y="1902724"/>
            <a:ext cx="197349" cy="197349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51AF414B-0AE4-4D93-AEAF-AE4A0CABEE26}"/>
              </a:ext>
            </a:extLst>
          </p:cNvPr>
          <p:cNvSpPr/>
          <p:nvPr/>
        </p:nvSpPr>
        <p:spPr>
          <a:xfrm>
            <a:off x="7537837" y="1442242"/>
            <a:ext cx="263132" cy="263132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75823CEE-C12A-459E-A4D2-77DE5214DE6D}"/>
              </a:ext>
            </a:extLst>
          </p:cNvPr>
          <p:cNvSpPr/>
          <p:nvPr/>
        </p:nvSpPr>
        <p:spPr>
          <a:xfrm>
            <a:off x="6455216" y="2198747"/>
            <a:ext cx="1839946" cy="2006386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470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23E3EA1-2945-4CEB-9176-D27E0861E9FE}"/>
              </a:ext>
            </a:extLst>
          </p:cNvPr>
          <p:cNvGrpSpPr/>
          <p:nvPr/>
        </p:nvGrpSpPr>
        <p:grpSpPr>
          <a:xfrm>
            <a:off x="7454314" y="2757904"/>
            <a:ext cx="394699" cy="1184096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E3B9C9-F277-4BD3-8AE2-EBA1E402BDE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3C2701D-4243-4200-82CF-C5D1187AA124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917AC7D-13B3-405F-86BE-AEAA71A0303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1C022D-296D-4D0A-91EC-EABE179354E2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80BC7E9-C192-4CC3-894E-149DB5FC12A1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86102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Lab Beaker Chart – Slide Template</vt:lpstr>
      <vt:lpstr>Lab Beaker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Beaker Chart</dc:title>
  <dc:creator>PresentationGO.com</dc:creator>
  <dc:description>© Copyright PresentationGO.com</dc:description>
  <dcterms:created xsi:type="dcterms:W3CDTF">2014-11-26T05:14:11Z</dcterms:created>
  <dcterms:modified xsi:type="dcterms:W3CDTF">2019-12-12T19:26:49Z</dcterms:modified>
  <cp:category>Charts &amp; Diagrams</cp:category>
</cp:coreProperties>
</file>