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68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89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Matrix – Slide Template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246206A-C5CC-4361-8490-2A5EA6278100}"/>
              </a:ext>
            </a:extLst>
          </p:cNvPr>
          <p:cNvSpPr/>
          <p:nvPr/>
        </p:nvSpPr>
        <p:spPr>
          <a:xfrm>
            <a:off x="5232849" y="3428999"/>
            <a:ext cx="3911151" cy="1868097"/>
          </a:xfrm>
          <a:custGeom>
            <a:avLst/>
            <a:gdLst>
              <a:gd name="connsiteX0" fmla="*/ 1873077 w 3911151"/>
              <a:gd name="connsiteY0" fmla="*/ 0 h 1868097"/>
              <a:gd name="connsiteX1" fmla="*/ 3911151 w 3911151"/>
              <a:gd name="connsiteY1" fmla="*/ 0 h 1868097"/>
              <a:gd name="connsiteX2" fmla="*/ 3911151 w 3911151"/>
              <a:gd name="connsiteY2" fmla="*/ 1868097 h 1868097"/>
              <a:gd name="connsiteX3" fmla="*/ 0 w 3911151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1151" h="1868097">
                <a:moveTo>
                  <a:pt x="1873077" y="0"/>
                </a:moveTo>
                <a:lnTo>
                  <a:pt x="3911151" y="0"/>
                </a:lnTo>
                <a:lnTo>
                  <a:pt x="3911151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31D5BE0-A85F-49F2-86DE-7568A650F28D}"/>
              </a:ext>
            </a:extLst>
          </p:cNvPr>
          <p:cNvSpPr/>
          <p:nvPr/>
        </p:nvSpPr>
        <p:spPr>
          <a:xfrm>
            <a:off x="1" y="3428999"/>
            <a:ext cx="3929215" cy="1868097"/>
          </a:xfrm>
          <a:custGeom>
            <a:avLst/>
            <a:gdLst>
              <a:gd name="connsiteX0" fmla="*/ 0 w 3929215"/>
              <a:gd name="connsiteY0" fmla="*/ 0 h 1868097"/>
              <a:gd name="connsiteX1" fmla="*/ 2061119 w 3929215"/>
              <a:gd name="connsiteY1" fmla="*/ 0 h 1868097"/>
              <a:gd name="connsiteX2" fmla="*/ 3929215 w 3929215"/>
              <a:gd name="connsiteY2" fmla="*/ 1868097 h 1868097"/>
              <a:gd name="connsiteX3" fmla="*/ 0 w 3929215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9215" h="1868097">
                <a:moveTo>
                  <a:pt x="0" y="0"/>
                </a:moveTo>
                <a:lnTo>
                  <a:pt x="2061119" y="0"/>
                </a:lnTo>
                <a:lnTo>
                  <a:pt x="3929215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9F0503E-34A6-477C-924B-DEBD4DA84AF4}"/>
              </a:ext>
            </a:extLst>
          </p:cNvPr>
          <p:cNvSpPr/>
          <p:nvPr/>
        </p:nvSpPr>
        <p:spPr>
          <a:xfrm>
            <a:off x="5231117" y="1560904"/>
            <a:ext cx="3912882" cy="1868097"/>
          </a:xfrm>
          <a:custGeom>
            <a:avLst/>
            <a:gdLst>
              <a:gd name="connsiteX0" fmla="*/ 0 w 3912882"/>
              <a:gd name="connsiteY0" fmla="*/ 0 h 1868097"/>
              <a:gd name="connsiteX1" fmla="*/ 3912882 w 3912882"/>
              <a:gd name="connsiteY1" fmla="*/ 0 h 1868097"/>
              <a:gd name="connsiteX2" fmla="*/ 3912882 w 3912882"/>
              <a:gd name="connsiteY2" fmla="*/ 1868097 h 1868097"/>
              <a:gd name="connsiteX3" fmla="*/ 1874809 w 3912882"/>
              <a:gd name="connsiteY3" fmla="*/ 1868097 h 1868097"/>
              <a:gd name="connsiteX4" fmla="*/ 1874809 w 3912882"/>
              <a:gd name="connsiteY4" fmla="*/ 1868097 h 1868097"/>
              <a:gd name="connsiteX5" fmla="*/ 1868095 w 3912882"/>
              <a:gd name="connsiteY5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2882" h="1868097">
                <a:moveTo>
                  <a:pt x="0" y="0"/>
                </a:moveTo>
                <a:lnTo>
                  <a:pt x="3912882" y="0"/>
                </a:lnTo>
                <a:lnTo>
                  <a:pt x="3912882" y="1868097"/>
                </a:lnTo>
                <a:lnTo>
                  <a:pt x="1874809" y="1868097"/>
                </a:lnTo>
                <a:lnTo>
                  <a:pt x="1874809" y="1868097"/>
                </a:lnTo>
                <a:lnTo>
                  <a:pt x="1868095" y="186809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6865636-6937-4214-A85A-0B1DAA4A0335}"/>
              </a:ext>
            </a:extLst>
          </p:cNvPr>
          <p:cNvSpPr/>
          <p:nvPr/>
        </p:nvSpPr>
        <p:spPr>
          <a:xfrm>
            <a:off x="0" y="1560904"/>
            <a:ext cx="3934198" cy="1868097"/>
          </a:xfrm>
          <a:custGeom>
            <a:avLst/>
            <a:gdLst>
              <a:gd name="connsiteX0" fmla="*/ 0 w 3934198"/>
              <a:gd name="connsiteY0" fmla="*/ 0 h 1868097"/>
              <a:gd name="connsiteX1" fmla="*/ 3934198 w 3934198"/>
              <a:gd name="connsiteY1" fmla="*/ 0 h 1868097"/>
              <a:gd name="connsiteX2" fmla="*/ 2061119 w 3934198"/>
              <a:gd name="connsiteY2" fmla="*/ 1868097 h 1868097"/>
              <a:gd name="connsiteX3" fmla="*/ 0 w 3934198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198" h="1868097">
                <a:moveTo>
                  <a:pt x="0" y="0"/>
                </a:moveTo>
                <a:lnTo>
                  <a:pt x="3934198" y="0"/>
                </a:lnTo>
                <a:lnTo>
                  <a:pt x="2061119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150DE64-2AC8-4460-A887-195851793E1E}"/>
              </a:ext>
            </a:extLst>
          </p:cNvPr>
          <p:cNvSpPr/>
          <p:nvPr/>
        </p:nvSpPr>
        <p:spPr>
          <a:xfrm>
            <a:off x="4571022" y="3428999"/>
            <a:ext cx="1865376" cy="1865376"/>
          </a:xfrm>
          <a:custGeom>
            <a:avLst/>
            <a:gdLst>
              <a:gd name="connsiteX0" fmla="*/ 0 w 2168233"/>
              <a:gd name="connsiteY0" fmla="*/ 0 h 2162466"/>
              <a:gd name="connsiteX1" fmla="*/ 2168233 w 2168233"/>
              <a:gd name="connsiteY1" fmla="*/ 0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0" y="0"/>
                </a:moveTo>
                <a:lnTo>
                  <a:pt x="2168233" y="0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E646EF6-41EA-4195-BFC9-AD136CE944CC}"/>
              </a:ext>
            </a:extLst>
          </p:cNvPr>
          <p:cNvSpPr/>
          <p:nvPr/>
        </p:nvSpPr>
        <p:spPr>
          <a:xfrm>
            <a:off x="4571022" y="1563625"/>
            <a:ext cx="1865376" cy="1865376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2162466 h 2162466"/>
              <a:gd name="connsiteX2" fmla="*/ 0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9EB95794-176F-4D24-8B29-2DFE4B4587A2}"/>
              </a:ext>
            </a:extLst>
          </p:cNvPr>
          <p:cNvSpPr/>
          <p:nvPr/>
        </p:nvSpPr>
        <p:spPr>
          <a:xfrm>
            <a:off x="2707602" y="3428999"/>
            <a:ext cx="1865376" cy="1865376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0 h 2162466"/>
              <a:gd name="connsiteX2" fmla="*/ 2162466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0"/>
                </a:lnTo>
                <a:lnTo>
                  <a:pt x="2162466" y="2162466"/>
                </a:lnTo>
                <a:close/>
              </a:path>
            </a:pathLst>
          </a:custGeom>
          <a:solidFill>
            <a:srgbClr val="B62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CD4FB7F-B0EF-43FF-B4DC-56DF8F79314A}"/>
              </a:ext>
            </a:extLst>
          </p:cNvPr>
          <p:cNvSpPr/>
          <p:nvPr/>
        </p:nvSpPr>
        <p:spPr>
          <a:xfrm>
            <a:off x="2707602" y="1563625"/>
            <a:ext cx="1865376" cy="1865376"/>
          </a:xfrm>
          <a:custGeom>
            <a:avLst/>
            <a:gdLst>
              <a:gd name="connsiteX0" fmla="*/ 2168233 w 2168233"/>
              <a:gd name="connsiteY0" fmla="*/ 0 h 2162466"/>
              <a:gd name="connsiteX1" fmla="*/ 2168233 w 2168233"/>
              <a:gd name="connsiteY1" fmla="*/ 2162466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2168233" y="0"/>
                </a:moveTo>
                <a:lnTo>
                  <a:pt x="2168233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92" descr="Lightbulb">
            <a:extLst>
              <a:ext uri="{FF2B5EF4-FFF2-40B4-BE49-F238E27FC236}">
                <a16:creationId xmlns:a16="http://schemas.microsoft.com/office/drawing/2014/main" id="{79A33AFD-099A-4BF2-AF82-B61A8E984394}"/>
              </a:ext>
            </a:extLst>
          </p:cNvPr>
          <p:cNvGrpSpPr/>
          <p:nvPr/>
        </p:nvGrpSpPr>
        <p:grpSpPr>
          <a:xfrm>
            <a:off x="3612347" y="3596036"/>
            <a:ext cx="789925" cy="789925"/>
            <a:chOff x="4960965" y="3888812"/>
            <a:chExt cx="914400" cy="9144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D2C4E9-699A-490B-8C04-46EB33835E79}"/>
                </a:ext>
              </a:extLst>
            </p:cNvPr>
            <p:cNvSpPr/>
            <p:nvPr/>
          </p:nvSpPr>
          <p:spPr>
            <a:xfrm>
              <a:off x="5294340" y="449841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E43CCB-D765-40C2-A73C-CE623D62AB8B}"/>
                </a:ext>
              </a:extLst>
            </p:cNvPr>
            <p:cNvSpPr/>
            <p:nvPr/>
          </p:nvSpPr>
          <p:spPr>
            <a:xfrm>
              <a:off x="5294340" y="459366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586F1B-1D9B-4CA3-B381-06F32F044620}"/>
                </a:ext>
              </a:extLst>
            </p:cNvPr>
            <p:cNvSpPr/>
            <p:nvPr/>
          </p:nvSpPr>
          <p:spPr>
            <a:xfrm>
              <a:off x="5356252" y="4688912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0429BF-BA99-4BCA-A798-2D995DA1DDB3}"/>
                </a:ext>
              </a:extLst>
            </p:cNvPr>
            <p:cNvSpPr/>
            <p:nvPr/>
          </p:nvSpPr>
          <p:spPr>
            <a:xfrm>
              <a:off x="5170515" y="3945962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" name="Graphic 91" descr="Puzzle">
            <a:extLst>
              <a:ext uri="{FF2B5EF4-FFF2-40B4-BE49-F238E27FC236}">
                <a16:creationId xmlns:a16="http://schemas.microsoft.com/office/drawing/2014/main" id="{1B02E66A-ABAB-486B-92CD-E9271DAAFD66}"/>
              </a:ext>
            </a:extLst>
          </p:cNvPr>
          <p:cNvSpPr/>
          <p:nvPr/>
        </p:nvSpPr>
        <p:spPr>
          <a:xfrm>
            <a:off x="4811854" y="3645407"/>
            <a:ext cx="658271" cy="658271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B3287A62-EB5D-4619-B7A7-2657C9E93017}"/>
              </a:ext>
            </a:extLst>
          </p:cNvPr>
          <p:cNvGrpSpPr/>
          <p:nvPr/>
        </p:nvGrpSpPr>
        <p:grpSpPr>
          <a:xfrm>
            <a:off x="4787650" y="2687442"/>
            <a:ext cx="691185" cy="431167"/>
            <a:chOff x="6321469" y="2837044"/>
            <a:chExt cx="800100" cy="499109"/>
          </a:xfrm>
          <a:solidFill>
            <a:srgbClr val="0000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0F30476-62DB-4DB8-8B09-B198974B33BE}"/>
                </a:ext>
              </a:extLst>
            </p:cNvPr>
            <p:cNvSpPr/>
            <p:nvPr/>
          </p:nvSpPr>
          <p:spPr>
            <a:xfrm>
              <a:off x="64071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3447FFC-284D-4933-AA70-46C24B9CC075}"/>
                </a:ext>
              </a:extLst>
            </p:cNvPr>
            <p:cNvSpPr/>
            <p:nvPr/>
          </p:nvSpPr>
          <p:spPr>
            <a:xfrm>
              <a:off x="68643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96E810B-AEAD-4937-969F-3F0BA6BF6F28}"/>
                </a:ext>
              </a:extLst>
            </p:cNvPr>
            <p:cNvSpPr/>
            <p:nvPr/>
          </p:nvSpPr>
          <p:spPr>
            <a:xfrm>
              <a:off x="6550069" y="3164704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18BD91-51BD-4AAB-BCC9-916C45DFCB44}"/>
                </a:ext>
              </a:extLst>
            </p:cNvPr>
            <p:cNvSpPr/>
            <p:nvPr/>
          </p:nvSpPr>
          <p:spPr>
            <a:xfrm>
              <a:off x="6635794" y="297039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173D09-C33C-4CE2-A65C-3CA7E9243853}"/>
                </a:ext>
              </a:extLst>
            </p:cNvPr>
            <p:cNvSpPr/>
            <p:nvPr/>
          </p:nvSpPr>
          <p:spPr>
            <a:xfrm>
              <a:off x="6811054" y="3031354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9501973-4E4E-4F6C-83B9-8CF480205440}"/>
                </a:ext>
              </a:extLst>
            </p:cNvPr>
            <p:cNvSpPr/>
            <p:nvPr/>
          </p:nvSpPr>
          <p:spPr>
            <a:xfrm>
              <a:off x="6321469" y="3031354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93" descr="Rocket">
            <a:extLst>
              <a:ext uri="{FF2B5EF4-FFF2-40B4-BE49-F238E27FC236}">
                <a16:creationId xmlns:a16="http://schemas.microsoft.com/office/drawing/2014/main" id="{DBCE3337-E803-4EA0-B112-F104C0C2BD52}"/>
              </a:ext>
            </a:extLst>
          </p:cNvPr>
          <p:cNvGrpSpPr/>
          <p:nvPr/>
        </p:nvGrpSpPr>
        <p:grpSpPr>
          <a:xfrm>
            <a:off x="3612347" y="2508062"/>
            <a:ext cx="789925" cy="789925"/>
            <a:chOff x="4960965" y="2629399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92B1BD-238F-4A8A-B5CA-30442BE52CDD}"/>
                </a:ext>
              </a:extLst>
            </p:cNvPr>
            <p:cNvSpPr/>
            <p:nvPr/>
          </p:nvSpPr>
          <p:spPr>
            <a:xfrm>
              <a:off x="5626762" y="27043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F918B1A-FE62-49EC-8695-15BC24ED5D22}"/>
                </a:ext>
              </a:extLst>
            </p:cNvPr>
            <p:cNvSpPr/>
            <p:nvPr/>
          </p:nvSpPr>
          <p:spPr>
            <a:xfrm>
              <a:off x="5034371" y="29662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C4AA42B-C419-4670-80B7-32E56B70E7E3}"/>
                </a:ext>
              </a:extLst>
            </p:cNvPr>
            <p:cNvSpPr/>
            <p:nvPr/>
          </p:nvSpPr>
          <p:spPr>
            <a:xfrm>
              <a:off x="5314383" y="32294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2DAD22F-9240-4EEF-A561-704EC5CDD6A9}"/>
                </a:ext>
              </a:extLst>
            </p:cNvPr>
            <p:cNvSpPr/>
            <p:nvPr/>
          </p:nvSpPr>
          <p:spPr>
            <a:xfrm>
              <a:off x="5237190" y="27475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2E5677-EE8B-4FA7-A627-B18EFB49B9FA}"/>
                </a:ext>
              </a:extLst>
            </p:cNvPr>
            <p:cNvSpPr/>
            <p:nvPr/>
          </p:nvSpPr>
          <p:spPr>
            <a:xfrm>
              <a:off x="5125002" y="32355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A67BECC-8F11-4F92-9438-03CF5D9A62F8}"/>
              </a:ext>
            </a:extLst>
          </p:cNvPr>
          <p:cNvGrpSpPr/>
          <p:nvPr/>
        </p:nvGrpSpPr>
        <p:grpSpPr>
          <a:xfrm>
            <a:off x="6691483" y="3953968"/>
            <a:ext cx="2202817" cy="1237866"/>
            <a:chOff x="6691483" y="4757378"/>
            <a:chExt cx="2202817" cy="1237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A7745-25B0-44DD-BB8B-92094674FDE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0A2C9C0-8F45-4D01-AC2F-B9275AABA75C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2582E4-D41E-4E35-A16E-4A18BBB00085}"/>
              </a:ext>
            </a:extLst>
          </p:cNvPr>
          <p:cNvGrpSpPr/>
          <p:nvPr/>
        </p:nvGrpSpPr>
        <p:grpSpPr>
          <a:xfrm>
            <a:off x="249702" y="3953968"/>
            <a:ext cx="2202816" cy="1237866"/>
            <a:chOff x="249702" y="4757378"/>
            <a:chExt cx="2202816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08BC6F-6AAB-4761-BE52-84DEF5FE817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F889AF3-8CC8-46D8-B446-3E751E7FA42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FF03B7-386C-4F4B-8C6E-10CDF376B090}"/>
              </a:ext>
            </a:extLst>
          </p:cNvPr>
          <p:cNvGrpSpPr/>
          <p:nvPr/>
        </p:nvGrpSpPr>
        <p:grpSpPr>
          <a:xfrm>
            <a:off x="6697329" y="1654263"/>
            <a:ext cx="2202817" cy="1237868"/>
            <a:chOff x="6697329" y="1266169"/>
            <a:chExt cx="2202817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9B32593-C7F4-476D-B0DF-7880C6A4C6A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3AE217D-4FD9-4CFD-801B-9681EFF12DA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A8EDC77-B8EB-4421-B68F-8D1C2480EBD9}"/>
              </a:ext>
            </a:extLst>
          </p:cNvPr>
          <p:cNvGrpSpPr/>
          <p:nvPr/>
        </p:nvGrpSpPr>
        <p:grpSpPr>
          <a:xfrm>
            <a:off x="255548" y="1654262"/>
            <a:ext cx="2202816" cy="1237867"/>
            <a:chOff x="255548" y="1266168"/>
            <a:chExt cx="2202816" cy="123786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7B801C3-DB95-4407-8F10-EA355B158D8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F84D89-2984-416D-AEF5-068600B8C97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676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Matrix – Slide Template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246206A-C5CC-4361-8490-2A5EA6278100}"/>
              </a:ext>
            </a:extLst>
          </p:cNvPr>
          <p:cNvSpPr/>
          <p:nvPr/>
        </p:nvSpPr>
        <p:spPr>
          <a:xfrm>
            <a:off x="5232849" y="3428999"/>
            <a:ext cx="3911151" cy="1868097"/>
          </a:xfrm>
          <a:custGeom>
            <a:avLst/>
            <a:gdLst>
              <a:gd name="connsiteX0" fmla="*/ 1873077 w 3911151"/>
              <a:gd name="connsiteY0" fmla="*/ 0 h 1868097"/>
              <a:gd name="connsiteX1" fmla="*/ 3911151 w 3911151"/>
              <a:gd name="connsiteY1" fmla="*/ 0 h 1868097"/>
              <a:gd name="connsiteX2" fmla="*/ 3911151 w 3911151"/>
              <a:gd name="connsiteY2" fmla="*/ 1868097 h 1868097"/>
              <a:gd name="connsiteX3" fmla="*/ 0 w 3911151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1151" h="1868097">
                <a:moveTo>
                  <a:pt x="1873077" y="0"/>
                </a:moveTo>
                <a:lnTo>
                  <a:pt x="3911151" y="0"/>
                </a:lnTo>
                <a:lnTo>
                  <a:pt x="3911151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31D5BE0-A85F-49F2-86DE-7568A650F28D}"/>
              </a:ext>
            </a:extLst>
          </p:cNvPr>
          <p:cNvSpPr/>
          <p:nvPr/>
        </p:nvSpPr>
        <p:spPr>
          <a:xfrm>
            <a:off x="1" y="3428999"/>
            <a:ext cx="3929215" cy="1868097"/>
          </a:xfrm>
          <a:custGeom>
            <a:avLst/>
            <a:gdLst>
              <a:gd name="connsiteX0" fmla="*/ 0 w 3929215"/>
              <a:gd name="connsiteY0" fmla="*/ 0 h 1868097"/>
              <a:gd name="connsiteX1" fmla="*/ 2061119 w 3929215"/>
              <a:gd name="connsiteY1" fmla="*/ 0 h 1868097"/>
              <a:gd name="connsiteX2" fmla="*/ 3929215 w 3929215"/>
              <a:gd name="connsiteY2" fmla="*/ 1868097 h 1868097"/>
              <a:gd name="connsiteX3" fmla="*/ 0 w 3929215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9215" h="1868097">
                <a:moveTo>
                  <a:pt x="0" y="0"/>
                </a:moveTo>
                <a:lnTo>
                  <a:pt x="2061119" y="0"/>
                </a:lnTo>
                <a:lnTo>
                  <a:pt x="3929215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9F0503E-34A6-477C-924B-DEBD4DA84AF4}"/>
              </a:ext>
            </a:extLst>
          </p:cNvPr>
          <p:cNvSpPr/>
          <p:nvPr/>
        </p:nvSpPr>
        <p:spPr>
          <a:xfrm>
            <a:off x="5231117" y="1560904"/>
            <a:ext cx="3912882" cy="1868097"/>
          </a:xfrm>
          <a:custGeom>
            <a:avLst/>
            <a:gdLst>
              <a:gd name="connsiteX0" fmla="*/ 0 w 3912882"/>
              <a:gd name="connsiteY0" fmla="*/ 0 h 1868097"/>
              <a:gd name="connsiteX1" fmla="*/ 3912882 w 3912882"/>
              <a:gd name="connsiteY1" fmla="*/ 0 h 1868097"/>
              <a:gd name="connsiteX2" fmla="*/ 3912882 w 3912882"/>
              <a:gd name="connsiteY2" fmla="*/ 1868097 h 1868097"/>
              <a:gd name="connsiteX3" fmla="*/ 1874809 w 3912882"/>
              <a:gd name="connsiteY3" fmla="*/ 1868097 h 1868097"/>
              <a:gd name="connsiteX4" fmla="*/ 1874809 w 3912882"/>
              <a:gd name="connsiteY4" fmla="*/ 1868097 h 1868097"/>
              <a:gd name="connsiteX5" fmla="*/ 1868095 w 3912882"/>
              <a:gd name="connsiteY5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2882" h="1868097">
                <a:moveTo>
                  <a:pt x="0" y="0"/>
                </a:moveTo>
                <a:lnTo>
                  <a:pt x="3912882" y="0"/>
                </a:lnTo>
                <a:lnTo>
                  <a:pt x="3912882" y="1868097"/>
                </a:lnTo>
                <a:lnTo>
                  <a:pt x="1874809" y="1868097"/>
                </a:lnTo>
                <a:lnTo>
                  <a:pt x="1874809" y="1868097"/>
                </a:lnTo>
                <a:lnTo>
                  <a:pt x="1868095" y="186809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6865636-6937-4214-A85A-0B1DAA4A0335}"/>
              </a:ext>
            </a:extLst>
          </p:cNvPr>
          <p:cNvSpPr/>
          <p:nvPr/>
        </p:nvSpPr>
        <p:spPr>
          <a:xfrm>
            <a:off x="0" y="1560904"/>
            <a:ext cx="3934198" cy="1868097"/>
          </a:xfrm>
          <a:custGeom>
            <a:avLst/>
            <a:gdLst>
              <a:gd name="connsiteX0" fmla="*/ 0 w 3934198"/>
              <a:gd name="connsiteY0" fmla="*/ 0 h 1868097"/>
              <a:gd name="connsiteX1" fmla="*/ 3934198 w 3934198"/>
              <a:gd name="connsiteY1" fmla="*/ 0 h 1868097"/>
              <a:gd name="connsiteX2" fmla="*/ 2061119 w 3934198"/>
              <a:gd name="connsiteY2" fmla="*/ 1868097 h 1868097"/>
              <a:gd name="connsiteX3" fmla="*/ 0 w 3934198"/>
              <a:gd name="connsiteY3" fmla="*/ 1868097 h 1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198" h="1868097">
                <a:moveTo>
                  <a:pt x="0" y="0"/>
                </a:moveTo>
                <a:lnTo>
                  <a:pt x="3934198" y="0"/>
                </a:lnTo>
                <a:lnTo>
                  <a:pt x="2061119" y="1868097"/>
                </a:lnTo>
                <a:lnTo>
                  <a:pt x="0" y="18680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3B94F50-B6D6-45FE-899E-10743C21587B}"/>
              </a:ext>
            </a:extLst>
          </p:cNvPr>
          <p:cNvSpPr/>
          <p:nvPr/>
        </p:nvSpPr>
        <p:spPr>
          <a:xfrm>
            <a:off x="4571022" y="3428999"/>
            <a:ext cx="1865376" cy="1865376"/>
          </a:xfrm>
          <a:custGeom>
            <a:avLst/>
            <a:gdLst>
              <a:gd name="connsiteX0" fmla="*/ 0 w 2168233"/>
              <a:gd name="connsiteY0" fmla="*/ 0 h 2162466"/>
              <a:gd name="connsiteX1" fmla="*/ 2168233 w 2168233"/>
              <a:gd name="connsiteY1" fmla="*/ 0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0" y="0"/>
                </a:moveTo>
                <a:lnTo>
                  <a:pt x="2168233" y="0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6E889B8-DA1D-484B-A2F7-95ED6FF1121E}"/>
              </a:ext>
            </a:extLst>
          </p:cNvPr>
          <p:cNvSpPr/>
          <p:nvPr/>
        </p:nvSpPr>
        <p:spPr>
          <a:xfrm>
            <a:off x="4571022" y="1563625"/>
            <a:ext cx="1865376" cy="1865376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2162466 h 2162466"/>
              <a:gd name="connsiteX2" fmla="*/ 0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91B3D67-16DF-4445-9F4B-46D708BC6DED}"/>
              </a:ext>
            </a:extLst>
          </p:cNvPr>
          <p:cNvSpPr/>
          <p:nvPr/>
        </p:nvSpPr>
        <p:spPr>
          <a:xfrm>
            <a:off x="2707602" y="3428999"/>
            <a:ext cx="1865376" cy="1865376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0 h 2162466"/>
              <a:gd name="connsiteX2" fmla="*/ 2162466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0"/>
                </a:lnTo>
                <a:lnTo>
                  <a:pt x="2162466" y="21624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5B3CBDD-ACC9-4479-A177-CC515A52380E}"/>
              </a:ext>
            </a:extLst>
          </p:cNvPr>
          <p:cNvSpPr/>
          <p:nvPr/>
        </p:nvSpPr>
        <p:spPr>
          <a:xfrm>
            <a:off x="2707602" y="1563625"/>
            <a:ext cx="1865376" cy="1865376"/>
          </a:xfrm>
          <a:custGeom>
            <a:avLst/>
            <a:gdLst>
              <a:gd name="connsiteX0" fmla="*/ 2168233 w 2168233"/>
              <a:gd name="connsiteY0" fmla="*/ 0 h 2162466"/>
              <a:gd name="connsiteX1" fmla="*/ 2168233 w 2168233"/>
              <a:gd name="connsiteY1" fmla="*/ 2162466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2168233" y="0"/>
                </a:moveTo>
                <a:lnTo>
                  <a:pt x="2168233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92" descr="Lightbulb">
            <a:extLst>
              <a:ext uri="{FF2B5EF4-FFF2-40B4-BE49-F238E27FC236}">
                <a16:creationId xmlns:a16="http://schemas.microsoft.com/office/drawing/2014/main" id="{79A33AFD-099A-4BF2-AF82-B61A8E984394}"/>
              </a:ext>
            </a:extLst>
          </p:cNvPr>
          <p:cNvGrpSpPr/>
          <p:nvPr/>
        </p:nvGrpSpPr>
        <p:grpSpPr>
          <a:xfrm>
            <a:off x="3612347" y="3596036"/>
            <a:ext cx="789925" cy="789925"/>
            <a:chOff x="4960965" y="3888812"/>
            <a:chExt cx="914400" cy="9144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D2C4E9-699A-490B-8C04-46EB33835E79}"/>
                </a:ext>
              </a:extLst>
            </p:cNvPr>
            <p:cNvSpPr/>
            <p:nvPr/>
          </p:nvSpPr>
          <p:spPr>
            <a:xfrm>
              <a:off x="5294340" y="449841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E43CCB-D765-40C2-A73C-CE623D62AB8B}"/>
                </a:ext>
              </a:extLst>
            </p:cNvPr>
            <p:cNvSpPr/>
            <p:nvPr/>
          </p:nvSpPr>
          <p:spPr>
            <a:xfrm>
              <a:off x="5294340" y="459366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586F1B-1D9B-4CA3-B381-06F32F044620}"/>
                </a:ext>
              </a:extLst>
            </p:cNvPr>
            <p:cNvSpPr/>
            <p:nvPr/>
          </p:nvSpPr>
          <p:spPr>
            <a:xfrm>
              <a:off x="5356252" y="4688912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0429BF-BA99-4BCA-A798-2D995DA1DDB3}"/>
                </a:ext>
              </a:extLst>
            </p:cNvPr>
            <p:cNvSpPr/>
            <p:nvPr/>
          </p:nvSpPr>
          <p:spPr>
            <a:xfrm>
              <a:off x="5170515" y="3945962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" name="Graphic 91" descr="Puzzle">
            <a:extLst>
              <a:ext uri="{FF2B5EF4-FFF2-40B4-BE49-F238E27FC236}">
                <a16:creationId xmlns:a16="http://schemas.microsoft.com/office/drawing/2014/main" id="{1B02E66A-ABAB-486B-92CD-E9271DAAFD66}"/>
              </a:ext>
            </a:extLst>
          </p:cNvPr>
          <p:cNvSpPr/>
          <p:nvPr/>
        </p:nvSpPr>
        <p:spPr>
          <a:xfrm>
            <a:off x="4811854" y="3645407"/>
            <a:ext cx="658271" cy="658271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B3287A62-EB5D-4619-B7A7-2657C9E93017}"/>
              </a:ext>
            </a:extLst>
          </p:cNvPr>
          <p:cNvGrpSpPr/>
          <p:nvPr/>
        </p:nvGrpSpPr>
        <p:grpSpPr>
          <a:xfrm>
            <a:off x="4787650" y="2687442"/>
            <a:ext cx="691185" cy="431167"/>
            <a:chOff x="6321469" y="2837044"/>
            <a:chExt cx="800100" cy="499109"/>
          </a:xfrm>
          <a:solidFill>
            <a:srgbClr val="0000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0F30476-62DB-4DB8-8B09-B198974B33BE}"/>
                </a:ext>
              </a:extLst>
            </p:cNvPr>
            <p:cNvSpPr/>
            <p:nvPr/>
          </p:nvSpPr>
          <p:spPr>
            <a:xfrm>
              <a:off x="64071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3447FFC-284D-4933-AA70-46C24B9CC075}"/>
                </a:ext>
              </a:extLst>
            </p:cNvPr>
            <p:cNvSpPr/>
            <p:nvPr/>
          </p:nvSpPr>
          <p:spPr>
            <a:xfrm>
              <a:off x="68643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96E810B-AEAD-4937-969F-3F0BA6BF6F28}"/>
                </a:ext>
              </a:extLst>
            </p:cNvPr>
            <p:cNvSpPr/>
            <p:nvPr/>
          </p:nvSpPr>
          <p:spPr>
            <a:xfrm>
              <a:off x="6550069" y="3164704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18BD91-51BD-4AAB-BCC9-916C45DFCB44}"/>
                </a:ext>
              </a:extLst>
            </p:cNvPr>
            <p:cNvSpPr/>
            <p:nvPr/>
          </p:nvSpPr>
          <p:spPr>
            <a:xfrm>
              <a:off x="6635794" y="297039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173D09-C33C-4CE2-A65C-3CA7E9243853}"/>
                </a:ext>
              </a:extLst>
            </p:cNvPr>
            <p:cNvSpPr/>
            <p:nvPr/>
          </p:nvSpPr>
          <p:spPr>
            <a:xfrm>
              <a:off x="6811054" y="3031354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9501973-4E4E-4F6C-83B9-8CF480205440}"/>
                </a:ext>
              </a:extLst>
            </p:cNvPr>
            <p:cNvSpPr/>
            <p:nvPr/>
          </p:nvSpPr>
          <p:spPr>
            <a:xfrm>
              <a:off x="6321469" y="3031354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93" descr="Rocket">
            <a:extLst>
              <a:ext uri="{FF2B5EF4-FFF2-40B4-BE49-F238E27FC236}">
                <a16:creationId xmlns:a16="http://schemas.microsoft.com/office/drawing/2014/main" id="{DBCE3337-E803-4EA0-B112-F104C0C2BD52}"/>
              </a:ext>
            </a:extLst>
          </p:cNvPr>
          <p:cNvGrpSpPr/>
          <p:nvPr/>
        </p:nvGrpSpPr>
        <p:grpSpPr>
          <a:xfrm>
            <a:off x="3612347" y="2508062"/>
            <a:ext cx="789925" cy="789925"/>
            <a:chOff x="4960965" y="2629399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92B1BD-238F-4A8A-B5CA-30442BE52CDD}"/>
                </a:ext>
              </a:extLst>
            </p:cNvPr>
            <p:cNvSpPr/>
            <p:nvPr/>
          </p:nvSpPr>
          <p:spPr>
            <a:xfrm>
              <a:off x="5626762" y="27043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F918B1A-FE62-49EC-8695-15BC24ED5D22}"/>
                </a:ext>
              </a:extLst>
            </p:cNvPr>
            <p:cNvSpPr/>
            <p:nvPr/>
          </p:nvSpPr>
          <p:spPr>
            <a:xfrm>
              <a:off x="5034371" y="29662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C4AA42B-C419-4670-80B7-32E56B70E7E3}"/>
                </a:ext>
              </a:extLst>
            </p:cNvPr>
            <p:cNvSpPr/>
            <p:nvPr/>
          </p:nvSpPr>
          <p:spPr>
            <a:xfrm>
              <a:off x="5314383" y="32294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2DAD22F-9240-4EEF-A561-704EC5CDD6A9}"/>
                </a:ext>
              </a:extLst>
            </p:cNvPr>
            <p:cNvSpPr/>
            <p:nvPr/>
          </p:nvSpPr>
          <p:spPr>
            <a:xfrm>
              <a:off x="5237190" y="27475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2E5677-EE8B-4FA7-A627-B18EFB49B9FA}"/>
                </a:ext>
              </a:extLst>
            </p:cNvPr>
            <p:cNvSpPr/>
            <p:nvPr/>
          </p:nvSpPr>
          <p:spPr>
            <a:xfrm>
              <a:off x="5125002" y="32355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A67BECC-8F11-4F92-9438-03CF5D9A62F8}"/>
              </a:ext>
            </a:extLst>
          </p:cNvPr>
          <p:cNvGrpSpPr/>
          <p:nvPr/>
        </p:nvGrpSpPr>
        <p:grpSpPr>
          <a:xfrm>
            <a:off x="6691483" y="3953968"/>
            <a:ext cx="2202817" cy="1237866"/>
            <a:chOff x="6691483" y="4757378"/>
            <a:chExt cx="2202817" cy="1237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A7745-25B0-44DD-BB8B-92094674FDE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0A2C9C0-8F45-4D01-AC2F-B9275AABA75C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2582E4-D41E-4E35-A16E-4A18BBB00085}"/>
              </a:ext>
            </a:extLst>
          </p:cNvPr>
          <p:cNvGrpSpPr/>
          <p:nvPr/>
        </p:nvGrpSpPr>
        <p:grpSpPr>
          <a:xfrm>
            <a:off x="249702" y="3953968"/>
            <a:ext cx="2202816" cy="1237866"/>
            <a:chOff x="249702" y="4757378"/>
            <a:chExt cx="2202816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08BC6F-6AAB-4761-BE52-84DEF5FE817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F889AF3-8CC8-46D8-B446-3E751E7FA42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FF03B7-386C-4F4B-8C6E-10CDF376B090}"/>
              </a:ext>
            </a:extLst>
          </p:cNvPr>
          <p:cNvGrpSpPr/>
          <p:nvPr/>
        </p:nvGrpSpPr>
        <p:grpSpPr>
          <a:xfrm>
            <a:off x="6697329" y="1654263"/>
            <a:ext cx="2202817" cy="1237868"/>
            <a:chOff x="6697329" y="1266169"/>
            <a:chExt cx="2202817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9B32593-C7F4-476D-B0DF-7880C6A4C6A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3AE217D-4FD9-4CFD-801B-9681EFF12DA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A8EDC77-B8EB-4421-B68F-8D1C2480EBD9}"/>
              </a:ext>
            </a:extLst>
          </p:cNvPr>
          <p:cNvGrpSpPr/>
          <p:nvPr/>
        </p:nvGrpSpPr>
        <p:grpSpPr>
          <a:xfrm>
            <a:off x="255548" y="1654262"/>
            <a:ext cx="2202816" cy="1237867"/>
            <a:chOff x="255548" y="1266168"/>
            <a:chExt cx="2202816" cy="123786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7B801C3-DB95-4407-8F10-EA355B158D8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F84D89-2984-416D-AEF5-068600B8C97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39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Matrix – Slide Template</vt:lpstr>
      <vt:lpstr>Diamond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Matrix</dc:title>
  <dc:creator>PresentationGO.com</dc:creator>
  <dc:description>© Copyright PresentationGO.com</dc:description>
  <dcterms:created xsi:type="dcterms:W3CDTF">2014-11-26T05:14:11Z</dcterms:created>
  <dcterms:modified xsi:type="dcterms:W3CDTF">2019-12-16T18:51:27Z</dcterms:modified>
  <cp:category>Charts &amp; Diagrams</cp:category>
</cp:coreProperties>
</file>