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1" r:id="rId4"/>
    <p:sldId id="352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125" d="100"/>
          <a:sy n="125" d="100"/>
        </p:scale>
        <p:origin x="1398" y="7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3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004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Battery Fraction Chart – Slide Template</a:t>
            </a: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F473B62A-FEC2-430C-8A3F-8962342E00E4}"/>
              </a:ext>
            </a:extLst>
          </p:cNvPr>
          <p:cNvSpPr/>
          <p:nvPr/>
        </p:nvSpPr>
        <p:spPr>
          <a:xfrm>
            <a:off x="1291110" y="1729717"/>
            <a:ext cx="4138141" cy="161308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AE24A4-4A38-4F58-B973-DEDFBBB10551}"/>
              </a:ext>
            </a:extLst>
          </p:cNvPr>
          <p:cNvSpPr/>
          <p:nvPr/>
        </p:nvSpPr>
        <p:spPr>
          <a:xfrm>
            <a:off x="2268363" y="2040300"/>
            <a:ext cx="490156" cy="9836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F09E72-2230-4F57-B1AB-1F55B5C730BD}"/>
              </a:ext>
            </a:extLst>
          </p:cNvPr>
          <p:cNvSpPr/>
          <p:nvPr/>
        </p:nvSpPr>
        <p:spPr>
          <a:xfrm>
            <a:off x="3590000" y="2040300"/>
            <a:ext cx="490156" cy="983672"/>
          </a:xfrm>
          <a:prstGeom prst="rect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83EFA3E-FB48-40B8-82DA-664A0D018814}"/>
              </a:ext>
            </a:extLst>
          </p:cNvPr>
          <p:cNvSpPr/>
          <p:nvPr/>
        </p:nvSpPr>
        <p:spPr>
          <a:xfrm>
            <a:off x="2929182" y="2040300"/>
            <a:ext cx="490156" cy="9836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0001C57-0A11-4110-BF78-FCC37126449D}"/>
              </a:ext>
            </a:extLst>
          </p:cNvPr>
          <p:cNvSpPr/>
          <p:nvPr/>
        </p:nvSpPr>
        <p:spPr>
          <a:xfrm>
            <a:off x="1607545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637ABF34-534F-4AB4-AC1A-00C9235CF0B6}"/>
              </a:ext>
            </a:extLst>
          </p:cNvPr>
          <p:cNvSpPr/>
          <p:nvPr/>
        </p:nvSpPr>
        <p:spPr>
          <a:xfrm rot="10800000">
            <a:off x="4250818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9F895CC1-AD7E-496C-85E2-345BC22E582F}"/>
              </a:ext>
            </a:extLst>
          </p:cNvPr>
          <p:cNvSpPr/>
          <p:nvPr/>
        </p:nvSpPr>
        <p:spPr>
          <a:xfrm>
            <a:off x="6762747" y="1729717"/>
            <a:ext cx="4138141" cy="161308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C1A5438-44D4-4A42-B637-E724134E8646}"/>
              </a:ext>
            </a:extLst>
          </p:cNvPr>
          <p:cNvSpPr/>
          <p:nvPr/>
        </p:nvSpPr>
        <p:spPr>
          <a:xfrm>
            <a:off x="7740000" y="2040300"/>
            <a:ext cx="490156" cy="9836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7E71A44-993E-4192-8030-C19AA4D9DEFE}"/>
              </a:ext>
            </a:extLst>
          </p:cNvPr>
          <p:cNvSpPr/>
          <p:nvPr/>
        </p:nvSpPr>
        <p:spPr>
          <a:xfrm>
            <a:off x="9061637" y="2040300"/>
            <a:ext cx="490156" cy="9836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E2845D4-4E74-4663-A1C6-FAD81C34D77F}"/>
              </a:ext>
            </a:extLst>
          </p:cNvPr>
          <p:cNvSpPr/>
          <p:nvPr/>
        </p:nvSpPr>
        <p:spPr>
          <a:xfrm>
            <a:off x="8400819" y="2040300"/>
            <a:ext cx="490156" cy="9836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A3506D6-5A25-4FAA-8E63-C6EC4269F863}"/>
              </a:ext>
            </a:extLst>
          </p:cNvPr>
          <p:cNvSpPr/>
          <p:nvPr/>
        </p:nvSpPr>
        <p:spPr>
          <a:xfrm>
            <a:off x="7079182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6BFEB548-EC0F-4D35-8B17-D490F6691E46}"/>
              </a:ext>
            </a:extLst>
          </p:cNvPr>
          <p:cNvSpPr/>
          <p:nvPr/>
        </p:nvSpPr>
        <p:spPr>
          <a:xfrm rot="10800000">
            <a:off x="9722455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007A4675-7532-4835-8463-FC484CE36E58}"/>
              </a:ext>
            </a:extLst>
          </p:cNvPr>
          <p:cNvSpPr/>
          <p:nvPr/>
        </p:nvSpPr>
        <p:spPr>
          <a:xfrm>
            <a:off x="1291109" y="2536257"/>
            <a:ext cx="4138142" cy="806541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6453FD0A-00C1-4D8D-AD8C-6690F0C168BD}"/>
              </a:ext>
            </a:extLst>
          </p:cNvPr>
          <p:cNvSpPr/>
          <p:nvPr/>
        </p:nvSpPr>
        <p:spPr>
          <a:xfrm>
            <a:off x="6762746" y="2536257"/>
            <a:ext cx="4138142" cy="806541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247A9B59-D297-4225-AF6A-97DFCF2F3C1F}"/>
              </a:ext>
            </a:extLst>
          </p:cNvPr>
          <p:cNvGrpSpPr/>
          <p:nvPr/>
        </p:nvGrpSpPr>
        <p:grpSpPr>
          <a:xfrm>
            <a:off x="7176487" y="4669127"/>
            <a:ext cx="2937088" cy="1290153"/>
            <a:chOff x="8921977" y="1466725"/>
            <a:chExt cx="2937088" cy="1290153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56209CC8-958A-4999-9F0C-507B96998B90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4EF42CF-C809-4453-A842-4CF1795860A0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F307AFE0-FD27-457D-882B-07194C72F66A}"/>
              </a:ext>
            </a:extLst>
          </p:cNvPr>
          <p:cNvGrpSpPr/>
          <p:nvPr/>
        </p:nvGrpSpPr>
        <p:grpSpPr>
          <a:xfrm>
            <a:off x="1704850" y="4669127"/>
            <a:ext cx="2937088" cy="1290153"/>
            <a:chOff x="332936" y="2627766"/>
            <a:chExt cx="2937088" cy="1290153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018D6F70-AA5E-4CBD-A028-18683DFD3B6F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435DB11F-541E-4823-AA8D-1752ECCB470B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EB8A2D5-DCE0-4FE7-93B4-1A8EADAE91BD}"/>
              </a:ext>
            </a:extLst>
          </p:cNvPr>
          <p:cNvSpPr txBox="1"/>
          <p:nvPr/>
        </p:nvSpPr>
        <p:spPr>
          <a:xfrm>
            <a:off x="2276353" y="3344081"/>
            <a:ext cx="1794081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7200" b="1" dirty="0"/>
              <a:t>62%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9364773-F429-400C-968B-6CE3B387CB90}"/>
              </a:ext>
            </a:extLst>
          </p:cNvPr>
          <p:cNvSpPr txBox="1"/>
          <p:nvPr/>
        </p:nvSpPr>
        <p:spPr>
          <a:xfrm>
            <a:off x="7747990" y="3344081"/>
            <a:ext cx="1794081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7200" b="1" dirty="0"/>
              <a:t>80%</a:t>
            </a:r>
          </a:p>
        </p:txBody>
      </p:sp>
    </p:spTree>
    <p:extLst>
      <p:ext uri="{BB962C8B-B14F-4D97-AF65-F5344CB8AC3E}">
        <p14:creationId xmlns:p14="http://schemas.microsoft.com/office/powerpoint/2010/main" val="429231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Battery Fraction Chart – Slide Template</a:t>
            </a: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F473B62A-FEC2-430C-8A3F-8962342E00E4}"/>
              </a:ext>
            </a:extLst>
          </p:cNvPr>
          <p:cNvSpPr/>
          <p:nvPr/>
        </p:nvSpPr>
        <p:spPr>
          <a:xfrm>
            <a:off x="1291110" y="1729717"/>
            <a:ext cx="4138141" cy="161308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AE24A4-4A38-4F58-B973-DEDFBBB10551}"/>
              </a:ext>
            </a:extLst>
          </p:cNvPr>
          <p:cNvSpPr/>
          <p:nvPr/>
        </p:nvSpPr>
        <p:spPr>
          <a:xfrm>
            <a:off x="2268363" y="2040300"/>
            <a:ext cx="490156" cy="9836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F09E72-2230-4F57-B1AB-1F55B5C730BD}"/>
              </a:ext>
            </a:extLst>
          </p:cNvPr>
          <p:cNvSpPr/>
          <p:nvPr/>
        </p:nvSpPr>
        <p:spPr>
          <a:xfrm>
            <a:off x="3590000" y="2040300"/>
            <a:ext cx="490156" cy="983672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83EFA3E-FB48-40B8-82DA-664A0D018814}"/>
              </a:ext>
            </a:extLst>
          </p:cNvPr>
          <p:cNvSpPr/>
          <p:nvPr/>
        </p:nvSpPr>
        <p:spPr>
          <a:xfrm>
            <a:off x="2929182" y="2040300"/>
            <a:ext cx="490156" cy="9836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0001C57-0A11-4110-BF78-FCC37126449D}"/>
              </a:ext>
            </a:extLst>
          </p:cNvPr>
          <p:cNvSpPr/>
          <p:nvPr/>
        </p:nvSpPr>
        <p:spPr>
          <a:xfrm>
            <a:off x="1607545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637ABF34-534F-4AB4-AC1A-00C9235CF0B6}"/>
              </a:ext>
            </a:extLst>
          </p:cNvPr>
          <p:cNvSpPr/>
          <p:nvPr/>
        </p:nvSpPr>
        <p:spPr>
          <a:xfrm rot="10800000">
            <a:off x="4250818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9F895CC1-AD7E-496C-85E2-345BC22E582F}"/>
              </a:ext>
            </a:extLst>
          </p:cNvPr>
          <p:cNvSpPr/>
          <p:nvPr/>
        </p:nvSpPr>
        <p:spPr>
          <a:xfrm>
            <a:off x="6762747" y="1729717"/>
            <a:ext cx="4138141" cy="161308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C1A5438-44D4-4A42-B637-E724134E8646}"/>
              </a:ext>
            </a:extLst>
          </p:cNvPr>
          <p:cNvSpPr/>
          <p:nvPr/>
        </p:nvSpPr>
        <p:spPr>
          <a:xfrm>
            <a:off x="7740000" y="2040300"/>
            <a:ext cx="490156" cy="9836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7E71A44-993E-4192-8030-C19AA4D9DEFE}"/>
              </a:ext>
            </a:extLst>
          </p:cNvPr>
          <p:cNvSpPr/>
          <p:nvPr/>
        </p:nvSpPr>
        <p:spPr>
          <a:xfrm>
            <a:off x="9061637" y="2040300"/>
            <a:ext cx="490156" cy="9836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E2845D4-4E74-4663-A1C6-FAD81C34D77F}"/>
              </a:ext>
            </a:extLst>
          </p:cNvPr>
          <p:cNvSpPr/>
          <p:nvPr/>
        </p:nvSpPr>
        <p:spPr>
          <a:xfrm>
            <a:off x="8400819" y="2040300"/>
            <a:ext cx="490156" cy="9836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A3506D6-5A25-4FAA-8E63-C6EC4269F863}"/>
              </a:ext>
            </a:extLst>
          </p:cNvPr>
          <p:cNvSpPr/>
          <p:nvPr/>
        </p:nvSpPr>
        <p:spPr>
          <a:xfrm>
            <a:off x="7079182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6BFEB548-EC0F-4D35-8B17-D490F6691E46}"/>
              </a:ext>
            </a:extLst>
          </p:cNvPr>
          <p:cNvSpPr/>
          <p:nvPr/>
        </p:nvSpPr>
        <p:spPr>
          <a:xfrm rot="10800000">
            <a:off x="9722455" y="2040300"/>
            <a:ext cx="490156" cy="983672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007A4675-7532-4835-8463-FC484CE36E58}"/>
              </a:ext>
            </a:extLst>
          </p:cNvPr>
          <p:cNvSpPr/>
          <p:nvPr/>
        </p:nvSpPr>
        <p:spPr>
          <a:xfrm>
            <a:off x="1291109" y="2536257"/>
            <a:ext cx="4138142" cy="806541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6453FD0A-00C1-4D8D-AD8C-6690F0C168BD}"/>
              </a:ext>
            </a:extLst>
          </p:cNvPr>
          <p:cNvSpPr/>
          <p:nvPr/>
        </p:nvSpPr>
        <p:spPr>
          <a:xfrm>
            <a:off x="6762746" y="2536257"/>
            <a:ext cx="4138142" cy="806541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247A9B59-D297-4225-AF6A-97DFCF2F3C1F}"/>
              </a:ext>
            </a:extLst>
          </p:cNvPr>
          <p:cNvGrpSpPr/>
          <p:nvPr/>
        </p:nvGrpSpPr>
        <p:grpSpPr>
          <a:xfrm>
            <a:off x="7176487" y="4669127"/>
            <a:ext cx="2937088" cy="1290153"/>
            <a:chOff x="8921977" y="1466725"/>
            <a:chExt cx="2937088" cy="1290153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56209CC8-958A-4999-9F0C-507B96998B90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4EF42CF-C809-4453-A842-4CF1795860A0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F307AFE0-FD27-457D-882B-07194C72F66A}"/>
              </a:ext>
            </a:extLst>
          </p:cNvPr>
          <p:cNvGrpSpPr/>
          <p:nvPr/>
        </p:nvGrpSpPr>
        <p:grpSpPr>
          <a:xfrm>
            <a:off x="1704850" y="4669127"/>
            <a:ext cx="2937088" cy="1290153"/>
            <a:chOff x="332936" y="2627766"/>
            <a:chExt cx="2937088" cy="1290153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018D6F70-AA5E-4CBD-A028-18683DFD3B6F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435DB11F-541E-4823-AA8D-1752ECCB470B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EB8A2D5-DCE0-4FE7-93B4-1A8EADAE91BD}"/>
              </a:ext>
            </a:extLst>
          </p:cNvPr>
          <p:cNvSpPr txBox="1"/>
          <p:nvPr/>
        </p:nvSpPr>
        <p:spPr>
          <a:xfrm>
            <a:off x="2276353" y="3344081"/>
            <a:ext cx="1794081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62%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9364773-F429-400C-968B-6CE3B387CB90}"/>
              </a:ext>
            </a:extLst>
          </p:cNvPr>
          <p:cNvSpPr txBox="1"/>
          <p:nvPr/>
        </p:nvSpPr>
        <p:spPr>
          <a:xfrm>
            <a:off x="7747990" y="3344081"/>
            <a:ext cx="1794081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7200" b="1" dirty="0">
                <a:solidFill>
                  <a:schemeClr val="bg1"/>
                </a:solidFill>
              </a:rPr>
              <a:t>80%</a:t>
            </a:r>
          </a:p>
        </p:txBody>
      </p:sp>
    </p:spTree>
    <p:extLst>
      <p:ext uri="{BB962C8B-B14F-4D97-AF65-F5344CB8AC3E}">
        <p14:creationId xmlns:p14="http://schemas.microsoft.com/office/powerpoint/2010/main" val="2774375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8472</TotalTime>
  <Words>221</Words>
  <PresentationFormat>Widescreen</PresentationFormat>
  <Paragraphs>20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Battery Fraction Chart – Slide Template</vt:lpstr>
      <vt:lpstr>Battery Fraction Chart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Battery Fraction Chart</dc:title>
  <dc:creator>PresentationGO.com</dc:creator>
  <dc:description>© Copyright PresentationGO.com</dc:description>
  <dcterms:created xsi:type="dcterms:W3CDTF">2014-11-26T05:14:11Z</dcterms:created>
  <dcterms:modified xsi:type="dcterms:W3CDTF">2020-01-23T05:58:24Z</dcterms:modified>
  <cp:category>Charts &amp; Diagrams</cp:category>
</cp:coreProperties>
</file>