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2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55" autoAdjust="0"/>
    <p:restoredTop sz="96327" autoAdjust="0"/>
  </p:normalViewPr>
  <p:slideViewPr>
    <p:cSldViewPr snapToGrid="0" showGuides="1">
      <p:cViewPr varScale="1">
        <p:scale>
          <a:sx n="123" d="100"/>
          <a:sy n="123" d="100"/>
        </p:scale>
        <p:origin x="576" y="1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2/4/20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55407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9528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Banner Contrails – Slide Template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F6446180-3DE5-4844-8307-BE8C714BCC00}"/>
              </a:ext>
            </a:extLst>
          </p:cNvPr>
          <p:cNvSpPr/>
          <p:nvPr/>
        </p:nvSpPr>
        <p:spPr>
          <a:xfrm>
            <a:off x="-1" y="5034233"/>
            <a:ext cx="8224837" cy="127167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64008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sz="8000" b="1" dirty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04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C08993F1-5739-4FFC-BB06-C0113CD121D3}"/>
              </a:ext>
            </a:extLst>
          </p:cNvPr>
          <p:cNvGrpSpPr/>
          <p:nvPr/>
        </p:nvGrpSpPr>
        <p:grpSpPr>
          <a:xfrm>
            <a:off x="7759700" y="5032314"/>
            <a:ext cx="1295532" cy="1273597"/>
            <a:chOff x="7759700" y="5032314"/>
            <a:chExt cx="1295532" cy="1273597"/>
          </a:xfrm>
        </p:grpSpPr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45A4D162-A4F8-4778-A288-335593E6C22B}"/>
                </a:ext>
              </a:extLst>
            </p:cNvPr>
            <p:cNvSpPr/>
            <p:nvPr/>
          </p:nvSpPr>
          <p:spPr>
            <a:xfrm rot="10800000">
              <a:off x="7759700" y="5033068"/>
              <a:ext cx="921217" cy="1272842"/>
            </a:xfrm>
            <a:custGeom>
              <a:avLst/>
              <a:gdLst>
                <a:gd name="connsiteX0" fmla="*/ 921217 w 921217"/>
                <a:gd name="connsiteY0" fmla="*/ 1269417 h 1269417"/>
                <a:gd name="connsiteX1" fmla="*/ 435539 w 921217"/>
                <a:gd name="connsiteY1" fmla="*/ 1269417 h 1269417"/>
                <a:gd name="connsiteX2" fmla="*/ 0 w 921217"/>
                <a:gd name="connsiteY2" fmla="*/ 710933 h 1269417"/>
                <a:gd name="connsiteX3" fmla="*/ 0 w 921217"/>
                <a:gd name="connsiteY3" fmla="*/ 544028 h 1269417"/>
                <a:gd name="connsiteX4" fmla="*/ 435539 w 921217"/>
                <a:gd name="connsiteY4" fmla="*/ 0 h 1269417"/>
                <a:gd name="connsiteX5" fmla="*/ 921217 w 921217"/>
                <a:gd name="connsiteY5" fmla="*/ 0 h 1269417"/>
                <a:gd name="connsiteX6" fmla="*/ 921217 w 921217"/>
                <a:gd name="connsiteY6" fmla="*/ 1268251 h 1269417"/>
                <a:gd name="connsiteX7" fmla="*/ 921217 w 921217"/>
                <a:gd name="connsiteY7" fmla="*/ 1268252 h 1269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21217" h="1269417">
                  <a:moveTo>
                    <a:pt x="921217" y="1269417"/>
                  </a:moveTo>
                  <a:lnTo>
                    <a:pt x="435539" y="1269417"/>
                  </a:lnTo>
                  <a:lnTo>
                    <a:pt x="0" y="710933"/>
                  </a:lnTo>
                  <a:lnTo>
                    <a:pt x="0" y="544028"/>
                  </a:lnTo>
                  <a:lnTo>
                    <a:pt x="435539" y="0"/>
                  </a:lnTo>
                  <a:lnTo>
                    <a:pt x="921217" y="0"/>
                  </a:lnTo>
                  <a:lnTo>
                    <a:pt x="921217" y="1268251"/>
                  </a:lnTo>
                  <a:lnTo>
                    <a:pt x="921217" y="1268252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" name="Shape">
              <a:extLst>
                <a:ext uri="{FF2B5EF4-FFF2-40B4-BE49-F238E27FC236}">
                  <a16:creationId xmlns:a16="http://schemas.microsoft.com/office/drawing/2014/main" id="{8973926A-AE0A-4457-929F-CAC30C951620}"/>
                </a:ext>
              </a:extLst>
            </p:cNvPr>
            <p:cNvSpPr/>
            <p:nvPr/>
          </p:nvSpPr>
          <p:spPr>
            <a:xfrm rot="10800000">
              <a:off x="7824713" y="5032314"/>
              <a:ext cx="1230519" cy="12735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5" h="21600" extrusionOk="0">
                  <a:moveTo>
                    <a:pt x="20078" y="11222"/>
                  </a:moveTo>
                  <a:cubicBezTo>
                    <a:pt x="20078" y="11222"/>
                    <a:pt x="20259" y="11081"/>
                    <a:pt x="20404" y="11081"/>
                  </a:cubicBezTo>
                  <a:cubicBezTo>
                    <a:pt x="20549" y="11081"/>
                    <a:pt x="21020" y="11046"/>
                    <a:pt x="21020" y="10870"/>
                  </a:cubicBezTo>
                  <a:cubicBezTo>
                    <a:pt x="21020" y="10694"/>
                    <a:pt x="20549" y="10694"/>
                    <a:pt x="20404" y="10659"/>
                  </a:cubicBezTo>
                  <a:cubicBezTo>
                    <a:pt x="20259" y="10659"/>
                    <a:pt x="20078" y="10519"/>
                    <a:pt x="20078" y="10519"/>
                  </a:cubicBezTo>
                  <a:cubicBezTo>
                    <a:pt x="20078" y="10519"/>
                    <a:pt x="21310" y="7212"/>
                    <a:pt x="21346" y="7106"/>
                  </a:cubicBezTo>
                  <a:cubicBezTo>
                    <a:pt x="21383" y="7001"/>
                    <a:pt x="21600" y="6508"/>
                    <a:pt x="21491" y="6543"/>
                  </a:cubicBezTo>
                  <a:cubicBezTo>
                    <a:pt x="21383" y="6579"/>
                    <a:pt x="20621" y="6860"/>
                    <a:pt x="20368" y="6930"/>
                  </a:cubicBezTo>
                  <a:cubicBezTo>
                    <a:pt x="20078" y="7001"/>
                    <a:pt x="19897" y="7141"/>
                    <a:pt x="19752" y="7388"/>
                  </a:cubicBezTo>
                  <a:cubicBezTo>
                    <a:pt x="19570" y="7634"/>
                    <a:pt x="17686" y="10096"/>
                    <a:pt x="17686" y="10096"/>
                  </a:cubicBezTo>
                  <a:cubicBezTo>
                    <a:pt x="17686" y="10096"/>
                    <a:pt x="17468" y="10096"/>
                    <a:pt x="16707" y="9991"/>
                  </a:cubicBezTo>
                  <a:cubicBezTo>
                    <a:pt x="15946" y="9885"/>
                    <a:pt x="13554" y="9780"/>
                    <a:pt x="12503" y="9709"/>
                  </a:cubicBezTo>
                  <a:cubicBezTo>
                    <a:pt x="11452" y="9639"/>
                    <a:pt x="11054" y="9498"/>
                    <a:pt x="11054" y="9498"/>
                  </a:cubicBezTo>
                  <a:cubicBezTo>
                    <a:pt x="11090" y="9252"/>
                    <a:pt x="12032" y="6367"/>
                    <a:pt x="12177" y="6016"/>
                  </a:cubicBezTo>
                  <a:cubicBezTo>
                    <a:pt x="12322" y="5664"/>
                    <a:pt x="14424" y="528"/>
                    <a:pt x="14497" y="317"/>
                  </a:cubicBezTo>
                  <a:cubicBezTo>
                    <a:pt x="14569" y="106"/>
                    <a:pt x="14424" y="0"/>
                    <a:pt x="14279" y="0"/>
                  </a:cubicBezTo>
                  <a:cubicBezTo>
                    <a:pt x="14134" y="0"/>
                    <a:pt x="13047" y="317"/>
                    <a:pt x="12830" y="493"/>
                  </a:cubicBezTo>
                  <a:cubicBezTo>
                    <a:pt x="12648" y="633"/>
                    <a:pt x="11452" y="2357"/>
                    <a:pt x="10800" y="3272"/>
                  </a:cubicBezTo>
                  <a:cubicBezTo>
                    <a:pt x="10619" y="2603"/>
                    <a:pt x="9133" y="2990"/>
                    <a:pt x="9133" y="2990"/>
                  </a:cubicBezTo>
                  <a:cubicBezTo>
                    <a:pt x="8952" y="3448"/>
                    <a:pt x="9133" y="3870"/>
                    <a:pt x="9133" y="3870"/>
                  </a:cubicBezTo>
                  <a:cubicBezTo>
                    <a:pt x="9713" y="4010"/>
                    <a:pt x="10111" y="3975"/>
                    <a:pt x="10365" y="3905"/>
                  </a:cubicBezTo>
                  <a:cubicBezTo>
                    <a:pt x="10039" y="4327"/>
                    <a:pt x="9278" y="5277"/>
                    <a:pt x="8444" y="6297"/>
                  </a:cubicBezTo>
                  <a:cubicBezTo>
                    <a:pt x="8191" y="5699"/>
                    <a:pt x="6777" y="6051"/>
                    <a:pt x="6777" y="6051"/>
                  </a:cubicBezTo>
                  <a:cubicBezTo>
                    <a:pt x="6596" y="6508"/>
                    <a:pt x="6777" y="6930"/>
                    <a:pt x="6777" y="6930"/>
                  </a:cubicBezTo>
                  <a:cubicBezTo>
                    <a:pt x="7248" y="7036"/>
                    <a:pt x="7611" y="7071"/>
                    <a:pt x="7864" y="7001"/>
                  </a:cubicBezTo>
                  <a:cubicBezTo>
                    <a:pt x="6741" y="8373"/>
                    <a:pt x="5726" y="9674"/>
                    <a:pt x="5726" y="9674"/>
                  </a:cubicBezTo>
                  <a:cubicBezTo>
                    <a:pt x="5726" y="9674"/>
                    <a:pt x="3298" y="9745"/>
                    <a:pt x="2754" y="9780"/>
                  </a:cubicBezTo>
                  <a:cubicBezTo>
                    <a:pt x="2211" y="9850"/>
                    <a:pt x="834" y="10167"/>
                    <a:pt x="471" y="10343"/>
                  </a:cubicBezTo>
                  <a:cubicBezTo>
                    <a:pt x="109" y="10519"/>
                    <a:pt x="0" y="10800"/>
                    <a:pt x="0" y="10800"/>
                  </a:cubicBezTo>
                  <a:cubicBezTo>
                    <a:pt x="0" y="10800"/>
                    <a:pt x="72" y="11046"/>
                    <a:pt x="471" y="11257"/>
                  </a:cubicBezTo>
                  <a:cubicBezTo>
                    <a:pt x="870" y="11468"/>
                    <a:pt x="2211" y="11750"/>
                    <a:pt x="2754" y="11820"/>
                  </a:cubicBezTo>
                  <a:cubicBezTo>
                    <a:pt x="3298" y="11891"/>
                    <a:pt x="5726" y="11926"/>
                    <a:pt x="5726" y="11926"/>
                  </a:cubicBezTo>
                  <a:cubicBezTo>
                    <a:pt x="5726" y="11926"/>
                    <a:pt x="6777" y="13192"/>
                    <a:pt x="7864" y="14599"/>
                  </a:cubicBezTo>
                  <a:cubicBezTo>
                    <a:pt x="7611" y="14564"/>
                    <a:pt x="7285" y="14564"/>
                    <a:pt x="6777" y="14670"/>
                  </a:cubicBezTo>
                  <a:cubicBezTo>
                    <a:pt x="6777" y="14670"/>
                    <a:pt x="6596" y="15092"/>
                    <a:pt x="6777" y="15549"/>
                  </a:cubicBezTo>
                  <a:cubicBezTo>
                    <a:pt x="6777" y="15549"/>
                    <a:pt x="8191" y="15901"/>
                    <a:pt x="8444" y="15303"/>
                  </a:cubicBezTo>
                  <a:cubicBezTo>
                    <a:pt x="9242" y="16323"/>
                    <a:pt x="10003" y="17273"/>
                    <a:pt x="10365" y="17695"/>
                  </a:cubicBezTo>
                  <a:cubicBezTo>
                    <a:pt x="10111" y="17625"/>
                    <a:pt x="9749" y="17590"/>
                    <a:pt x="9133" y="17730"/>
                  </a:cubicBezTo>
                  <a:cubicBezTo>
                    <a:pt x="9133" y="17730"/>
                    <a:pt x="8952" y="18152"/>
                    <a:pt x="9133" y="18610"/>
                  </a:cubicBezTo>
                  <a:cubicBezTo>
                    <a:pt x="9133" y="18610"/>
                    <a:pt x="10619" y="18997"/>
                    <a:pt x="10800" y="18328"/>
                  </a:cubicBezTo>
                  <a:cubicBezTo>
                    <a:pt x="11452" y="19243"/>
                    <a:pt x="12648" y="20967"/>
                    <a:pt x="12830" y="21107"/>
                  </a:cubicBezTo>
                  <a:cubicBezTo>
                    <a:pt x="13047" y="21283"/>
                    <a:pt x="14134" y="21600"/>
                    <a:pt x="14279" y="21600"/>
                  </a:cubicBezTo>
                  <a:cubicBezTo>
                    <a:pt x="14424" y="21600"/>
                    <a:pt x="14569" y="21494"/>
                    <a:pt x="14497" y="21283"/>
                  </a:cubicBezTo>
                  <a:cubicBezTo>
                    <a:pt x="14424" y="21072"/>
                    <a:pt x="12322" y="15971"/>
                    <a:pt x="12177" y="15584"/>
                  </a:cubicBezTo>
                  <a:cubicBezTo>
                    <a:pt x="12032" y="15233"/>
                    <a:pt x="11054" y="12348"/>
                    <a:pt x="11054" y="12102"/>
                  </a:cubicBezTo>
                  <a:cubicBezTo>
                    <a:pt x="11054" y="12102"/>
                    <a:pt x="11452" y="11961"/>
                    <a:pt x="12503" y="11891"/>
                  </a:cubicBezTo>
                  <a:cubicBezTo>
                    <a:pt x="13554" y="11820"/>
                    <a:pt x="15946" y="11715"/>
                    <a:pt x="16707" y="11609"/>
                  </a:cubicBezTo>
                  <a:cubicBezTo>
                    <a:pt x="17468" y="11504"/>
                    <a:pt x="17686" y="11504"/>
                    <a:pt x="17686" y="11504"/>
                  </a:cubicBezTo>
                  <a:cubicBezTo>
                    <a:pt x="17686" y="11504"/>
                    <a:pt x="19607" y="13966"/>
                    <a:pt x="19752" y="14212"/>
                  </a:cubicBezTo>
                  <a:cubicBezTo>
                    <a:pt x="19897" y="14459"/>
                    <a:pt x="20078" y="14599"/>
                    <a:pt x="20368" y="14670"/>
                  </a:cubicBezTo>
                  <a:cubicBezTo>
                    <a:pt x="20658" y="14740"/>
                    <a:pt x="21383" y="15021"/>
                    <a:pt x="21491" y="15057"/>
                  </a:cubicBezTo>
                  <a:cubicBezTo>
                    <a:pt x="21600" y="15092"/>
                    <a:pt x="21419" y="14599"/>
                    <a:pt x="21346" y="14494"/>
                  </a:cubicBezTo>
                  <a:cubicBezTo>
                    <a:pt x="21310" y="14529"/>
                    <a:pt x="20078" y="11222"/>
                    <a:pt x="20078" y="11222"/>
                  </a:cubicBezTo>
                  <a:close/>
                  <a:moveTo>
                    <a:pt x="906" y="11363"/>
                  </a:moveTo>
                  <a:cubicBezTo>
                    <a:pt x="797" y="11293"/>
                    <a:pt x="580" y="11187"/>
                    <a:pt x="471" y="10941"/>
                  </a:cubicBezTo>
                  <a:cubicBezTo>
                    <a:pt x="471" y="10941"/>
                    <a:pt x="471" y="10906"/>
                    <a:pt x="507" y="10906"/>
                  </a:cubicBezTo>
                  <a:lnTo>
                    <a:pt x="725" y="10906"/>
                  </a:lnTo>
                  <a:cubicBezTo>
                    <a:pt x="725" y="10906"/>
                    <a:pt x="761" y="10906"/>
                    <a:pt x="761" y="10906"/>
                  </a:cubicBezTo>
                  <a:cubicBezTo>
                    <a:pt x="761" y="10976"/>
                    <a:pt x="834" y="11152"/>
                    <a:pt x="979" y="11293"/>
                  </a:cubicBezTo>
                  <a:cubicBezTo>
                    <a:pt x="942" y="11363"/>
                    <a:pt x="906" y="11398"/>
                    <a:pt x="906" y="11363"/>
                  </a:cubicBezTo>
                  <a:close/>
                  <a:moveTo>
                    <a:pt x="906" y="10448"/>
                  </a:moveTo>
                  <a:cubicBezTo>
                    <a:pt x="761" y="10589"/>
                    <a:pt x="725" y="10800"/>
                    <a:pt x="689" y="10835"/>
                  </a:cubicBezTo>
                  <a:cubicBezTo>
                    <a:pt x="689" y="10835"/>
                    <a:pt x="689" y="10835"/>
                    <a:pt x="652" y="10835"/>
                  </a:cubicBezTo>
                  <a:lnTo>
                    <a:pt x="435" y="10835"/>
                  </a:lnTo>
                  <a:cubicBezTo>
                    <a:pt x="399" y="10835"/>
                    <a:pt x="399" y="10800"/>
                    <a:pt x="399" y="10800"/>
                  </a:cubicBezTo>
                  <a:cubicBezTo>
                    <a:pt x="507" y="10554"/>
                    <a:pt x="725" y="10448"/>
                    <a:pt x="834" y="10378"/>
                  </a:cubicBezTo>
                  <a:cubicBezTo>
                    <a:pt x="906" y="10378"/>
                    <a:pt x="942" y="10413"/>
                    <a:pt x="906" y="10448"/>
                  </a:cubicBezTo>
                  <a:close/>
                  <a:moveTo>
                    <a:pt x="4421" y="11539"/>
                  </a:moveTo>
                  <a:cubicBezTo>
                    <a:pt x="4421" y="11574"/>
                    <a:pt x="4385" y="11644"/>
                    <a:pt x="4313" y="11644"/>
                  </a:cubicBezTo>
                  <a:lnTo>
                    <a:pt x="4240" y="11644"/>
                  </a:lnTo>
                  <a:cubicBezTo>
                    <a:pt x="4204" y="11644"/>
                    <a:pt x="4132" y="11609"/>
                    <a:pt x="4132" y="11539"/>
                  </a:cubicBezTo>
                  <a:lnTo>
                    <a:pt x="4132" y="11468"/>
                  </a:lnTo>
                  <a:cubicBezTo>
                    <a:pt x="4132" y="11433"/>
                    <a:pt x="4168" y="11363"/>
                    <a:pt x="4240" y="11363"/>
                  </a:cubicBezTo>
                  <a:lnTo>
                    <a:pt x="4313" y="11363"/>
                  </a:lnTo>
                  <a:cubicBezTo>
                    <a:pt x="4349" y="11363"/>
                    <a:pt x="4421" y="11398"/>
                    <a:pt x="4421" y="11468"/>
                  </a:cubicBezTo>
                  <a:lnTo>
                    <a:pt x="4421" y="11539"/>
                  </a:lnTo>
                  <a:close/>
                  <a:moveTo>
                    <a:pt x="4421" y="10237"/>
                  </a:moveTo>
                  <a:cubicBezTo>
                    <a:pt x="4421" y="10272"/>
                    <a:pt x="4385" y="10343"/>
                    <a:pt x="4313" y="10343"/>
                  </a:cubicBezTo>
                  <a:lnTo>
                    <a:pt x="4240" y="10343"/>
                  </a:lnTo>
                  <a:cubicBezTo>
                    <a:pt x="4204" y="10343"/>
                    <a:pt x="4132" y="10307"/>
                    <a:pt x="4132" y="10237"/>
                  </a:cubicBezTo>
                  <a:lnTo>
                    <a:pt x="4132" y="10132"/>
                  </a:lnTo>
                  <a:cubicBezTo>
                    <a:pt x="4132" y="10096"/>
                    <a:pt x="4168" y="10026"/>
                    <a:pt x="4240" y="10026"/>
                  </a:cubicBezTo>
                  <a:lnTo>
                    <a:pt x="4313" y="10026"/>
                  </a:lnTo>
                  <a:cubicBezTo>
                    <a:pt x="4349" y="10026"/>
                    <a:pt x="4421" y="10061"/>
                    <a:pt x="4421" y="10132"/>
                  </a:cubicBezTo>
                  <a:lnTo>
                    <a:pt x="4421" y="10237"/>
                  </a:lnTo>
                  <a:close/>
                  <a:moveTo>
                    <a:pt x="4856" y="11539"/>
                  </a:moveTo>
                  <a:cubicBezTo>
                    <a:pt x="4856" y="11574"/>
                    <a:pt x="4820" y="11644"/>
                    <a:pt x="4748" y="11644"/>
                  </a:cubicBezTo>
                  <a:lnTo>
                    <a:pt x="4675" y="11644"/>
                  </a:lnTo>
                  <a:cubicBezTo>
                    <a:pt x="4639" y="11644"/>
                    <a:pt x="4566" y="11609"/>
                    <a:pt x="4566" y="11539"/>
                  </a:cubicBezTo>
                  <a:lnTo>
                    <a:pt x="4566" y="11468"/>
                  </a:lnTo>
                  <a:cubicBezTo>
                    <a:pt x="4566" y="11433"/>
                    <a:pt x="4603" y="11363"/>
                    <a:pt x="4675" y="11363"/>
                  </a:cubicBezTo>
                  <a:lnTo>
                    <a:pt x="4748" y="11363"/>
                  </a:lnTo>
                  <a:cubicBezTo>
                    <a:pt x="4784" y="11363"/>
                    <a:pt x="4856" y="11398"/>
                    <a:pt x="4856" y="11468"/>
                  </a:cubicBezTo>
                  <a:lnTo>
                    <a:pt x="4856" y="11539"/>
                  </a:lnTo>
                  <a:close/>
                  <a:moveTo>
                    <a:pt x="4856" y="10237"/>
                  </a:moveTo>
                  <a:cubicBezTo>
                    <a:pt x="4856" y="10272"/>
                    <a:pt x="4820" y="10343"/>
                    <a:pt x="4748" y="10343"/>
                  </a:cubicBezTo>
                  <a:lnTo>
                    <a:pt x="4675" y="10343"/>
                  </a:lnTo>
                  <a:cubicBezTo>
                    <a:pt x="4639" y="10343"/>
                    <a:pt x="4566" y="10307"/>
                    <a:pt x="4566" y="10237"/>
                  </a:cubicBezTo>
                  <a:lnTo>
                    <a:pt x="4566" y="10132"/>
                  </a:lnTo>
                  <a:cubicBezTo>
                    <a:pt x="4566" y="10096"/>
                    <a:pt x="4603" y="10026"/>
                    <a:pt x="4675" y="10026"/>
                  </a:cubicBezTo>
                  <a:lnTo>
                    <a:pt x="4748" y="10026"/>
                  </a:lnTo>
                  <a:cubicBezTo>
                    <a:pt x="4784" y="10026"/>
                    <a:pt x="4856" y="10061"/>
                    <a:pt x="4856" y="10132"/>
                  </a:cubicBezTo>
                  <a:lnTo>
                    <a:pt x="4856" y="10237"/>
                  </a:lnTo>
                  <a:close/>
                  <a:moveTo>
                    <a:pt x="5255" y="11539"/>
                  </a:moveTo>
                  <a:cubicBezTo>
                    <a:pt x="5255" y="11574"/>
                    <a:pt x="5219" y="11644"/>
                    <a:pt x="5146" y="11644"/>
                  </a:cubicBezTo>
                  <a:lnTo>
                    <a:pt x="5074" y="11644"/>
                  </a:lnTo>
                  <a:cubicBezTo>
                    <a:pt x="5038" y="11644"/>
                    <a:pt x="4965" y="11609"/>
                    <a:pt x="4965" y="11539"/>
                  </a:cubicBezTo>
                  <a:lnTo>
                    <a:pt x="4965" y="11468"/>
                  </a:lnTo>
                  <a:cubicBezTo>
                    <a:pt x="4965" y="11433"/>
                    <a:pt x="5001" y="11363"/>
                    <a:pt x="5074" y="11363"/>
                  </a:cubicBezTo>
                  <a:lnTo>
                    <a:pt x="5146" y="11363"/>
                  </a:lnTo>
                  <a:cubicBezTo>
                    <a:pt x="5183" y="11363"/>
                    <a:pt x="5255" y="11398"/>
                    <a:pt x="5255" y="11468"/>
                  </a:cubicBezTo>
                  <a:lnTo>
                    <a:pt x="5255" y="11539"/>
                  </a:lnTo>
                  <a:close/>
                  <a:moveTo>
                    <a:pt x="5255" y="10237"/>
                  </a:moveTo>
                  <a:cubicBezTo>
                    <a:pt x="5255" y="10272"/>
                    <a:pt x="5219" y="10343"/>
                    <a:pt x="5146" y="10343"/>
                  </a:cubicBezTo>
                  <a:lnTo>
                    <a:pt x="5074" y="10343"/>
                  </a:lnTo>
                  <a:cubicBezTo>
                    <a:pt x="5038" y="10343"/>
                    <a:pt x="4965" y="10307"/>
                    <a:pt x="4965" y="10237"/>
                  </a:cubicBezTo>
                  <a:lnTo>
                    <a:pt x="4965" y="10132"/>
                  </a:lnTo>
                  <a:cubicBezTo>
                    <a:pt x="4965" y="10096"/>
                    <a:pt x="5001" y="10026"/>
                    <a:pt x="5074" y="10026"/>
                  </a:cubicBezTo>
                  <a:lnTo>
                    <a:pt x="5146" y="10026"/>
                  </a:lnTo>
                  <a:cubicBezTo>
                    <a:pt x="5183" y="10026"/>
                    <a:pt x="5255" y="10061"/>
                    <a:pt x="5255" y="10132"/>
                  </a:cubicBezTo>
                  <a:lnTo>
                    <a:pt x="5255" y="10237"/>
                  </a:lnTo>
                  <a:close/>
                  <a:moveTo>
                    <a:pt x="5690" y="11539"/>
                  </a:moveTo>
                  <a:cubicBezTo>
                    <a:pt x="5690" y="11574"/>
                    <a:pt x="5654" y="11644"/>
                    <a:pt x="5581" y="11644"/>
                  </a:cubicBezTo>
                  <a:lnTo>
                    <a:pt x="5509" y="11644"/>
                  </a:lnTo>
                  <a:cubicBezTo>
                    <a:pt x="5472" y="11644"/>
                    <a:pt x="5400" y="11609"/>
                    <a:pt x="5400" y="11539"/>
                  </a:cubicBezTo>
                  <a:lnTo>
                    <a:pt x="5400" y="11468"/>
                  </a:lnTo>
                  <a:cubicBezTo>
                    <a:pt x="5400" y="11433"/>
                    <a:pt x="5436" y="11363"/>
                    <a:pt x="5509" y="11363"/>
                  </a:cubicBezTo>
                  <a:lnTo>
                    <a:pt x="5581" y="11363"/>
                  </a:lnTo>
                  <a:cubicBezTo>
                    <a:pt x="5617" y="11363"/>
                    <a:pt x="5690" y="11398"/>
                    <a:pt x="5690" y="11468"/>
                  </a:cubicBezTo>
                  <a:lnTo>
                    <a:pt x="5690" y="11539"/>
                  </a:lnTo>
                  <a:close/>
                  <a:moveTo>
                    <a:pt x="5690" y="10237"/>
                  </a:moveTo>
                  <a:cubicBezTo>
                    <a:pt x="5690" y="10272"/>
                    <a:pt x="5654" y="10343"/>
                    <a:pt x="5581" y="10343"/>
                  </a:cubicBezTo>
                  <a:lnTo>
                    <a:pt x="5509" y="10343"/>
                  </a:lnTo>
                  <a:cubicBezTo>
                    <a:pt x="5472" y="10343"/>
                    <a:pt x="5400" y="10307"/>
                    <a:pt x="5400" y="10237"/>
                  </a:cubicBezTo>
                  <a:lnTo>
                    <a:pt x="5400" y="10132"/>
                  </a:lnTo>
                  <a:cubicBezTo>
                    <a:pt x="5400" y="10096"/>
                    <a:pt x="5436" y="10026"/>
                    <a:pt x="5509" y="10026"/>
                  </a:cubicBezTo>
                  <a:lnTo>
                    <a:pt x="5581" y="10026"/>
                  </a:lnTo>
                  <a:cubicBezTo>
                    <a:pt x="5617" y="10026"/>
                    <a:pt x="5690" y="10061"/>
                    <a:pt x="5690" y="10132"/>
                  </a:cubicBezTo>
                  <a:lnTo>
                    <a:pt x="5690" y="10237"/>
                  </a:lnTo>
                  <a:close/>
                  <a:moveTo>
                    <a:pt x="6125" y="11539"/>
                  </a:moveTo>
                  <a:cubicBezTo>
                    <a:pt x="6125" y="11574"/>
                    <a:pt x="6089" y="11644"/>
                    <a:pt x="6016" y="11644"/>
                  </a:cubicBezTo>
                  <a:lnTo>
                    <a:pt x="5944" y="11644"/>
                  </a:lnTo>
                  <a:cubicBezTo>
                    <a:pt x="5907" y="11644"/>
                    <a:pt x="5835" y="11609"/>
                    <a:pt x="5835" y="11539"/>
                  </a:cubicBezTo>
                  <a:lnTo>
                    <a:pt x="5835" y="11468"/>
                  </a:lnTo>
                  <a:cubicBezTo>
                    <a:pt x="5835" y="11433"/>
                    <a:pt x="5871" y="11363"/>
                    <a:pt x="5944" y="11363"/>
                  </a:cubicBezTo>
                  <a:lnTo>
                    <a:pt x="6016" y="11363"/>
                  </a:lnTo>
                  <a:cubicBezTo>
                    <a:pt x="6052" y="11363"/>
                    <a:pt x="6125" y="11398"/>
                    <a:pt x="6125" y="11468"/>
                  </a:cubicBezTo>
                  <a:lnTo>
                    <a:pt x="6125" y="11539"/>
                  </a:lnTo>
                  <a:close/>
                  <a:moveTo>
                    <a:pt x="6125" y="10237"/>
                  </a:moveTo>
                  <a:cubicBezTo>
                    <a:pt x="6125" y="10272"/>
                    <a:pt x="6089" y="10343"/>
                    <a:pt x="6016" y="10343"/>
                  </a:cubicBezTo>
                  <a:lnTo>
                    <a:pt x="5944" y="10343"/>
                  </a:lnTo>
                  <a:cubicBezTo>
                    <a:pt x="5907" y="10343"/>
                    <a:pt x="5835" y="10307"/>
                    <a:pt x="5835" y="10237"/>
                  </a:cubicBezTo>
                  <a:lnTo>
                    <a:pt x="5835" y="10132"/>
                  </a:lnTo>
                  <a:cubicBezTo>
                    <a:pt x="5835" y="10096"/>
                    <a:pt x="5871" y="10026"/>
                    <a:pt x="5944" y="10026"/>
                  </a:cubicBezTo>
                  <a:lnTo>
                    <a:pt x="6016" y="10026"/>
                  </a:lnTo>
                  <a:cubicBezTo>
                    <a:pt x="6052" y="10026"/>
                    <a:pt x="6125" y="10061"/>
                    <a:pt x="6125" y="10132"/>
                  </a:cubicBezTo>
                  <a:lnTo>
                    <a:pt x="6125" y="10237"/>
                  </a:lnTo>
                  <a:close/>
                  <a:moveTo>
                    <a:pt x="7248" y="11644"/>
                  </a:moveTo>
                  <a:cubicBezTo>
                    <a:pt x="7248" y="11679"/>
                    <a:pt x="7212" y="11750"/>
                    <a:pt x="7140" y="11750"/>
                  </a:cubicBezTo>
                  <a:lnTo>
                    <a:pt x="7067" y="11750"/>
                  </a:lnTo>
                  <a:cubicBezTo>
                    <a:pt x="7031" y="11750"/>
                    <a:pt x="6958" y="11715"/>
                    <a:pt x="6958" y="11644"/>
                  </a:cubicBezTo>
                  <a:lnTo>
                    <a:pt x="6958" y="11574"/>
                  </a:lnTo>
                  <a:cubicBezTo>
                    <a:pt x="6958" y="11539"/>
                    <a:pt x="6995" y="11468"/>
                    <a:pt x="7067" y="11468"/>
                  </a:cubicBezTo>
                  <a:lnTo>
                    <a:pt x="7140" y="11468"/>
                  </a:lnTo>
                  <a:cubicBezTo>
                    <a:pt x="7176" y="11468"/>
                    <a:pt x="7248" y="11504"/>
                    <a:pt x="7248" y="11574"/>
                  </a:cubicBezTo>
                  <a:lnTo>
                    <a:pt x="7248" y="11644"/>
                  </a:lnTo>
                  <a:close/>
                  <a:moveTo>
                    <a:pt x="7248" y="10132"/>
                  </a:moveTo>
                  <a:cubicBezTo>
                    <a:pt x="7248" y="10167"/>
                    <a:pt x="7212" y="10237"/>
                    <a:pt x="7140" y="10237"/>
                  </a:cubicBezTo>
                  <a:lnTo>
                    <a:pt x="7067" y="10237"/>
                  </a:lnTo>
                  <a:cubicBezTo>
                    <a:pt x="7031" y="10237"/>
                    <a:pt x="6958" y="10202"/>
                    <a:pt x="6958" y="10132"/>
                  </a:cubicBezTo>
                  <a:lnTo>
                    <a:pt x="6958" y="10061"/>
                  </a:lnTo>
                  <a:cubicBezTo>
                    <a:pt x="6958" y="10026"/>
                    <a:pt x="6995" y="9956"/>
                    <a:pt x="7067" y="9956"/>
                  </a:cubicBezTo>
                  <a:lnTo>
                    <a:pt x="7140" y="9956"/>
                  </a:lnTo>
                  <a:cubicBezTo>
                    <a:pt x="7176" y="9956"/>
                    <a:pt x="7248" y="9991"/>
                    <a:pt x="7248" y="10061"/>
                  </a:cubicBezTo>
                  <a:lnTo>
                    <a:pt x="7248" y="10132"/>
                  </a:lnTo>
                  <a:close/>
                  <a:moveTo>
                    <a:pt x="7683" y="11644"/>
                  </a:moveTo>
                  <a:cubicBezTo>
                    <a:pt x="7683" y="11679"/>
                    <a:pt x="7647" y="11750"/>
                    <a:pt x="7575" y="11750"/>
                  </a:cubicBezTo>
                  <a:lnTo>
                    <a:pt x="7502" y="11750"/>
                  </a:lnTo>
                  <a:cubicBezTo>
                    <a:pt x="7466" y="11750"/>
                    <a:pt x="7393" y="11715"/>
                    <a:pt x="7393" y="11644"/>
                  </a:cubicBezTo>
                  <a:lnTo>
                    <a:pt x="7393" y="11574"/>
                  </a:lnTo>
                  <a:cubicBezTo>
                    <a:pt x="7393" y="11539"/>
                    <a:pt x="7430" y="11468"/>
                    <a:pt x="7502" y="11468"/>
                  </a:cubicBezTo>
                  <a:lnTo>
                    <a:pt x="7575" y="11468"/>
                  </a:lnTo>
                  <a:cubicBezTo>
                    <a:pt x="7611" y="11468"/>
                    <a:pt x="7683" y="11504"/>
                    <a:pt x="7683" y="11574"/>
                  </a:cubicBezTo>
                  <a:lnTo>
                    <a:pt x="7683" y="11644"/>
                  </a:lnTo>
                  <a:close/>
                  <a:moveTo>
                    <a:pt x="7683" y="10132"/>
                  </a:moveTo>
                  <a:cubicBezTo>
                    <a:pt x="7683" y="10167"/>
                    <a:pt x="7647" y="10237"/>
                    <a:pt x="7575" y="10237"/>
                  </a:cubicBezTo>
                  <a:lnTo>
                    <a:pt x="7502" y="10237"/>
                  </a:lnTo>
                  <a:cubicBezTo>
                    <a:pt x="7466" y="10237"/>
                    <a:pt x="7393" y="10202"/>
                    <a:pt x="7393" y="10132"/>
                  </a:cubicBezTo>
                  <a:lnTo>
                    <a:pt x="7393" y="10061"/>
                  </a:lnTo>
                  <a:cubicBezTo>
                    <a:pt x="7393" y="10026"/>
                    <a:pt x="7430" y="9956"/>
                    <a:pt x="7502" y="9956"/>
                  </a:cubicBezTo>
                  <a:lnTo>
                    <a:pt x="7575" y="9956"/>
                  </a:lnTo>
                  <a:cubicBezTo>
                    <a:pt x="7611" y="9956"/>
                    <a:pt x="7683" y="9991"/>
                    <a:pt x="7683" y="10061"/>
                  </a:cubicBezTo>
                  <a:lnTo>
                    <a:pt x="7683" y="10132"/>
                  </a:lnTo>
                  <a:close/>
                  <a:moveTo>
                    <a:pt x="8082" y="11644"/>
                  </a:moveTo>
                  <a:cubicBezTo>
                    <a:pt x="8082" y="11679"/>
                    <a:pt x="8046" y="11750"/>
                    <a:pt x="7973" y="11750"/>
                  </a:cubicBezTo>
                  <a:lnTo>
                    <a:pt x="7901" y="11750"/>
                  </a:lnTo>
                  <a:cubicBezTo>
                    <a:pt x="7864" y="11750"/>
                    <a:pt x="7792" y="11715"/>
                    <a:pt x="7792" y="11644"/>
                  </a:cubicBezTo>
                  <a:lnTo>
                    <a:pt x="7792" y="11574"/>
                  </a:lnTo>
                  <a:cubicBezTo>
                    <a:pt x="7792" y="11539"/>
                    <a:pt x="7828" y="11468"/>
                    <a:pt x="7901" y="11468"/>
                  </a:cubicBezTo>
                  <a:lnTo>
                    <a:pt x="7973" y="11468"/>
                  </a:lnTo>
                  <a:cubicBezTo>
                    <a:pt x="8009" y="11468"/>
                    <a:pt x="8082" y="11504"/>
                    <a:pt x="8082" y="11574"/>
                  </a:cubicBezTo>
                  <a:lnTo>
                    <a:pt x="8082" y="11644"/>
                  </a:lnTo>
                  <a:close/>
                  <a:moveTo>
                    <a:pt x="8082" y="10132"/>
                  </a:moveTo>
                  <a:cubicBezTo>
                    <a:pt x="8082" y="10167"/>
                    <a:pt x="8046" y="10237"/>
                    <a:pt x="7973" y="10237"/>
                  </a:cubicBezTo>
                  <a:lnTo>
                    <a:pt x="7901" y="10237"/>
                  </a:lnTo>
                  <a:cubicBezTo>
                    <a:pt x="7864" y="10237"/>
                    <a:pt x="7792" y="10202"/>
                    <a:pt x="7792" y="10132"/>
                  </a:cubicBezTo>
                  <a:lnTo>
                    <a:pt x="7792" y="10061"/>
                  </a:lnTo>
                  <a:cubicBezTo>
                    <a:pt x="7792" y="10026"/>
                    <a:pt x="7828" y="9956"/>
                    <a:pt x="7901" y="9956"/>
                  </a:cubicBezTo>
                  <a:lnTo>
                    <a:pt x="7973" y="9956"/>
                  </a:lnTo>
                  <a:cubicBezTo>
                    <a:pt x="8009" y="9956"/>
                    <a:pt x="8082" y="9991"/>
                    <a:pt x="8082" y="10061"/>
                  </a:cubicBezTo>
                  <a:lnTo>
                    <a:pt x="8082" y="10132"/>
                  </a:lnTo>
                  <a:close/>
                  <a:moveTo>
                    <a:pt x="8517" y="11644"/>
                  </a:moveTo>
                  <a:cubicBezTo>
                    <a:pt x="8517" y="11679"/>
                    <a:pt x="8481" y="11750"/>
                    <a:pt x="8408" y="11750"/>
                  </a:cubicBezTo>
                  <a:lnTo>
                    <a:pt x="8336" y="11750"/>
                  </a:lnTo>
                  <a:cubicBezTo>
                    <a:pt x="8299" y="11750"/>
                    <a:pt x="8227" y="11715"/>
                    <a:pt x="8227" y="11644"/>
                  </a:cubicBezTo>
                  <a:lnTo>
                    <a:pt x="8227" y="11574"/>
                  </a:lnTo>
                  <a:cubicBezTo>
                    <a:pt x="8227" y="11539"/>
                    <a:pt x="8263" y="11468"/>
                    <a:pt x="8336" y="11468"/>
                  </a:cubicBezTo>
                  <a:lnTo>
                    <a:pt x="8408" y="11468"/>
                  </a:lnTo>
                  <a:cubicBezTo>
                    <a:pt x="8444" y="11468"/>
                    <a:pt x="8517" y="11504"/>
                    <a:pt x="8517" y="11574"/>
                  </a:cubicBezTo>
                  <a:lnTo>
                    <a:pt x="8517" y="11644"/>
                  </a:lnTo>
                  <a:close/>
                  <a:moveTo>
                    <a:pt x="8517" y="10132"/>
                  </a:moveTo>
                  <a:cubicBezTo>
                    <a:pt x="8517" y="10167"/>
                    <a:pt x="8481" y="10237"/>
                    <a:pt x="8408" y="10237"/>
                  </a:cubicBezTo>
                  <a:lnTo>
                    <a:pt x="8336" y="10237"/>
                  </a:lnTo>
                  <a:cubicBezTo>
                    <a:pt x="8299" y="10237"/>
                    <a:pt x="8227" y="10202"/>
                    <a:pt x="8227" y="10132"/>
                  </a:cubicBezTo>
                  <a:lnTo>
                    <a:pt x="8227" y="10061"/>
                  </a:lnTo>
                  <a:cubicBezTo>
                    <a:pt x="8227" y="10026"/>
                    <a:pt x="8263" y="9956"/>
                    <a:pt x="8336" y="9956"/>
                  </a:cubicBezTo>
                  <a:lnTo>
                    <a:pt x="8408" y="9956"/>
                  </a:lnTo>
                  <a:cubicBezTo>
                    <a:pt x="8444" y="9956"/>
                    <a:pt x="8517" y="9991"/>
                    <a:pt x="8517" y="10061"/>
                  </a:cubicBezTo>
                  <a:lnTo>
                    <a:pt x="8517" y="10132"/>
                  </a:lnTo>
                  <a:close/>
                  <a:moveTo>
                    <a:pt x="8952" y="11644"/>
                  </a:moveTo>
                  <a:cubicBezTo>
                    <a:pt x="8952" y="11679"/>
                    <a:pt x="8915" y="11750"/>
                    <a:pt x="8843" y="11750"/>
                  </a:cubicBezTo>
                  <a:lnTo>
                    <a:pt x="8770" y="11750"/>
                  </a:lnTo>
                  <a:cubicBezTo>
                    <a:pt x="8734" y="11750"/>
                    <a:pt x="8662" y="11715"/>
                    <a:pt x="8662" y="11644"/>
                  </a:cubicBezTo>
                  <a:lnTo>
                    <a:pt x="8662" y="11574"/>
                  </a:lnTo>
                  <a:cubicBezTo>
                    <a:pt x="8662" y="11539"/>
                    <a:pt x="8698" y="11468"/>
                    <a:pt x="8770" y="11468"/>
                  </a:cubicBezTo>
                  <a:lnTo>
                    <a:pt x="8843" y="11468"/>
                  </a:lnTo>
                  <a:cubicBezTo>
                    <a:pt x="8879" y="11468"/>
                    <a:pt x="8952" y="11504"/>
                    <a:pt x="8952" y="11574"/>
                  </a:cubicBezTo>
                  <a:lnTo>
                    <a:pt x="8952" y="11644"/>
                  </a:lnTo>
                  <a:close/>
                  <a:moveTo>
                    <a:pt x="8952" y="10132"/>
                  </a:moveTo>
                  <a:cubicBezTo>
                    <a:pt x="8952" y="10167"/>
                    <a:pt x="8915" y="10237"/>
                    <a:pt x="8843" y="10237"/>
                  </a:cubicBezTo>
                  <a:lnTo>
                    <a:pt x="8770" y="10237"/>
                  </a:lnTo>
                  <a:cubicBezTo>
                    <a:pt x="8734" y="10237"/>
                    <a:pt x="8662" y="10202"/>
                    <a:pt x="8662" y="10132"/>
                  </a:cubicBezTo>
                  <a:lnTo>
                    <a:pt x="8662" y="10061"/>
                  </a:lnTo>
                  <a:cubicBezTo>
                    <a:pt x="8662" y="10026"/>
                    <a:pt x="8698" y="9956"/>
                    <a:pt x="8770" y="9956"/>
                  </a:cubicBezTo>
                  <a:lnTo>
                    <a:pt x="8843" y="9956"/>
                  </a:lnTo>
                  <a:cubicBezTo>
                    <a:pt x="8879" y="9956"/>
                    <a:pt x="8952" y="9991"/>
                    <a:pt x="8952" y="10061"/>
                  </a:cubicBezTo>
                  <a:lnTo>
                    <a:pt x="8952" y="10132"/>
                  </a:lnTo>
                  <a:close/>
                  <a:moveTo>
                    <a:pt x="9387" y="11644"/>
                  </a:moveTo>
                  <a:cubicBezTo>
                    <a:pt x="9387" y="11679"/>
                    <a:pt x="9350" y="11750"/>
                    <a:pt x="9278" y="11750"/>
                  </a:cubicBezTo>
                  <a:lnTo>
                    <a:pt x="9205" y="11750"/>
                  </a:lnTo>
                  <a:cubicBezTo>
                    <a:pt x="9169" y="11750"/>
                    <a:pt x="9097" y="11715"/>
                    <a:pt x="9097" y="11644"/>
                  </a:cubicBezTo>
                  <a:lnTo>
                    <a:pt x="9097" y="11574"/>
                  </a:lnTo>
                  <a:cubicBezTo>
                    <a:pt x="9097" y="11539"/>
                    <a:pt x="9133" y="11468"/>
                    <a:pt x="9205" y="11468"/>
                  </a:cubicBezTo>
                  <a:lnTo>
                    <a:pt x="9278" y="11468"/>
                  </a:lnTo>
                  <a:cubicBezTo>
                    <a:pt x="9314" y="11468"/>
                    <a:pt x="9387" y="11504"/>
                    <a:pt x="9387" y="11574"/>
                  </a:cubicBezTo>
                  <a:lnTo>
                    <a:pt x="9387" y="11644"/>
                  </a:lnTo>
                  <a:close/>
                  <a:moveTo>
                    <a:pt x="9387" y="10132"/>
                  </a:moveTo>
                  <a:cubicBezTo>
                    <a:pt x="9387" y="10167"/>
                    <a:pt x="9350" y="10237"/>
                    <a:pt x="9278" y="10237"/>
                  </a:cubicBezTo>
                  <a:lnTo>
                    <a:pt x="9205" y="10237"/>
                  </a:lnTo>
                  <a:cubicBezTo>
                    <a:pt x="9169" y="10237"/>
                    <a:pt x="9097" y="10202"/>
                    <a:pt x="9097" y="10132"/>
                  </a:cubicBezTo>
                  <a:lnTo>
                    <a:pt x="9097" y="10061"/>
                  </a:lnTo>
                  <a:cubicBezTo>
                    <a:pt x="9097" y="10026"/>
                    <a:pt x="9133" y="9956"/>
                    <a:pt x="9205" y="9956"/>
                  </a:cubicBezTo>
                  <a:lnTo>
                    <a:pt x="9278" y="9956"/>
                  </a:lnTo>
                  <a:cubicBezTo>
                    <a:pt x="9314" y="9956"/>
                    <a:pt x="9387" y="9991"/>
                    <a:pt x="9387" y="10061"/>
                  </a:cubicBezTo>
                  <a:lnTo>
                    <a:pt x="9387" y="10132"/>
                  </a:lnTo>
                  <a:close/>
                  <a:moveTo>
                    <a:pt x="9821" y="11644"/>
                  </a:moveTo>
                  <a:cubicBezTo>
                    <a:pt x="9821" y="11679"/>
                    <a:pt x="9785" y="11750"/>
                    <a:pt x="9713" y="11750"/>
                  </a:cubicBezTo>
                  <a:lnTo>
                    <a:pt x="9640" y="11750"/>
                  </a:lnTo>
                  <a:cubicBezTo>
                    <a:pt x="9604" y="11750"/>
                    <a:pt x="9532" y="11715"/>
                    <a:pt x="9532" y="11644"/>
                  </a:cubicBezTo>
                  <a:lnTo>
                    <a:pt x="9532" y="11574"/>
                  </a:lnTo>
                  <a:cubicBezTo>
                    <a:pt x="9532" y="11539"/>
                    <a:pt x="9568" y="11468"/>
                    <a:pt x="9640" y="11468"/>
                  </a:cubicBezTo>
                  <a:lnTo>
                    <a:pt x="9713" y="11468"/>
                  </a:lnTo>
                  <a:cubicBezTo>
                    <a:pt x="9749" y="11468"/>
                    <a:pt x="9821" y="11504"/>
                    <a:pt x="9821" y="11574"/>
                  </a:cubicBezTo>
                  <a:lnTo>
                    <a:pt x="9821" y="11644"/>
                  </a:lnTo>
                  <a:close/>
                  <a:moveTo>
                    <a:pt x="9821" y="10132"/>
                  </a:moveTo>
                  <a:cubicBezTo>
                    <a:pt x="9821" y="10167"/>
                    <a:pt x="9785" y="10237"/>
                    <a:pt x="9713" y="10237"/>
                  </a:cubicBezTo>
                  <a:lnTo>
                    <a:pt x="9640" y="10237"/>
                  </a:lnTo>
                  <a:cubicBezTo>
                    <a:pt x="9604" y="10237"/>
                    <a:pt x="9532" y="10202"/>
                    <a:pt x="9532" y="10132"/>
                  </a:cubicBezTo>
                  <a:lnTo>
                    <a:pt x="9532" y="10061"/>
                  </a:lnTo>
                  <a:cubicBezTo>
                    <a:pt x="9532" y="10026"/>
                    <a:pt x="9568" y="9956"/>
                    <a:pt x="9640" y="9956"/>
                  </a:cubicBezTo>
                  <a:lnTo>
                    <a:pt x="9713" y="9956"/>
                  </a:lnTo>
                  <a:cubicBezTo>
                    <a:pt x="9749" y="9956"/>
                    <a:pt x="9821" y="9991"/>
                    <a:pt x="9821" y="10061"/>
                  </a:cubicBezTo>
                  <a:lnTo>
                    <a:pt x="9821" y="10132"/>
                  </a:lnTo>
                  <a:close/>
                  <a:moveTo>
                    <a:pt x="10256" y="11644"/>
                  </a:moveTo>
                  <a:cubicBezTo>
                    <a:pt x="10256" y="11679"/>
                    <a:pt x="10220" y="11750"/>
                    <a:pt x="10148" y="11750"/>
                  </a:cubicBezTo>
                  <a:lnTo>
                    <a:pt x="10075" y="11750"/>
                  </a:lnTo>
                  <a:cubicBezTo>
                    <a:pt x="10039" y="11750"/>
                    <a:pt x="9966" y="11715"/>
                    <a:pt x="9966" y="11644"/>
                  </a:cubicBezTo>
                  <a:lnTo>
                    <a:pt x="9966" y="11574"/>
                  </a:lnTo>
                  <a:cubicBezTo>
                    <a:pt x="9966" y="11539"/>
                    <a:pt x="10003" y="11468"/>
                    <a:pt x="10075" y="11468"/>
                  </a:cubicBezTo>
                  <a:lnTo>
                    <a:pt x="10148" y="11468"/>
                  </a:lnTo>
                  <a:cubicBezTo>
                    <a:pt x="10184" y="11468"/>
                    <a:pt x="10256" y="11504"/>
                    <a:pt x="10256" y="11574"/>
                  </a:cubicBezTo>
                  <a:lnTo>
                    <a:pt x="10256" y="11644"/>
                  </a:lnTo>
                  <a:close/>
                  <a:moveTo>
                    <a:pt x="10256" y="10132"/>
                  </a:moveTo>
                  <a:cubicBezTo>
                    <a:pt x="10256" y="10167"/>
                    <a:pt x="10220" y="10237"/>
                    <a:pt x="10148" y="10237"/>
                  </a:cubicBezTo>
                  <a:lnTo>
                    <a:pt x="10075" y="10237"/>
                  </a:lnTo>
                  <a:cubicBezTo>
                    <a:pt x="10039" y="10237"/>
                    <a:pt x="9966" y="10202"/>
                    <a:pt x="9966" y="10132"/>
                  </a:cubicBezTo>
                  <a:lnTo>
                    <a:pt x="9966" y="10061"/>
                  </a:lnTo>
                  <a:cubicBezTo>
                    <a:pt x="9966" y="10026"/>
                    <a:pt x="10003" y="9956"/>
                    <a:pt x="10075" y="9956"/>
                  </a:cubicBezTo>
                  <a:lnTo>
                    <a:pt x="10148" y="9956"/>
                  </a:lnTo>
                  <a:cubicBezTo>
                    <a:pt x="10184" y="9956"/>
                    <a:pt x="10256" y="9991"/>
                    <a:pt x="10256" y="10061"/>
                  </a:cubicBezTo>
                  <a:lnTo>
                    <a:pt x="10256" y="10132"/>
                  </a:lnTo>
                  <a:close/>
                  <a:moveTo>
                    <a:pt x="10691" y="11644"/>
                  </a:moveTo>
                  <a:cubicBezTo>
                    <a:pt x="10691" y="11679"/>
                    <a:pt x="10655" y="11750"/>
                    <a:pt x="10583" y="11750"/>
                  </a:cubicBezTo>
                  <a:lnTo>
                    <a:pt x="10510" y="11750"/>
                  </a:lnTo>
                  <a:cubicBezTo>
                    <a:pt x="10474" y="11750"/>
                    <a:pt x="10401" y="11715"/>
                    <a:pt x="10401" y="11644"/>
                  </a:cubicBezTo>
                  <a:lnTo>
                    <a:pt x="10401" y="11574"/>
                  </a:lnTo>
                  <a:cubicBezTo>
                    <a:pt x="10401" y="11539"/>
                    <a:pt x="10438" y="11468"/>
                    <a:pt x="10510" y="11468"/>
                  </a:cubicBezTo>
                  <a:lnTo>
                    <a:pt x="10583" y="11468"/>
                  </a:lnTo>
                  <a:cubicBezTo>
                    <a:pt x="10619" y="11468"/>
                    <a:pt x="10691" y="11504"/>
                    <a:pt x="10691" y="11574"/>
                  </a:cubicBezTo>
                  <a:lnTo>
                    <a:pt x="10691" y="11644"/>
                  </a:lnTo>
                  <a:close/>
                  <a:moveTo>
                    <a:pt x="10691" y="10132"/>
                  </a:moveTo>
                  <a:cubicBezTo>
                    <a:pt x="10691" y="10167"/>
                    <a:pt x="10655" y="10237"/>
                    <a:pt x="10583" y="10237"/>
                  </a:cubicBezTo>
                  <a:lnTo>
                    <a:pt x="10510" y="10237"/>
                  </a:lnTo>
                  <a:cubicBezTo>
                    <a:pt x="10474" y="10237"/>
                    <a:pt x="10401" y="10202"/>
                    <a:pt x="10401" y="10132"/>
                  </a:cubicBezTo>
                  <a:lnTo>
                    <a:pt x="10401" y="10061"/>
                  </a:lnTo>
                  <a:cubicBezTo>
                    <a:pt x="10401" y="10026"/>
                    <a:pt x="10438" y="9956"/>
                    <a:pt x="10510" y="9956"/>
                  </a:cubicBezTo>
                  <a:lnTo>
                    <a:pt x="10583" y="9956"/>
                  </a:lnTo>
                  <a:cubicBezTo>
                    <a:pt x="10619" y="9956"/>
                    <a:pt x="10691" y="9991"/>
                    <a:pt x="10691" y="10061"/>
                  </a:cubicBezTo>
                  <a:lnTo>
                    <a:pt x="10691" y="10132"/>
                  </a:lnTo>
                  <a:close/>
                  <a:moveTo>
                    <a:pt x="11126" y="11644"/>
                  </a:moveTo>
                  <a:cubicBezTo>
                    <a:pt x="11126" y="11679"/>
                    <a:pt x="11090" y="11750"/>
                    <a:pt x="11017" y="11750"/>
                  </a:cubicBezTo>
                  <a:lnTo>
                    <a:pt x="10945" y="11750"/>
                  </a:lnTo>
                  <a:cubicBezTo>
                    <a:pt x="10909" y="11750"/>
                    <a:pt x="10836" y="11715"/>
                    <a:pt x="10836" y="11644"/>
                  </a:cubicBezTo>
                  <a:lnTo>
                    <a:pt x="10836" y="11574"/>
                  </a:lnTo>
                  <a:cubicBezTo>
                    <a:pt x="10836" y="11539"/>
                    <a:pt x="10872" y="11468"/>
                    <a:pt x="10945" y="11468"/>
                  </a:cubicBezTo>
                  <a:lnTo>
                    <a:pt x="11017" y="11468"/>
                  </a:lnTo>
                  <a:cubicBezTo>
                    <a:pt x="11054" y="11468"/>
                    <a:pt x="11126" y="11504"/>
                    <a:pt x="11126" y="11574"/>
                  </a:cubicBezTo>
                  <a:lnTo>
                    <a:pt x="11126" y="11644"/>
                  </a:lnTo>
                  <a:close/>
                  <a:moveTo>
                    <a:pt x="11126" y="10132"/>
                  </a:moveTo>
                  <a:cubicBezTo>
                    <a:pt x="11126" y="10167"/>
                    <a:pt x="11090" y="10237"/>
                    <a:pt x="11017" y="10237"/>
                  </a:cubicBezTo>
                  <a:lnTo>
                    <a:pt x="10945" y="10237"/>
                  </a:lnTo>
                  <a:cubicBezTo>
                    <a:pt x="10909" y="10237"/>
                    <a:pt x="10836" y="10202"/>
                    <a:pt x="10836" y="10132"/>
                  </a:cubicBezTo>
                  <a:lnTo>
                    <a:pt x="10836" y="10061"/>
                  </a:lnTo>
                  <a:cubicBezTo>
                    <a:pt x="10836" y="10026"/>
                    <a:pt x="10872" y="9956"/>
                    <a:pt x="10945" y="9956"/>
                  </a:cubicBezTo>
                  <a:lnTo>
                    <a:pt x="11017" y="9956"/>
                  </a:lnTo>
                  <a:cubicBezTo>
                    <a:pt x="11054" y="9956"/>
                    <a:pt x="11126" y="9991"/>
                    <a:pt x="11126" y="10061"/>
                  </a:cubicBezTo>
                  <a:lnTo>
                    <a:pt x="11126" y="10132"/>
                  </a:lnTo>
                  <a:close/>
                  <a:moveTo>
                    <a:pt x="11525" y="11644"/>
                  </a:moveTo>
                  <a:cubicBezTo>
                    <a:pt x="11525" y="11679"/>
                    <a:pt x="11489" y="11750"/>
                    <a:pt x="11416" y="11750"/>
                  </a:cubicBezTo>
                  <a:lnTo>
                    <a:pt x="11380" y="11750"/>
                  </a:lnTo>
                  <a:cubicBezTo>
                    <a:pt x="11344" y="11750"/>
                    <a:pt x="11271" y="11715"/>
                    <a:pt x="11271" y="11644"/>
                  </a:cubicBezTo>
                  <a:lnTo>
                    <a:pt x="11271" y="11574"/>
                  </a:lnTo>
                  <a:cubicBezTo>
                    <a:pt x="11271" y="11539"/>
                    <a:pt x="11307" y="11468"/>
                    <a:pt x="11380" y="11468"/>
                  </a:cubicBezTo>
                  <a:lnTo>
                    <a:pt x="11452" y="11468"/>
                  </a:lnTo>
                  <a:cubicBezTo>
                    <a:pt x="11489" y="11468"/>
                    <a:pt x="11561" y="11504"/>
                    <a:pt x="11561" y="11574"/>
                  </a:cubicBezTo>
                  <a:lnTo>
                    <a:pt x="11561" y="11644"/>
                  </a:lnTo>
                  <a:close/>
                  <a:moveTo>
                    <a:pt x="11525" y="10132"/>
                  </a:moveTo>
                  <a:cubicBezTo>
                    <a:pt x="11525" y="10167"/>
                    <a:pt x="11489" y="10237"/>
                    <a:pt x="11416" y="10237"/>
                  </a:cubicBezTo>
                  <a:lnTo>
                    <a:pt x="11380" y="10237"/>
                  </a:lnTo>
                  <a:cubicBezTo>
                    <a:pt x="11344" y="10237"/>
                    <a:pt x="11271" y="10202"/>
                    <a:pt x="11271" y="10132"/>
                  </a:cubicBezTo>
                  <a:lnTo>
                    <a:pt x="11271" y="10061"/>
                  </a:lnTo>
                  <a:cubicBezTo>
                    <a:pt x="11271" y="10026"/>
                    <a:pt x="11307" y="9956"/>
                    <a:pt x="11380" y="9956"/>
                  </a:cubicBezTo>
                  <a:lnTo>
                    <a:pt x="11452" y="9956"/>
                  </a:lnTo>
                  <a:cubicBezTo>
                    <a:pt x="11489" y="9956"/>
                    <a:pt x="11561" y="9991"/>
                    <a:pt x="11561" y="10061"/>
                  </a:cubicBezTo>
                  <a:lnTo>
                    <a:pt x="11561" y="10132"/>
                  </a:lnTo>
                  <a:close/>
                  <a:moveTo>
                    <a:pt x="12938" y="11539"/>
                  </a:moveTo>
                  <a:cubicBezTo>
                    <a:pt x="12938" y="11574"/>
                    <a:pt x="12902" y="11644"/>
                    <a:pt x="12830" y="11644"/>
                  </a:cubicBezTo>
                  <a:lnTo>
                    <a:pt x="12757" y="11644"/>
                  </a:lnTo>
                  <a:cubicBezTo>
                    <a:pt x="12721" y="11644"/>
                    <a:pt x="12648" y="11609"/>
                    <a:pt x="12648" y="11539"/>
                  </a:cubicBezTo>
                  <a:lnTo>
                    <a:pt x="12648" y="11468"/>
                  </a:lnTo>
                  <a:cubicBezTo>
                    <a:pt x="12648" y="11433"/>
                    <a:pt x="12685" y="11363"/>
                    <a:pt x="12757" y="11363"/>
                  </a:cubicBezTo>
                  <a:lnTo>
                    <a:pt x="12830" y="11363"/>
                  </a:lnTo>
                  <a:cubicBezTo>
                    <a:pt x="12866" y="11363"/>
                    <a:pt x="12938" y="11398"/>
                    <a:pt x="12938" y="11468"/>
                  </a:cubicBezTo>
                  <a:lnTo>
                    <a:pt x="12938" y="11539"/>
                  </a:lnTo>
                  <a:close/>
                  <a:moveTo>
                    <a:pt x="12938" y="10237"/>
                  </a:moveTo>
                  <a:cubicBezTo>
                    <a:pt x="12938" y="10272"/>
                    <a:pt x="12902" y="10343"/>
                    <a:pt x="12830" y="10343"/>
                  </a:cubicBezTo>
                  <a:lnTo>
                    <a:pt x="12757" y="10343"/>
                  </a:lnTo>
                  <a:cubicBezTo>
                    <a:pt x="12721" y="10343"/>
                    <a:pt x="12648" y="10307"/>
                    <a:pt x="12648" y="10237"/>
                  </a:cubicBezTo>
                  <a:lnTo>
                    <a:pt x="12648" y="10132"/>
                  </a:lnTo>
                  <a:cubicBezTo>
                    <a:pt x="12648" y="10096"/>
                    <a:pt x="12685" y="10026"/>
                    <a:pt x="12757" y="10026"/>
                  </a:cubicBezTo>
                  <a:lnTo>
                    <a:pt x="12830" y="10026"/>
                  </a:lnTo>
                  <a:cubicBezTo>
                    <a:pt x="12866" y="10026"/>
                    <a:pt x="12938" y="10061"/>
                    <a:pt x="12938" y="10132"/>
                  </a:cubicBezTo>
                  <a:lnTo>
                    <a:pt x="12938" y="10237"/>
                  </a:lnTo>
                  <a:close/>
                  <a:moveTo>
                    <a:pt x="13373" y="11539"/>
                  </a:moveTo>
                  <a:cubicBezTo>
                    <a:pt x="13373" y="11574"/>
                    <a:pt x="13337" y="11644"/>
                    <a:pt x="13264" y="11644"/>
                  </a:cubicBezTo>
                  <a:lnTo>
                    <a:pt x="13192" y="11644"/>
                  </a:lnTo>
                  <a:cubicBezTo>
                    <a:pt x="13156" y="11644"/>
                    <a:pt x="13083" y="11609"/>
                    <a:pt x="13083" y="11539"/>
                  </a:cubicBezTo>
                  <a:lnTo>
                    <a:pt x="13083" y="11468"/>
                  </a:lnTo>
                  <a:cubicBezTo>
                    <a:pt x="13083" y="11433"/>
                    <a:pt x="13119" y="11363"/>
                    <a:pt x="13192" y="11363"/>
                  </a:cubicBezTo>
                  <a:lnTo>
                    <a:pt x="13264" y="11363"/>
                  </a:lnTo>
                  <a:cubicBezTo>
                    <a:pt x="13301" y="11363"/>
                    <a:pt x="13373" y="11398"/>
                    <a:pt x="13373" y="11468"/>
                  </a:cubicBezTo>
                  <a:lnTo>
                    <a:pt x="13373" y="11539"/>
                  </a:lnTo>
                  <a:close/>
                  <a:moveTo>
                    <a:pt x="13373" y="10237"/>
                  </a:moveTo>
                  <a:cubicBezTo>
                    <a:pt x="13373" y="10272"/>
                    <a:pt x="13337" y="10343"/>
                    <a:pt x="13264" y="10343"/>
                  </a:cubicBezTo>
                  <a:lnTo>
                    <a:pt x="13192" y="10343"/>
                  </a:lnTo>
                  <a:cubicBezTo>
                    <a:pt x="13156" y="10343"/>
                    <a:pt x="13083" y="10307"/>
                    <a:pt x="13083" y="10237"/>
                  </a:cubicBezTo>
                  <a:lnTo>
                    <a:pt x="13083" y="10132"/>
                  </a:lnTo>
                  <a:cubicBezTo>
                    <a:pt x="13083" y="10096"/>
                    <a:pt x="13119" y="10026"/>
                    <a:pt x="13192" y="10026"/>
                  </a:cubicBezTo>
                  <a:lnTo>
                    <a:pt x="13264" y="10026"/>
                  </a:lnTo>
                  <a:cubicBezTo>
                    <a:pt x="13301" y="10026"/>
                    <a:pt x="13373" y="10061"/>
                    <a:pt x="13373" y="10132"/>
                  </a:cubicBezTo>
                  <a:lnTo>
                    <a:pt x="13373" y="10237"/>
                  </a:lnTo>
                  <a:close/>
                  <a:moveTo>
                    <a:pt x="13808" y="11539"/>
                  </a:moveTo>
                  <a:cubicBezTo>
                    <a:pt x="13808" y="11574"/>
                    <a:pt x="13772" y="11644"/>
                    <a:pt x="13699" y="11644"/>
                  </a:cubicBezTo>
                  <a:lnTo>
                    <a:pt x="13627" y="11644"/>
                  </a:lnTo>
                  <a:cubicBezTo>
                    <a:pt x="13591" y="11644"/>
                    <a:pt x="13518" y="11609"/>
                    <a:pt x="13518" y="11539"/>
                  </a:cubicBezTo>
                  <a:lnTo>
                    <a:pt x="13518" y="11468"/>
                  </a:lnTo>
                  <a:cubicBezTo>
                    <a:pt x="13518" y="11433"/>
                    <a:pt x="13554" y="11363"/>
                    <a:pt x="13627" y="11363"/>
                  </a:cubicBezTo>
                  <a:lnTo>
                    <a:pt x="13699" y="11363"/>
                  </a:lnTo>
                  <a:cubicBezTo>
                    <a:pt x="13736" y="11363"/>
                    <a:pt x="13808" y="11398"/>
                    <a:pt x="13808" y="11468"/>
                  </a:cubicBezTo>
                  <a:lnTo>
                    <a:pt x="13808" y="11539"/>
                  </a:lnTo>
                  <a:close/>
                  <a:moveTo>
                    <a:pt x="13808" y="10237"/>
                  </a:moveTo>
                  <a:cubicBezTo>
                    <a:pt x="13808" y="10272"/>
                    <a:pt x="13772" y="10343"/>
                    <a:pt x="13699" y="10343"/>
                  </a:cubicBezTo>
                  <a:lnTo>
                    <a:pt x="13627" y="10343"/>
                  </a:lnTo>
                  <a:cubicBezTo>
                    <a:pt x="13591" y="10343"/>
                    <a:pt x="13518" y="10307"/>
                    <a:pt x="13518" y="10237"/>
                  </a:cubicBezTo>
                  <a:lnTo>
                    <a:pt x="13518" y="10132"/>
                  </a:lnTo>
                  <a:cubicBezTo>
                    <a:pt x="13518" y="10096"/>
                    <a:pt x="13554" y="10026"/>
                    <a:pt x="13627" y="10026"/>
                  </a:cubicBezTo>
                  <a:lnTo>
                    <a:pt x="13699" y="10026"/>
                  </a:lnTo>
                  <a:cubicBezTo>
                    <a:pt x="13736" y="10026"/>
                    <a:pt x="13808" y="10061"/>
                    <a:pt x="13808" y="10132"/>
                  </a:cubicBezTo>
                  <a:lnTo>
                    <a:pt x="13808" y="10237"/>
                  </a:lnTo>
                  <a:close/>
                  <a:moveTo>
                    <a:pt x="14207" y="11539"/>
                  </a:moveTo>
                  <a:cubicBezTo>
                    <a:pt x="14207" y="11574"/>
                    <a:pt x="14170" y="11644"/>
                    <a:pt x="14098" y="11644"/>
                  </a:cubicBezTo>
                  <a:lnTo>
                    <a:pt x="14026" y="11644"/>
                  </a:lnTo>
                  <a:cubicBezTo>
                    <a:pt x="13989" y="11644"/>
                    <a:pt x="13917" y="11609"/>
                    <a:pt x="13917" y="11539"/>
                  </a:cubicBezTo>
                  <a:lnTo>
                    <a:pt x="13917" y="11468"/>
                  </a:lnTo>
                  <a:cubicBezTo>
                    <a:pt x="13917" y="11433"/>
                    <a:pt x="13953" y="11363"/>
                    <a:pt x="14026" y="11363"/>
                  </a:cubicBezTo>
                  <a:lnTo>
                    <a:pt x="14098" y="11363"/>
                  </a:lnTo>
                  <a:cubicBezTo>
                    <a:pt x="14134" y="11363"/>
                    <a:pt x="14207" y="11398"/>
                    <a:pt x="14207" y="11468"/>
                  </a:cubicBezTo>
                  <a:lnTo>
                    <a:pt x="14207" y="11539"/>
                  </a:lnTo>
                  <a:close/>
                  <a:moveTo>
                    <a:pt x="14207" y="10237"/>
                  </a:moveTo>
                  <a:cubicBezTo>
                    <a:pt x="14207" y="10272"/>
                    <a:pt x="14170" y="10343"/>
                    <a:pt x="14098" y="10343"/>
                  </a:cubicBezTo>
                  <a:lnTo>
                    <a:pt x="14026" y="10343"/>
                  </a:lnTo>
                  <a:cubicBezTo>
                    <a:pt x="13989" y="10343"/>
                    <a:pt x="13917" y="10307"/>
                    <a:pt x="13917" y="10237"/>
                  </a:cubicBezTo>
                  <a:lnTo>
                    <a:pt x="13917" y="10132"/>
                  </a:lnTo>
                  <a:cubicBezTo>
                    <a:pt x="13917" y="10096"/>
                    <a:pt x="13953" y="10026"/>
                    <a:pt x="14026" y="10026"/>
                  </a:cubicBezTo>
                  <a:lnTo>
                    <a:pt x="14098" y="10026"/>
                  </a:lnTo>
                  <a:cubicBezTo>
                    <a:pt x="14134" y="10026"/>
                    <a:pt x="14207" y="10061"/>
                    <a:pt x="14207" y="10132"/>
                  </a:cubicBezTo>
                  <a:lnTo>
                    <a:pt x="14207" y="10237"/>
                  </a:lnTo>
                  <a:close/>
                  <a:moveTo>
                    <a:pt x="14642" y="11539"/>
                  </a:moveTo>
                  <a:cubicBezTo>
                    <a:pt x="14642" y="11574"/>
                    <a:pt x="14605" y="11644"/>
                    <a:pt x="14533" y="11644"/>
                  </a:cubicBezTo>
                  <a:lnTo>
                    <a:pt x="14460" y="11644"/>
                  </a:lnTo>
                  <a:cubicBezTo>
                    <a:pt x="14424" y="11644"/>
                    <a:pt x="14352" y="11609"/>
                    <a:pt x="14352" y="11539"/>
                  </a:cubicBezTo>
                  <a:lnTo>
                    <a:pt x="14352" y="11468"/>
                  </a:lnTo>
                  <a:cubicBezTo>
                    <a:pt x="14352" y="11433"/>
                    <a:pt x="14388" y="11363"/>
                    <a:pt x="14460" y="11363"/>
                  </a:cubicBezTo>
                  <a:lnTo>
                    <a:pt x="14533" y="11363"/>
                  </a:lnTo>
                  <a:cubicBezTo>
                    <a:pt x="14569" y="11363"/>
                    <a:pt x="14642" y="11398"/>
                    <a:pt x="14642" y="11468"/>
                  </a:cubicBezTo>
                  <a:lnTo>
                    <a:pt x="14642" y="11539"/>
                  </a:lnTo>
                  <a:close/>
                  <a:moveTo>
                    <a:pt x="14642" y="10237"/>
                  </a:moveTo>
                  <a:cubicBezTo>
                    <a:pt x="14642" y="10272"/>
                    <a:pt x="14605" y="10343"/>
                    <a:pt x="14533" y="10343"/>
                  </a:cubicBezTo>
                  <a:lnTo>
                    <a:pt x="14460" y="10343"/>
                  </a:lnTo>
                  <a:cubicBezTo>
                    <a:pt x="14424" y="10343"/>
                    <a:pt x="14352" y="10307"/>
                    <a:pt x="14352" y="10237"/>
                  </a:cubicBezTo>
                  <a:lnTo>
                    <a:pt x="14352" y="10132"/>
                  </a:lnTo>
                  <a:cubicBezTo>
                    <a:pt x="14352" y="10096"/>
                    <a:pt x="14388" y="10026"/>
                    <a:pt x="14460" y="10026"/>
                  </a:cubicBezTo>
                  <a:lnTo>
                    <a:pt x="14533" y="10026"/>
                  </a:lnTo>
                  <a:cubicBezTo>
                    <a:pt x="14569" y="10026"/>
                    <a:pt x="14642" y="10061"/>
                    <a:pt x="14642" y="10132"/>
                  </a:cubicBezTo>
                  <a:lnTo>
                    <a:pt x="14642" y="10237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C4668EC6-D38F-4FEB-ADC3-1E2966239FCA}"/>
              </a:ext>
            </a:extLst>
          </p:cNvPr>
          <p:cNvSpPr/>
          <p:nvPr/>
        </p:nvSpPr>
        <p:spPr>
          <a:xfrm>
            <a:off x="3967162" y="1219200"/>
            <a:ext cx="8224838" cy="127167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0080" rtlCol="0" anchor="ctr"/>
          <a:lstStyle/>
          <a:p>
            <a:r>
              <a:rPr lang="en-US" sz="80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37FDE506-53C3-4023-AFD4-3C64ACABA124}"/>
              </a:ext>
            </a:extLst>
          </p:cNvPr>
          <p:cNvSpPr/>
          <p:nvPr/>
        </p:nvSpPr>
        <p:spPr>
          <a:xfrm>
            <a:off x="0" y="2490878"/>
            <a:ext cx="8224838" cy="127167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64008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sz="8000" b="1" dirty="0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  <a:endParaRPr lang="en-US" sz="8000" b="1" dirty="0">
              <a:solidFill>
                <a:schemeClr val="accent3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7639358B-E683-49A0-91C4-D967B63D6671}"/>
              </a:ext>
            </a:extLst>
          </p:cNvPr>
          <p:cNvSpPr/>
          <p:nvPr/>
        </p:nvSpPr>
        <p:spPr>
          <a:xfrm>
            <a:off x="3967162" y="3762967"/>
            <a:ext cx="8224838" cy="127167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4008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8000" b="1" dirty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B998F8BA-E9CE-4D21-BFC7-A7E821D70120}"/>
              </a:ext>
            </a:extLst>
          </p:cNvPr>
          <p:cNvGrpSpPr/>
          <p:nvPr/>
        </p:nvGrpSpPr>
        <p:grpSpPr>
          <a:xfrm>
            <a:off x="3136769" y="3761048"/>
            <a:ext cx="1295531" cy="1273597"/>
            <a:chOff x="3136769" y="3757626"/>
            <a:chExt cx="1295531" cy="1277020"/>
          </a:xfrm>
        </p:grpSpPr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770E6D2C-540C-49F6-839A-EDCCC09847B9}"/>
                </a:ext>
              </a:extLst>
            </p:cNvPr>
            <p:cNvSpPr/>
            <p:nvPr/>
          </p:nvSpPr>
          <p:spPr>
            <a:xfrm>
              <a:off x="3511084" y="3758383"/>
              <a:ext cx="921216" cy="1276263"/>
            </a:xfrm>
            <a:custGeom>
              <a:avLst/>
              <a:gdLst>
                <a:gd name="connsiteX0" fmla="*/ 435539 w 921216"/>
                <a:gd name="connsiteY0" fmla="*/ 0 h 1276263"/>
                <a:gd name="connsiteX1" fmla="*/ 921216 w 921216"/>
                <a:gd name="connsiteY1" fmla="*/ 0 h 1276263"/>
                <a:gd name="connsiteX2" fmla="*/ 921216 w 921216"/>
                <a:gd name="connsiteY2" fmla="*/ 2668 h 1276263"/>
                <a:gd name="connsiteX3" fmla="*/ 921216 w 921216"/>
                <a:gd name="connsiteY3" fmla="*/ 1274345 h 1276263"/>
                <a:gd name="connsiteX4" fmla="*/ 921216 w 921216"/>
                <a:gd name="connsiteY4" fmla="*/ 1274346 h 1276263"/>
                <a:gd name="connsiteX5" fmla="*/ 921216 w 921216"/>
                <a:gd name="connsiteY5" fmla="*/ 1276263 h 1276263"/>
                <a:gd name="connsiteX6" fmla="*/ 435539 w 921216"/>
                <a:gd name="connsiteY6" fmla="*/ 1276263 h 1276263"/>
                <a:gd name="connsiteX7" fmla="*/ 0 w 921216"/>
                <a:gd name="connsiteY7" fmla="*/ 714767 h 1276263"/>
                <a:gd name="connsiteX8" fmla="*/ 0 w 921216"/>
                <a:gd name="connsiteY8" fmla="*/ 546962 h 1276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21216" h="1276263">
                  <a:moveTo>
                    <a:pt x="435539" y="0"/>
                  </a:moveTo>
                  <a:lnTo>
                    <a:pt x="921216" y="0"/>
                  </a:lnTo>
                  <a:lnTo>
                    <a:pt x="921216" y="2668"/>
                  </a:lnTo>
                  <a:lnTo>
                    <a:pt x="921216" y="1274345"/>
                  </a:lnTo>
                  <a:lnTo>
                    <a:pt x="921216" y="1274346"/>
                  </a:lnTo>
                  <a:lnTo>
                    <a:pt x="921216" y="1276263"/>
                  </a:lnTo>
                  <a:lnTo>
                    <a:pt x="435539" y="1276263"/>
                  </a:lnTo>
                  <a:lnTo>
                    <a:pt x="0" y="714767"/>
                  </a:lnTo>
                  <a:lnTo>
                    <a:pt x="0" y="546962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2" name="Shape">
              <a:extLst>
                <a:ext uri="{FF2B5EF4-FFF2-40B4-BE49-F238E27FC236}">
                  <a16:creationId xmlns:a16="http://schemas.microsoft.com/office/drawing/2014/main" id="{37A7F33D-A638-4C39-B8C7-F44909DB1B72}"/>
                </a:ext>
              </a:extLst>
            </p:cNvPr>
            <p:cNvSpPr/>
            <p:nvPr/>
          </p:nvSpPr>
          <p:spPr>
            <a:xfrm>
              <a:off x="3136769" y="3757626"/>
              <a:ext cx="1230519" cy="12770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5" h="21600" extrusionOk="0">
                  <a:moveTo>
                    <a:pt x="20078" y="11222"/>
                  </a:moveTo>
                  <a:cubicBezTo>
                    <a:pt x="20078" y="11222"/>
                    <a:pt x="20259" y="11081"/>
                    <a:pt x="20404" y="11081"/>
                  </a:cubicBezTo>
                  <a:cubicBezTo>
                    <a:pt x="20549" y="11081"/>
                    <a:pt x="21020" y="11046"/>
                    <a:pt x="21020" y="10870"/>
                  </a:cubicBezTo>
                  <a:cubicBezTo>
                    <a:pt x="21020" y="10694"/>
                    <a:pt x="20549" y="10694"/>
                    <a:pt x="20404" y="10659"/>
                  </a:cubicBezTo>
                  <a:cubicBezTo>
                    <a:pt x="20259" y="10659"/>
                    <a:pt x="20078" y="10519"/>
                    <a:pt x="20078" y="10519"/>
                  </a:cubicBezTo>
                  <a:cubicBezTo>
                    <a:pt x="20078" y="10519"/>
                    <a:pt x="21310" y="7212"/>
                    <a:pt x="21346" y="7106"/>
                  </a:cubicBezTo>
                  <a:cubicBezTo>
                    <a:pt x="21383" y="7001"/>
                    <a:pt x="21600" y="6508"/>
                    <a:pt x="21491" y="6543"/>
                  </a:cubicBezTo>
                  <a:cubicBezTo>
                    <a:pt x="21383" y="6579"/>
                    <a:pt x="20621" y="6860"/>
                    <a:pt x="20368" y="6930"/>
                  </a:cubicBezTo>
                  <a:cubicBezTo>
                    <a:pt x="20078" y="7001"/>
                    <a:pt x="19897" y="7141"/>
                    <a:pt x="19752" y="7388"/>
                  </a:cubicBezTo>
                  <a:cubicBezTo>
                    <a:pt x="19570" y="7634"/>
                    <a:pt x="17686" y="10096"/>
                    <a:pt x="17686" y="10096"/>
                  </a:cubicBezTo>
                  <a:cubicBezTo>
                    <a:pt x="17686" y="10096"/>
                    <a:pt x="17468" y="10096"/>
                    <a:pt x="16707" y="9991"/>
                  </a:cubicBezTo>
                  <a:cubicBezTo>
                    <a:pt x="15946" y="9885"/>
                    <a:pt x="13554" y="9780"/>
                    <a:pt x="12503" y="9709"/>
                  </a:cubicBezTo>
                  <a:cubicBezTo>
                    <a:pt x="11452" y="9639"/>
                    <a:pt x="11054" y="9498"/>
                    <a:pt x="11054" y="9498"/>
                  </a:cubicBezTo>
                  <a:cubicBezTo>
                    <a:pt x="11090" y="9252"/>
                    <a:pt x="12032" y="6367"/>
                    <a:pt x="12177" y="6016"/>
                  </a:cubicBezTo>
                  <a:cubicBezTo>
                    <a:pt x="12322" y="5664"/>
                    <a:pt x="14424" y="528"/>
                    <a:pt x="14497" y="317"/>
                  </a:cubicBezTo>
                  <a:cubicBezTo>
                    <a:pt x="14569" y="106"/>
                    <a:pt x="14424" y="0"/>
                    <a:pt x="14279" y="0"/>
                  </a:cubicBezTo>
                  <a:cubicBezTo>
                    <a:pt x="14134" y="0"/>
                    <a:pt x="13047" y="317"/>
                    <a:pt x="12830" y="493"/>
                  </a:cubicBezTo>
                  <a:cubicBezTo>
                    <a:pt x="12648" y="633"/>
                    <a:pt x="11452" y="2357"/>
                    <a:pt x="10800" y="3272"/>
                  </a:cubicBezTo>
                  <a:cubicBezTo>
                    <a:pt x="10619" y="2603"/>
                    <a:pt x="9133" y="2990"/>
                    <a:pt x="9133" y="2990"/>
                  </a:cubicBezTo>
                  <a:cubicBezTo>
                    <a:pt x="8952" y="3448"/>
                    <a:pt x="9133" y="3870"/>
                    <a:pt x="9133" y="3870"/>
                  </a:cubicBezTo>
                  <a:cubicBezTo>
                    <a:pt x="9713" y="4010"/>
                    <a:pt x="10111" y="3975"/>
                    <a:pt x="10365" y="3905"/>
                  </a:cubicBezTo>
                  <a:cubicBezTo>
                    <a:pt x="10039" y="4327"/>
                    <a:pt x="9278" y="5277"/>
                    <a:pt x="8444" y="6297"/>
                  </a:cubicBezTo>
                  <a:cubicBezTo>
                    <a:pt x="8191" y="5699"/>
                    <a:pt x="6777" y="6051"/>
                    <a:pt x="6777" y="6051"/>
                  </a:cubicBezTo>
                  <a:cubicBezTo>
                    <a:pt x="6596" y="6508"/>
                    <a:pt x="6777" y="6930"/>
                    <a:pt x="6777" y="6930"/>
                  </a:cubicBezTo>
                  <a:cubicBezTo>
                    <a:pt x="7248" y="7036"/>
                    <a:pt x="7611" y="7071"/>
                    <a:pt x="7864" y="7001"/>
                  </a:cubicBezTo>
                  <a:cubicBezTo>
                    <a:pt x="6741" y="8373"/>
                    <a:pt x="5726" y="9674"/>
                    <a:pt x="5726" y="9674"/>
                  </a:cubicBezTo>
                  <a:cubicBezTo>
                    <a:pt x="5726" y="9674"/>
                    <a:pt x="3298" y="9745"/>
                    <a:pt x="2754" y="9780"/>
                  </a:cubicBezTo>
                  <a:cubicBezTo>
                    <a:pt x="2211" y="9850"/>
                    <a:pt x="834" y="10167"/>
                    <a:pt x="471" y="10343"/>
                  </a:cubicBezTo>
                  <a:cubicBezTo>
                    <a:pt x="109" y="10519"/>
                    <a:pt x="0" y="10800"/>
                    <a:pt x="0" y="10800"/>
                  </a:cubicBezTo>
                  <a:cubicBezTo>
                    <a:pt x="0" y="10800"/>
                    <a:pt x="72" y="11046"/>
                    <a:pt x="471" y="11257"/>
                  </a:cubicBezTo>
                  <a:cubicBezTo>
                    <a:pt x="870" y="11468"/>
                    <a:pt x="2211" y="11750"/>
                    <a:pt x="2754" y="11820"/>
                  </a:cubicBezTo>
                  <a:cubicBezTo>
                    <a:pt x="3298" y="11891"/>
                    <a:pt x="5726" y="11926"/>
                    <a:pt x="5726" y="11926"/>
                  </a:cubicBezTo>
                  <a:cubicBezTo>
                    <a:pt x="5726" y="11926"/>
                    <a:pt x="6777" y="13192"/>
                    <a:pt x="7864" y="14599"/>
                  </a:cubicBezTo>
                  <a:cubicBezTo>
                    <a:pt x="7611" y="14564"/>
                    <a:pt x="7285" y="14564"/>
                    <a:pt x="6777" y="14670"/>
                  </a:cubicBezTo>
                  <a:cubicBezTo>
                    <a:pt x="6777" y="14670"/>
                    <a:pt x="6596" y="15092"/>
                    <a:pt x="6777" y="15549"/>
                  </a:cubicBezTo>
                  <a:cubicBezTo>
                    <a:pt x="6777" y="15549"/>
                    <a:pt x="8191" y="15901"/>
                    <a:pt x="8444" y="15303"/>
                  </a:cubicBezTo>
                  <a:cubicBezTo>
                    <a:pt x="9242" y="16323"/>
                    <a:pt x="10003" y="17273"/>
                    <a:pt x="10365" y="17695"/>
                  </a:cubicBezTo>
                  <a:cubicBezTo>
                    <a:pt x="10111" y="17625"/>
                    <a:pt x="9749" y="17590"/>
                    <a:pt x="9133" y="17730"/>
                  </a:cubicBezTo>
                  <a:cubicBezTo>
                    <a:pt x="9133" y="17730"/>
                    <a:pt x="8952" y="18152"/>
                    <a:pt x="9133" y="18610"/>
                  </a:cubicBezTo>
                  <a:cubicBezTo>
                    <a:pt x="9133" y="18610"/>
                    <a:pt x="10619" y="18997"/>
                    <a:pt x="10800" y="18328"/>
                  </a:cubicBezTo>
                  <a:cubicBezTo>
                    <a:pt x="11452" y="19243"/>
                    <a:pt x="12648" y="20967"/>
                    <a:pt x="12830" y="21107"/>
                  </a:cubicBezTo>
                  <a:cubicBezTo>
                    <a:pt x="13047" y="21283"/>
                    <a:pt x="14134" y="21600"/>
                    <a:pt x="14279" y="21600"/>
                  </a:cubicBezTo>
                  <a:cubicBezTo>
                    <a:pt x="14424" y="21600"/>
                    <a:pt x="14569" y="21494"/>
                    <a:pt x="14497" y="21283"/>
                  </a:cubicBezTo>
                  <a:cubicBezTo>
                    <a:pt x="14424" y="21072"/>
                    <a:pt x="12322" y="15971"/>
                    <a:pt x="12177" y="15584"/>
                  </a:cubicBezTo>
                  <a:cubicBezTo>
                    <a:pt x="12032" y="15233"/>
                    <a:pt x="11054" y="12348"/>
                    <a:pt x="11054" y="12102"/>
                  </a:cubicBezTo>
                  <a:cubicBezTo>
                    <a:pt x="11054" y="12102"/>
                    <a:pt x="11452" y="11961"/>
                    <a:pt x="12503" y="11891"/>
                  </a:cubicBezTo>
                  <a:cubicBezTo>
                    <a:pt x="13554" y="11820"/>
                    <a:pt x="15946" y="11715"/>
                    <a:pt x="16707" y="11609"/>
                  </a:cubicBezTo>
                  <a:cubicBezTo>
                    <a:pt x="17468" y="11504"/>
                    <a:pt x="17686" y="11504"/>
                    <a:pt x="17686" y="11504"/>
                  </a:cubicBezTo>
                  <a:cubicBezTo>
                    <a:pt x="17686" y="11504"/>
                    <a:pt x="19607" y="13966"/>
                    <a:pt x="19752" y="14212"/>
                  </a:cubicBezTo>
                  <a:cubicBezTo>
                    <a:pt x="19897" y="14459"/>
                    <a:pt x="20078" y="14599"/>
                    <a:pt x="20368" y="14670"/>
                  </a:cubicBezTo>
                  <a:cubicBezTo>
                    <a:pt x="20658" y="14740"/>
                    <a:pt x="21383" y="15021"/>
                    <a:pt x="21491" y="15057"/>
                  </a:cubicBezTo>
                  <a:cubicBezTo>
                    <a:pt x="21600" y="15092"/>
                    <a:pt x="21419" y="14599"/>
                    <a:pt x="21346" y="14494"/>
                  </a:cubicBezTo>
                  <a:cubicBezTo>
                    <a:pt x="21310" y="14529"/>
                    <a:pt x="20078" y="11222"/>
                    <a:pt x="20078" y="11222"/>
                  </a:cubicBezTo>
                  <a:close/>
                  <a:moveTo>
                    <a:pt x="906" y="11363"/>
                  </a:moveTo>
                  <a:cubicBezTo>
                    <a:pt x="797" y="11293"/>
                    <a:pt x="580" y="11187"/>
                    <a:pt x="471" y="10941"/>
                  </a:cubicBezTo>
                  <a:cubicBezTo>
                    <a:pt x="471" y="10941"/>
                    <a:pt x="471" y="10906"/>
                    <a:pt x="507" y="10906"/>
                  </a:cubicBezTo>
                  <a:lnTo>
                    <a:pt x="725" y="10906"/>
                  </a:lnTo>
                  <a:cubicBezTo>
                    <a:pt x="725" y="10906"/>
                    <a:pt x="761" y="10906"/>
                    <a:pt x="761" y="10906"/>
                  </a:cubicBezTo>
                  <a:cubicBezTo>
                    <a:pt x="761" y="10976"/>
                    <a:pt x="834" y="11152"/>
                    <a:pt x="979" y="11293"/>
                  </a:cubicBezTo>
                  <a:cubicBezTo>
                    <a:pt x="942" y="11363"/>
                    <a:pt x="906" y="11398"/>
                    <a:pt x="906" y="11363"/>
                  </a:cubicBezTo>
                  <a:close/>
                  <a:moveTo>
                    <a:pt x="906" y="10448"/>
                  </a:moveTo>
                  <a:cubicBezTo>
                    <a:pt x="761" y="10589"/>
                    <a:pt x="725" y="10800"/>
                    <a:pt x="689" y="10835"/>
                  </a:cubicBezTo>
                  <a:cubicBezTo>
                    <a:pt x="689" y="10835"/>
                    <a:pt x="689" y="10835"/>
                    <a:pt x="652" y="10835"/>
                  </a:cubicBezTo>
                  <a:lnTo>
                    <a:pt x="435" y="10835"/>
                  </a:lnTo>
                  <a:cubicBezTo>
                    <a:pt x="399" y="10835"/>
                    <a:pt x="399" y="10800"/>
                    <a:pt x="399" y="10800"/>
                  </a:cubicBezTo>
                  <a:cubicBezTo>
                    <a:pt x="507" y="10554"/>
                    <a:pt x="725" y="10448"/>
                    <a:pt x="834" y="10378"/>
                  </a:cubicBezTo>
                  <a:cubicBezTo>
                    <a:pt x="906" y="10378"/>
                    <a:pt x="942" y="10413"/>
                    <a:pt x="906" y="10448"/>
                  </a:cubicBezTo>
                  <a:close/>
                  <a:moveTo>
                    <a:pt x="4421" y="11539"/>
                  </a:moveTo>
                  <a:cubicBezTo>
                    <a:pt x="4421" y="11574"/>
                    <a:pt x="4385" y="11644"/>
                    <a:pt x="4313" y="11644"/>
                  </a:cubicBezTo>
                  <a:lnTo>
                    <a:pt x="4240" y="11644"/>
                  </a:lnTo>
                  <a:cubicBezTo>
                    <a:pt x="4204" y="11644"/>
                    <a:pt x="4132" y="11609"/>
                    <a:pt x="4132" y="11539"/>
                  </a:cubicBezTo>
                  <a:lnTo>
                    <a:pt x="4132" y="11468"/>
                  </a:lnTo>
                  <a:cubicBezTo>
                    <a:pt x="4132" y="11433"/>
                    <a:pt x="4168" y="11363"/>
                    <a:pt x="4240" y="11363"/>
                  </a:cubicBezTo>
                  <a:lnTo>
                    <a:pt x="4313" y="11363"/>
                  </a:lnTo>
                  <a:cubicBezTo>
                    <a:pt x="4349" y="11363"/>
                    <a:pt x="4421" y="11398"/>
                    <a:pt x="4421" y="11468"/>
                  </a:cubicBezTo>
                  <a:lnTo>
                    <a:pt x="4421" y="11539"/>
                  </a:lnTo>
                  <a:close/>
                  <a:moveTo>
                    <a:pt x="4421" y="10237"/>
                  </a:moveTo>
                  <a:cubicBezTo>
                    <a:pt x="4421" y="10272"/>
                    <a:pt x="4385" y="10343"/>
                    <a:pt x="4313" y="10343"/>
                  </a:cubicBezTo>
                  <a:lnTo>
                    <a:pt x="4240" y="10343"/>
                  </a:lnTo>
                  <a:cubicBezTo>
                    <a:pt x="4204" y="10343"/>
                    <a:pt x="4132" y="10307"/>
                    <a:pt x="4132" y="10237"/>
                  </a:cubicBezTo>
                  <a:lnTo>
                    <a:pt x="4132" y="10132"/>
                  </a:lnTo>
                  <a:cubicBezTo>
                    <a:pt x="4132" y="10096"/>
                    <a:pt x="4168" y="10026"/>
                    <a:pt x="4240" y="10026"/>
                  </a:cubicBezTo>
                  <a:lnTo>
                    <a:pt x="4313" y="10026"/>
                  </a:lnTo>
                  <a:cubicBezTo>
                    <a:pt x="4349" y="10026"/>
                    <a:pt x="4421" y="10061"/>
                    <a:pt x="4421" y="10132"/>
                  </a:cubicBezTo>
                  <a:lnTo>
                    <a:pt x="4421" y="10237"/>
                  </a:lnTo>
                  <a:close/>
                  <a:moveTo>
                    <a:pt x="4856" y="11539"/>
                  </a:moveTo>
                  <a:cubicBezTo>
                    <a:pt x="4856" y="11574"/>
                    <a:pt x="4820" y="11644"/>
                    <a:pt x="4748" y="11644"/>
                  </a:cubicBezTo>
                  <a:lnTo>
                    <a:pt x="4675" y="11644"/>
                  </a:lnTo>
                  <a:cubicBezTo>
                    <a:pt x="4639" y="11644"/>
                    <a:pt x="4566" y="11609"/>
                    <a:pt x="4566" y="11539"/>
                  </a:cubicBezTo>
                  <a:lnTo>
                    <a:pt x="4566" y="11468"/>
                  </a:lnTo>
                  <a:cubicBezTo>
                    <a:pt x="4566" y="11433"/>
                    <a:pt x="4603" y="11363"/>
                    <a:pt x="4675" y="11363"/>
                  </a:cubicBezTo>
                  <a:lnTo>
                    <a:pt x="4748" y="11363"/>
                  </a:lnTo>
                  <a:cubicBezTo>
                    <a:pt x="4784" y="11363"/>
                    <a:pt x="4856" y="11398"/>
                    <a:pt x="4856" y="11468"/>
                  </a:cubicBezTo>
                  <a:lnTo>
                    <a:pt x="4856" y="11539"/>
                  </a:lnTo>
                  <a:close/>
                  <a:moveTo>
                    <a:pt x="4856" y="10237"/>
                  </a:moveTo>
                  <a:cubicBezTo>
                    <a:pt x="4856" y="10272"/>
                    <a:pt x="4820" y="10343"/>
                    <a:pt x="4748" y="10343"/>
                  </a:cubicBezTo>
                  <a:lnTo>
                    <a:pt x="4675" y="10343"/>
                  </a:lnTo>
                  <a:cubicBezTo>
                    <a:pt x="4639" y="10343"/>
                    <a:pt x="4566" y="10307"/>
                    <a:pt x="4566" y="10237"/>
                  </a:cubicBezTo>
                  <a:lnTo>
                    <a:pt x="4566" y="10132"/>
                  </a:lnTo>
                  <a:cubicBezTo>
                    <a:pt x="4566" y="10096"/>
                    <a:pt x="4603" y="10026"/>
                    <a:pt x="4675" y="10026"/>
                  </a:cubicBezTo>
                  <a:lnTo>
                    <a:pt x="4748" y="10026"/>
                  </a:lnTo>
                  <a:cubicBezTo>
                    <a:pt x="4784" y="10026"/>
                    <a:pt x="4856" y="10061"/>
                    <a:pt x="4856" y="10132"/>
                  </a:cubicBezTo>
                  <a:lnTo>
                    <a:pt x="4856" y="10237"/>
                  </a:lnTo>
                  <a:close/>
                  <a:moveTo>
                    <a:pt x="5255" y="11539"/>
                  </a:moveTo>
                  <a:cubicBezTo>
                    <a:pt x="5255" y="11574"/>
                    <a:pt x="5219" y="11644"/>
                    <a:pt x="5146" y="11644"/>
                  </a:cubicBezTo>
                  <a:lnTo>
                    <a:pt x="5074" y="11644"/>
                  </a:lnTo>
                  <a:cubicBezTo>
                    <a:pt x="5038" y="11644"/>
                    <a:pt x="4965" y="11609"/>
                    <a:pt x="4965" y="11539"/>
                  </a:cubicBezTo>
                  <a:lnTo>
                    <a:pt x="4965" y="11468"/>
                  </a:lnTo>
                  <a:cubicBezTo>
                    <a:pt x="4965" y="11433"/>
                    <a:pt x="5001" y="11363"/>
                    <a:pt x="5074" y="11363"/>
                  </a:cubicBezTo>
                  <a:lnTo>
                    <a:pt x="5146" y="11363"/>
                  </a:lnTo>
                  <a:cubicBezTo>
                    <a:pt x="5183" y="11363"/>
                    <a:pt x="5255" y="11398"/>
                    <a:pt x="5255" y="11468"/>
                  </a:cubicBezTo>
                  <a:lnTo>
                    <a:pt x="5255" y="11539"/>
                  </a:lnTo>
                  <a:close/>
                  <a:moveTo>
                    <a:pt x="5255" y="10237"/>
                  </a:moveTo>
                  <a:cubicBezTo>
                    <a:pt x="5255" y="10272"/>
                    <a:pt x="5219" y="10343"/>
                    <a:pt x="5146" y="10343"/>
                  </a:cubicBezTo>
                  <a:lnTo>
                    <a:pt x="5074" y="10343"/>
                  </a:lnTo>
                  <a:cubicBezTo>
                    <a:pt x="5038" y="10343"/>
                    <a:pt x="4965" y="10307"/>
                    <a:pt x="4965" y="10237"/>
                  </a:cubicBezTo>
                  <a:lnTo>
                    <a:pt x="4965" y="10132"/>
                  </a:lnTo>
                  <a:cubicBezTo>
                    <a:pt x="4965" y="10096"/>
                    <a:pt x="5001" y="10026"/>
                    <a:pt x="5074" y="10026"/>
                  </a:cubicBezTo>
                  <a:lnTo>
                    <a:pt x="5146" y="10026"/>
                  </a:lnTo>
                  <a:cubicBezTo>
                    <a:pt x="5183" y="10026"/>
                    <a:pt x="5255" y="10061"/>
                    <a:pt x="5255" y="10132"/>
                  </a:cubicBezTo>
                  <a:lnTo>
                    <a:pt x="5255" y="10237"/>
                  </a:lnTo>
                  <a:close/>
                  <a:moveTo>
                    <a:pt x="5690" y="11539"/>
                  </a:moveTo>
                  <a:cubicBezTo>
                    <a:pt x="5690" y="11574"/>
                    <a:pt x="5654" y="11644"/>
                    <a:pt x="5581" y="11644"/>
                  </a:cubicBezTo>
                  <a:lnTo>
                    <a:pt x="5509" y="11644"/>
                  </a:lnTo>
                  <a:cubicBezTo>
                    <a:pt x="5472" y="11644"/>
                    <a:pt x="5400" y="11609"/>
                    <a:pt x="5400" y="11539"/>
                  </a:cubicBezTo>
                  <a:lnTo>
                    <a:pt x="5400" y="11468"/>
                  </a:lnTo>
                  <a:cubicBezTo>
                    <a:pt x="5400" y="11433"/>
                    <a:pt x="5436" y="11363"/>
                    <a:pt x="5509" y="11363"/>
                  </a:cubicBezTo>
                  <a:lnTo>
                    <a:pt x="5581" y="11363"/>
                  </a:lnTo>
                  <a:cubicBezTo>
                    <a:pt x="5617" y="11363"/>
                    <a:pt x="5690" y="11398"/>
                    <a:pt x="5690" y="11468"/>
                  </a:cubicBezTo>
                  <a:lnTo>
                    <a:pt x="5690" y="11539"/>
                  </a:lnTo>
                  <a:close/>
                  <a:moveTo>
                    <a:pt x="5690" y="10237"/>
                  </a:moveTo>
                  <a:cubicBezTo>
                    <a:pt x="5690" y="10272"/>
                    <a:pt x="5654" y="10343"/>
                    <a:pt x="5581" y="10343"/>
                  </a:cubicBezTo>
                  <a:lnTo>
                    <a:pt x="5509" y="10343"/>
                  </a:lnTo>
                  <a:cubicBezTo>
                    <a:pt x="5472" y="10343"/>
                    <a:pt x="5400" y="10307"/>
                    <a:pt x="5400" y="10237"/>
                  </a:cubicBezTo>
                  <a:lnTo>
                    <a:pt x="5400" y="10132"/>
                  </a:lnTo>
                  <a:cubicBezTo>
                    <a:pt x="5400" y="10096"/>
                    <a:pt x="5436" y="10026"/>
                    <a:pt x="5509" y="10026"/>
                  </a:cubicBezTo>
                  <a:lnTo>
                    <a:pt x="5581" y="10026"/>
                  </a:lnTo>
                  <a:cubicBezTo>
                    <a:pt x="5617" y="10026"/>
                    <a:pt x="5690" y="10061"/>
                    <a:pt x="5690" y="10132"/>
                  </a:cubicBezTo>
                  <a:lnTo>
                    <a:pt x="5690" y="10237"/>
                  </a:lnTo>
                  <a:close/>
                  <a:moveTo>
                    <a:pt x="6125" y="11539"/>
                  </a:moveTo>
                  <a:cubicBezTo>
                    <a:pt x="6125" y="11574"/>
                    <a:pt x="6089" y="11644"/>
                    <a:pt x="6016" y="11644"/>
                  </a:cubicBezTo>
                  <a:lnTo>
                    <a:pt x="5944" y="11644"/>
                  </a:lnTo>
                  <a:cubicBezTo>
                    <a:pt x="5907" y="11644"/>
                    <a:pt x="5835" y="11609"/>
                    <a:pt x="5835" y="11539"/>
                  </a:cubicBezTo>
                  <a:lnTo>
                    <a:pt x="5835" y="11468"/>
                  </a:lnTo>
                  <a:cubicBezTo>
                    <a:pt x="5835" y="11433"/>
                    <a:pt x="5871" y="11363"/>
                    <a:pt x="5944" y="11363"/>
                  </a:cubicBezTo>
                  <a:lnTo>
                    <a:pt x="6016" y="11363"/>
                  </a:lnTo>
                  <a:cubicBezTo>
                    <a:pt x="6052" y="11363"/>
                    <a:pt x="6125" y="11398"/>
                    <a:pt x="6125" y="11468"/>
                  </a:cubicBezTo>
                  <a:lnTo>
                    <a:pt x="6125" y="11539"/>
                  </a:lnTo>
                  <a:close/>
                  <a:moveTo>
                    <a:pt x="6125" y="10237"/>
                  </a:moveTo>
                  <a:cubicBezTo>
                    <a:pt x="6125" y="10272"/>
                    <a:pt x="6089" y="10343"/>
                    <a:pt x="6016" y="10343"/>
                  </a:cubicBezTo>
                  <a:lnTo>
                    <a:pt x="5944" y="10343"/>
                  </a:lnTo>
                  <a:cubicBezTo>
                    <a:pt x="5907" y="10343"/>
                    <a:pt x="5835" y="10307"/>
                    <a:pt x="5835" y="10237"/>
                  </a:cubicBezTo>
                  <a:lnTo>
                    <a:pt x="5835" y="10132"/>
                  </a:lnTo>
                  <a:cubicBezTo>
                    <a:pt x="5835" y="10096"/>
                    <a:pt x="5871" y="10026"/>
                    <a:pt x="5944" y="10026"/>
                  </a:cubicBezTo>
                  <a:lnTo>
                    <a:pt x="6016" y="10026"/>
                  </a:lnTo>
                  <a:cubicBezTo>
                    <a:pt x="6052" y="10026"/>
                    <a:pt x="6125" y="10061"/>
                    <a:pt x="6125" y="10132"/>
                  </a:cubicBezTo>
                  <a:lnTo>
                    <a:pt x="6125" y="10237"/>
                  </a:lnTo>
                  <a:close/>
                  <a:moveTo>
                    <a:pt x="7248" y="11644"/>
                  </a:moveTo>
                  <a:cubicBezTo>
                    <a:pt x="7248" y="11679"/>
                    <a:pt x="7212" y="11750"/>
                    <a:pt x="7140" y="11750"/>
                  </a:cubicBezTo>
                  <a:lnTo>
                    <a:pt x="7067" y="11750"/>
                  </a:lnTo>
                  <a:cubicBezTo>
                    <a:pt x="7031" y="11750"/>
                    <a:pt x="6958" y="11715"/>
                    <a:pt x="6958" y="11644"/>
                  </a:cubicBezTo>
                  <a:lnTo>
                    <a:pt x="6958" y="11574"/>
                  </a:lnTo>
                  <a:cubicBezTo>
                    <a:pt x="6958" y="11539"/>
                    <a:pt x="6995" y="11468"/>
                    <a:pt x="7067" y="11468"/>
                  </a:cubicBezTo>
                  <a:lnTo>
                    <a:pt x="7140" y="11468"/>
                  </a:lnTo>
                  <a:cubicBezTo>
                    <a:pt x="7176" y="11468"/>
                    <a:pt x="7248" y="11504"/>
                    <a:pt x="7248" y="11574"/>
                  </a:cubicBezTo>
                  <a:lnTo>
                    <a:pt x="7248" y="11644"/>
                  </a:lnTo>
                  <a:close/>
                  <a:moveTo>
                    <a:pt x="7248" y="10132"/>
                  </a:moveTo>
                  <a:cubicBezTo>
                    <a:pt x="7248" y="10167"/>
                    <a:pt x="7212" y="10237"/>
                    <a:pt x="7140" y="10237"/>
                  </a:cubicBezTo>
                  <a:lnTo>
                    <a:pt x="7067" y="10237"/>
                  </a:lnTo>
                  <a:cubicBezTo>
                    <a:pt x="7031" y="10237"/>
                    <a:pt x="6958" y="10202"/>
                    <a:pt x="6958" y="10132"/>
                  </a:cubicBezTo>
                  <a:lnTo>
                    <a:pt x="6958" y="10061"/>
                  </a:lnTo>
                  <a:cubicBezTo>
                    <a:pt x="6958" y="10026"/>
                    <a:pt x="6995" y="9956"/>
                    <a:pt x="7067" y="9956"/>
                  </a:cubicBezTo>
                  <a:lnTo>
                    <a:pt x="7140" y="9956"/>
                  </a:lnTo>
                  <a:cubicBezTo>
                    <a:pt x="7176" y="9956"/>
                    <a:pt x="7248" y="9991"/>
                    <a:pt x="7248" y="10061"/>
                  </a:cubicBezTo>
                  <a:lnTo>
                    <a:pt x="7248" y="10132"/>
                  </a:lnTo>
                  <a:close/>
                  <a:moveTo>
                    <a:pt x="7683" y="11644"/>
                  </a:moveTo>
                  <a:cubicBezTo>
                    <a:pt x="7683" y="11679"/>
                    <a:pt x="7647" y="11750"/>
                    <a:pt x="7575" y="11750"/>
                  </a:cubicBezTo>
                  <a:lnTo>
                    <a:pt x="7502" y="11750"/>
                  </a:lnTo>
                  <a:cubicBezTo>
                    <a:pt x="7466" y="11750"/>
                    <a:pt x="7393" y="11715"/>
                    <a:pt x="7393" y="11644"/>
                  </a:cubicBezTo>
                  <a:lnTo>
                    <a:pt x="7393" y="11574"/>
                  </a:lnTo>
                  <a:cubicBezTo>
                    <a:pt x="7393" y="11539"/>
                    <a:pt x="7430" y="11468"/>
                    <a:pt x="7502" y="11468"/>
                  </a:cubicBezTo>
                  <a:lnTo>
                    <a:pt x="7575" y="11468"/>
                  </a:lnTo>
                  <a:cubicBezTo>
                    <a:pt x="7611" y="11468"/>
                    <a:pt x="7683" y="11504"/>
                    <a:pt x="7683" y="11574"/>
                  </a:cubicBezTo>
                  <a:lnTo>
                    <a:pt x="7683" y="11644"/>
                  </a:lnTo>
                  <a:close/>
                  <a:moveTo>
                    <a:pt x="7683" y="10132"/>
                  </a:moveTo>
                  <a:cubicBezTo>
                    <a:pt x="7683" y="10167"/>
                    <a:pt x="7647" y="10237"/>
                    <a:pt x="7575" y="10237"/>
                  </a:cubicBezTo>
                  <a:lnTo>
                    <a:pt x="7502" y="10237"/>
                  </a:lnTo>
                  <a:cubicBezTo>
                    <a:pt x="7466" y="10237"/>
                    <a:pt x="7393" y="10202"/>
                    <a:pt x="7393" y="10132"/>
                  </a:cubicBezTo>
                  <a:lnTo>
                    <a:pt x="7393" y="10061"/>
                  </a:lnTo>
                  <a:cubicBezTo>
                    <a:pt x="7393" y="10026"/>
                    <a:pt x="7430" y="9956"/>
                    <a:pt x="7502" y="9956"/>
                  </a:cubicBezTo>
                  <a:lnTo>
                    <a:pt x="7575" y="9956"/>
                  </a:lnTo>
                  <a:cubicBezTo>
                    <a:pt x="7611" y="9956"/>
                    <a:pt x="7683" y="9991"/>
                    <a:pt x="7683" y="10061"/>
                  </a:cubicBezTo>
                  <a:lnTo>
                    <a:pt x="7683" y="10132"/>
                  </a:lnTo>
                  <a:close/>
                  <a:moveTo>
                    <a:pt x="8082" y="11644"/>
                  </a:moveTo>
                  <a:cubicBezTo>
                    <a:pt x="8082" y="11679"/>
                    <a:pt x="8046" y="11750"/>
                    <a:pt x="7973" y="11750"/>
                  </a:cubicBezTo>
                  <a:lnTo>
                    <a:pt x="7901" y="11750"/>
                  </a:lnTo>
                  <a:cubicBezTo>
                    <a:pt x="7864" y="11750"/>
                    <a:pt x="7792" y="11715"/>
                    <a:pt x="7792" y="11644"/>
                  </a:cubicBezTo>
                  <a:lnTo>
                    <a:pt x="7792" y="11574"/>
                  </a:lnTo>
                  <a:cubicBezTo>
                    <a:pt x="7792" y="11539"/>
                    <a:pt x="7828" y="11468"/>
                    <a:pt x="7901" y="11468"/>
                  </a:cubicBezTo>
                  <a:lnTo>
                    <a:pt x="7973" y="11468"/>
                  </a:lnTo>
                  <a:cubicBezTo>
                    <a:pt x="8009" y="11468"/>
                    <a:pt x="8082" y="11504"/>
                    <a:pt x="8082" y="11574"/>
                  </a:cubicBezTo>
                  <a:lnTo>
                    <a:pt x="8082" y="11644"/>
                  </a:lnTo>
                  <a:close/>
                  <a:moveTo>
                    <a:pt x="8082" y="10132"/>
                  </a:moveTo>
                  <a:cubicBezTo>
                    <a:pt x="8082" y="10167"/>
                    <a:pt x="8046" y="10237"/>
                    <a:pt x="7973" y="10237"/>
                  </a:cubicBezTo>
                  <a:lnTo>
                    <a:pt x="7901" y="10237"/>
                  </a:lnTo>
                  <a:cubicBezTo>
                    <a:pt x="7864" y="10237"/>
                    <a:pt x="7792" y="10202"/>
                    <a:pt x="7792" y="10132"/>
                  </a:cubicBezTo>
                  <a:lnTo>
                    <a:pt x="7792" y="10061"/>
                  </a:lnTo>
                  <a:cubicBezTo>
                    <a:pt x="7792" y="10026"/>
                    <a:pt x="7828" y="9956"/>
                    <a:pt x="7901" y="9956"/>
                  </a:cubicBezTo>
                  <a:lnTo>
                    <a:pt x="7973" y="9956"/>
                  </a:lnTo>
                  <a:cubicBezTo>
                    <a:pt x="8009" y="9956"/>
                    <a:pt x="8082" y="9991"/>
                    <a:pt x="8082" y="10061"/>
                  </a:cubicBezTo>
                  <a:lnTo>
                    <a:pt x="8082" y="10132"/>
                  </a:lnTo>
                  <a:close/>
                  <a:moveTo>
                    <a:pt x="8517" y="11644"/>
                  </a:moveTo>
                  <a:cubicBezTo>
                    <a:pt x="8517" y="11679"/>
                    <a:pt x="8481" y="11750"/>
                    <a:pt x="8408" y="11750"/>
                  </a:cubicBezTo>
                  <a:lnTo>
                    <a:pt x="8336" y="11750"/>
                  </a:lnTo>
                  <a:cubicBezTo>
                    <a:pt x="8299" y="11750"/>
                    <a:pt x="8227" y="11715"/>
                    <a:pt x="8227" y="11644"/>
                  </a:cubicBezTo>
                  <a:lnTo>
                    <a:pt x="8227" y="11574"/>
                  </a:lnTo>
                  <a:cubicBezTo>
                    <a:pt x="8227" y="11539"/>
                    <a:pt x="8263" y="11468"/>
                    <a:pt x="8336" y="11468"/>
                  </a:cubicBezTo>
                  <a:lnTo>
                    <a:pt x="8408" y="11468"/>
                  </a:lnTo>
                  <a:cubicBezTo>
                    <a:pt x="8444" y="11468"/>
                    <a:pt x="8517" y="11504"/>
                    <a:pt x="8517" y="11574"/>
                  </a:cubicBezTo>
                  <a:lnTo>
                    <a:pt x="8517" y="11644"/>
                  </a:lnTo>
                  <a:close/>
                  <a:moveTo>
                    <a:pt x="8517" y="10132"/>
                  </a:moveTo>
                  <a:cubicBezTo>
                    <a:pt x="8517" y="10167"/>
                    <a:pt x="8481" y="10237"/>
                    <a:pt x="8408" y="10237"/>
                  </a:cubicBezTo>
                  <a:lnTo>
                    <a:pt x="8336" y="10237"/>
                  </a:lnTo>
                  <a:cubicBezTo>
                    <a:pt x="8299" y="10237"/>
                    <a:pt x="8227" y="10202"/>
                    <a:pt x="8227" y="10132"/>
                  </a:cubicBezTo>
                  <a:lnTo>
                    <a:pt x="8227" y="10061"/>
                  </a:lnTo>
                  <a:cubicBezTo>
                    <a:pt x="8227" y="10026"/>
                    <a:pt x="8263" y="9956"/>
                    <a:pt x="8336" y="9956"/>
                  </a:cubicBezTo>
                  <a:lnTo>
                    <a:pt x="8408" y="9956"/>
                  </a:lnTo>
                  <a:cubicBezTo>
                    <a:pt x="8444" y="9956"/>
                    <a:pt x="8517" y="9991"/>
                    <a:pt x="8517" y="10061"/>
                  </a:cubicBezTo>
                  <a:lnTo>
                    <a:pt x="8517" y="10132"/>
                  </a:lnTo>
                  <a:close/>
                  <a:moveTo>
                    <a:pt x="8952" y="11644"/>
                  </a:moveTo>
                  <a:cubicBezTo>
                    <a:pt x="8952" y="11679"/>
                    <a:pt x="8915" y="11750"/>
                    <a:pt x="8843" y="11750"/>
                  </a:cubicBezTo>
                  <a:lnTo>
                    <a:pt x="8770" y="11750"/>
                  </a:lnTo>
                  <a:cubicBezTo>
                    <a:pt x="8734" y="11750"/>
                    <a:pt x="8662" y="11715"/>
                    <a:pt x="8662" y="11644"/>
                  </a:cubicBezTo>
                  <a:lnTo>
                    <a:pt x="8662" y="11574"/>
                  </a:lnTo>
                  <a:cubicBezTo>
                    <a:pt x="8662" y="11539"/>
                    <a:pt x="8698" y="11468"/>
                    <a:pt x="8770" y="11468"/>
                  </a:cubicBezTo>
                  <a:lnTo>
                    <a:pt x="8843" y="11468"/>
                  </a:lnTo>
                  <a:cubicBezTo>
                    <a:pt x="8879" y="11468"/>
                    <a:pt x="8952" y="11504"/>
                    <a:pt x="8952" y="11574"/>
                  </a:cubicBezTo>
                  <a:lnTo>
                    <a:pt x="8952" y="11644"/>
                  </a:lnTo>
                  <a:close/>
                  <a:moveTo>
                    <a:pt x="8952" y="10132"/>
                  </a:moveTo>
                  <a:cubicBezTo>
                    <a:pt x="8952" y="10167"/>
                    <a:pt x="8915" y="10237"/>
                    <a:pt x="8843" y="10237"/>
                  </a:cubicBezTo>
                  <a:lnTo>
                    <a:pt x="8770" y="10237"/>
                  </a:lnTo>
                  <a:cubicBezTo>
                    <a:pt x="8734" y="10237"/>
                    <a:pt x="8662" y="10202"/>
                    <a:pt x="8662" y="10132"/>
                  </a:cubicBezTo>
                  <a:lnTo>
                    <a:pt x="8662" y="10061"/>
                  </a:lnTo>
                  <a:cubicBezTo>
                    <a:pt x="8662" y="10026"/>
                    <a:pt x="8698" y="9956"/>
                    <a:pt x="8770" y="9956"/>
                  </a:cubicBezTo>
                  <a:lnTo>
                    <a:pt x="8843" y="9956"/>
                  </a:lnTo>
                  <a:cubicBezTo>
                    <a:pt x="8879" y="9956"/>
                    <a:pt x="8952" y="9991"/>
                    <a:pt x="8952" y="10061"/>
                  </a:cubicBezTo>
                  <a:lnTo>
                    <a:pt x="8952" y="10132"/>
                  </a:lnTo>
                  <a:close/>
                  <a:moveTo>
                    <a:pt x="9387" y="11644"/>
                  </a:moveTo>
                  <a:cubicBezTo>
                    <a:pt x="9387" y="11679"/>
                    <a:pt x="9350" y="11750"/>
                    <a:pt x="9278" y="11750"/>
                  </a:cubicBezTo>
                  <a:lnTo>
                    <a:pt x="9205" y="11750"/>
                  </a:lnTo>
                  <a:cubicBezTo>
                    <a:pt x="9169" y="11750"/>
                    <a:pt x="9097" y="11715"/>
                    <a:pt x="9097" y="11644"/>
                  </a:cubicBezTo>
                  <a:lnTo>
                    <a:pt x="9097" y="11574"/>
                  </a:lnTo>
                  <a:cubicBezTo>
                    <a:pt x="9097" y="11539"/>
                    <a:pt x="9133" y="11468"/>
                    <a:pt x="9205" y="11468"/>
                  </a:cubicBezTo>
                  <a:lnTo>
                    <a:pt x="9278" y="11468"/>
                  </a:lnTo>
                  <a:cubicBezTo>
                    <a:pt x="9314" y="11468"/>
                    <a:pt x="9387" y="11504"/>
                    <a:pt x="9387" y="11574"/>
                  </a:cubicBezTo>
                  <a:lnTo>
                    <a:pt x="9387" y="11644"/>
                  </a:lnTo>
                  <a:close/>
                  <a:moveTo>
                    <a:pt x="9387" y="10132"/>
                  </a:moveTo>
                  <a:cubicBezTo>
                    <a:pt x="9387" y="10167"/>
                    <a:pt x="9350" y="10237"/>
                    <a:pt x="9278" y="10237"/>
                  </a:cubicBezTo>
                  <a:lnTo>
                    <a:pt x="9205" y="10237"/>
                  </a:lnTo>
                  <a:cubicBezTo>
                    <a:pt x="9169" y="10237"/>
                    <a:pt x="9097" y="10202"/>
                    <a:pt x="9097" y="10132"/>
                  </a:cubicBezTo>
                  <a:lnTo>
                    <a:pt x="9097" y="10061"/>
                  </a:lnTo>
                  <a:cubicBezTo>
                    <a:pt x="9097" y="10026"/>
                    <a:pt x="9133" y="9956"/>
                    <a:pt x="9205" y="9956"/>
                  </a:cubicBezTo>
                  <a:lnTo>
                    <a:pt x="9278" y="9956"/>
                  </a:lnTo>
                  <a:cubicBezTo>
                    <a:pt x="9314" y="9956"/>
                    <a:pt x="9387" y="9991"/>
                    <a:pt x="9387" y="10061"/>
                  </a:cubicBezTo>
                  <a:lnTo>
                    <a:pt x="9387" y="10132"/>
                  </a:lnTo>
                  <a:close/>
                  <a:moveTo>
                    <a:pt x="9821" y="11644"/>
                  </a:moveTo>
                  <a:cubicBezTo>
                    <a:pt x="9821" y="11679"/>
                    <a:pt x="9785" y="11750"/>
                    <a:pt x="9713" y="11750"/>
                  </a:cubicBezTo>
                  <a:lnTo>
                    <a:pt x="9640" y="11750"/>
                  </a:lnTo>
                  <a:cubicBezTo>
                    <a:pt x="9604" y="11750"/>
                    <a:pt x="9532" y="11715"/>
                    <a:pt x="9532" y="11644"/>
                  </a:cubicBezTo>
                  <a:lnTo>
                    <a:pt x="9532" y="11574"/>
                  </a:lnTo>
                  <a:cubicBezTo>
                    <a:pt x="9532" y="11539"/>
                    <a:pt x="9568" y="11468"/>
                    <a:pt x="9640" y="11468"/>
                  </a:cubicBezTo>
                  <a:lnTo>
                    <a:pt x="9713" y="11468"/>
                  </a:lnTo>
                  <a:cubicBezTo>
                    <a:pt x="9749" y="11468"/>
                    <a:pt x="9821" y="11504"/>
                    <a:pt x="9821" y="11574"/>
                  </a:cubicBezTo>
                  <a:lnTo>
                    <a:pt x="9821" y="11644"/>
                  </a:lnTo>
                  <a:close/>
                  <a:moveTo>
                    <a:pt x="9821" y="10132"/>
                  </a:moveTo>
                  <a:cubicBezTo>
                    <a:pt x="9821" y="10167"/>
                    <a:pt x="9785" y="10237"/>
                    <a:pt x="9713" y="10237"/>
                  </a:cubicBezTo>
                  <a:lnTo>
                    <a:pt x="9640" y="10237"/>
                  </a:lnTo>
                  <a:cubicBezTo>
                    <a:pt x="9604" y="10237"/>
                    <a:pt x="9532" y="10202"/>
                    <a:pt x="9532" y="10132"/>
                  </a:cubicBezTo>
                  <a:lnTo>
                    <a:pt x="9532" y="10061"/>
                  </a:lnTo>
                  <a:cubicBezTo>
                    <a:pt x="9532" y="10026"/>
                    <a:pt x="9568" y="9956"/>
                    <a:pt x="9640" y="9956"/>
                  </a:cubicBezTo>
                  <a:lnTo>
                    <a:pt x="9713" y="9956"/>
                  </a:lnTo>
                  <a:cubicBezTo>
                    <a:pt x="9749" y="9956"/>
                    <a:pt x="9821" y="9991"/>
                    <a:pt x="9821" y="10061"/>
                  </a:cubicBezTo>
                  <a:lnTo>
                    <a:pt x="9821" y="10132"/>
                  </a:lnTo>
                  <a:close/>
                  <a:moveTo>
                    <a:pt x="10256" y="11644"/>
                  </a:moveTo>
                  <a:cubicBezTo>
                    <a:pt x="10256" y="11679"/>
                    <a:pt x="10220" y="11750"/>
                    <a:pt x="10148" y="11750"/>
                  </a:cubicBezTo>
                  <a:lnTo>
                    <a:pt x="10075" y="11750"/>
                  </a:lnTo>
                  <a:cubicBezTo>
                    <a:pt x="10039" y="11750"/>
                    <a:pt x="9966" y="11715"/>
                    <a:pt x="9966" y="11644"/>
                  </a:cubicBezTo>
                  <a:lnTo>
                    <a:pt x="9966" y="11574"/>
                  </a:lnTo>
                  <a:cubicBezTo>
                    <a:pt x="9966" y="11539"/>
                    <a:pt x="10003" y="11468"/>
                    <a:pt x="10075" y="11468"/>
                  </a:cubicBezTo>
                  <a:lnTo>
                    <a:pt x="10148" y="11468"/>
                  </a:lnTo>
                  <a:cubicBezTo>
                    <a:pt x="10184" y="11468"/>
                    <a:pt x="10256" y="11504"/>
                    <a:pt x="10256" y="11574"/>
                  </a:cubicBezTo>
                  <a:lnTo>
                    <a:pt x="10256" y="11644"/>
                  </a:lnTo>
                  <a:close/>
                  <a:moveTo>
                    <a:pt x="10256" y="10132"/>
                  </a:moveTo>
                  <a:cubicBezTo>
                    <a:pt x="10256" y="10167"/>
                    <a:pt x="10220" y="10237"/>
                    <a:pt x="10148" y="10237"/>
                  </a:cubicBezTo>
                  <a:lnTo>
                    <a:pt x="10075" y="10237"/>
                  </a:lnTo>
                  <a:cubicBezTo>
                    <a:pt x="10039" y="10237"/>
                    <a:pt x="9966" y="10202"/>
                    <a:pt x="9966" y="10132"/>
                  </a:cubicBezTo>
                  <a:lnTo>
                    <a:pt x="9966" y="10061"/>
                  </a:lnTo>
                  <a:cubicBezTo>
                    <a:pt x="9966" y="10026"/>
                    <a:pt x="10003" y="9956"/>
                    <a:pt x="10075" y="9956"/>
                  </a:cubicBezTo>
                  <a:lnTo>
                    <a:pt x="10148" y="9956"/>
                  </a:lnTo>
                  <a:cubicBezTo>
                    <a:pt x="10184" y="9956"/>
                    <a:pt x="10256" y="9991"/>
                    <a:pt x="10256" y="10061"/>
                  </a:cubicBezTo>
                  <a:lnTo>
                    <a:pt x="10256" y="10132"/>
                  </a:lnTo>
                  <a:close/>
                  <a:moveTo>
                    <a:pt x="10691" y="11644"/>
                  </a:moveTo>
                  <a:cubicBezTo>
                    <a:pt x="10691" y="11679"/>
                    <a:pt x="10655" y="11750"/>
                    <a:pt x="10583" y="11750"/>
                  </a:cubicBezTo>
                  <a:lnTo>
                    <a:pt x="10510" y="11750"/>
                  </a:lnTo>
                  <a:cubicBezTo>
                    <a:pt x="10474" y="11750"/>
                    <a:pt x="10401" y="11715"/>
                    <a:pt x="10401" y="11644"/>
                  </a:cubicBezTo>
                  <a:lnTo>
                    <a:pt x="10401" y="11574"/>
                  </a:lnTo>
                  <a:cubicBezTo>
                    <a:pt x="10401" y="11539"/>
                    <a:pt x="10438" y="11468"/>
                    <a:pt x="10510" y="11468"/>
                  </a:cubicBezTo>
                  <a:lnTo>
                    <a:pt x="10583" y="11468"/>
                  </a:lnTo>
                  <a:cubicBezTo>
                    <a:pt x="10619" y="11468"/>
                    <a:pt x="10691" y="11504"/>
                    <a:pt x="10691" y="11574"/>
                  </a:cubicBezTo>
                  <a:lnTo>
                    <a:pt x="10691" y="11644"/>
                  </a:lnTo>
                  <a:close/>
                  <a:moveTo>
                    <a:pt x="10691" y="10132"/>
                  </a:moveTo>
                  <a:cubicBezTo>
                    <a:pt x="10691" y="10167"/>
                    <a:pt x="10655" y="10237"/>
                    <a:pt x="10583" y="10237"/>
                  </a:cubicBezTo>
                  <a:lnTo>
                    <a:pt x="10510" y="10237"/>
                  </a:lnTo>
                  <a:cubicBezTo>
                    <a:pt x="10474" y="10237"/>
                    <a:pt x="10401" y="10202"/>
                    <a:pt x="10401" y="10132"/>
                  </a:cubicBezTo>
                  <a:lnTo>
                    <a:pt x="10401" y="10061"/>
                  </a:lnTo>
                  <a:cubicBezTo>
                    <a:pt x="10401" y="10026"/>
                    <a:pt x="10438" y="9956"/>
                    <a:pt x="10510" y="9956"/>
                  </a:cubicBezTo>
                  <a:lnTo>
                    <a:pt x="10583" y="9956"/>
                  </a:lnTo>
                  <a:cubicBezTo>
                    <a:pt x="10619" y="9956"/>
                    <a:pt x="10691" y="9991"/>
                    <a:pt x="10691" y="10061"/>
                  </a:cubicBezTo>
                  <a:lnTo>
                    <a:pt x="10691" y="10132"/>
                  </a:lnTo>
                  <a:close/>
                  <a:moveTo>
                    <a:pt x="11126" y="11644"/>
                  </a:moveTo>
                  <a:cubicBezTo>
                    <a:pt x="11126" y="11679"/>
                    <a:pt x="11090" y="11750"/>
                    <a:pt x="11017" y="11750"/>
                  </a:cubicBezTo>
                  <a:lnTo>
                    <a:pt x="10945" y="11750"/>
                  </a:lnTo>
                  <a:cubicBezTo>
                    <a:pt x="10909" y="11750"/>
                    <a:pt x="10836" y="11715"/>
                    <a:pt x="10836" y="11644"/>
                  </a:cubicBezTo>
                  <a:lnTo>
                    <a:pt x="10836" y="11574"/>
                  </a:lnTo>
                  <a:cubicBezTo>
                    <a:pt x="10836" y="11539"/>
                    <a:pt x="10872" y="11468"/>
                    <a:pt x="10945" y="11468"/>
                  </a:cubicBezTo>
                  <a:lnTo>
                    <a:pt x="11017" y="11468"/>
                  </a:lnTo>
                  <a:cubicBezTo>
                    <a:pt x="11054" y="11468"/>
                    <a:pt x="11126" y="11504"/>
                    <a:pt x="11126" y="11574"/>
                  </a:cubicBezTo>
                  <a:lnTo>
                    <a:pt x="11126" y="11644"/>
                  </a:lnTo>
                  <a:close/>
                  <a:moveTo>
                    <a:pt x="11126" y="10132"/>
                  </a:moveTo>
                  <a:cubicBezTo>
                    <a:pt x="11126" y="10167"/>
                    <a:pt x="11090" y="10237"/>
                    <a:pt x="11017" y="10237"/>
                  </a:cubicBezTo>
                  <a:lnTo>
                    <a:pt x="10945" y="10237"/>
                  </a:lnTo>
                  <a:cubicBezTo>
                    <a:pt x="10909" y="10237"/>
                    <a:pt x="10836" y="10202"/>
                    <a:pt x="10836" y="10132"/>
                  </a:cubicBezTo>
                  <a:lnTo>
                    <a:pt x="10836" y="10061"/>
                  </a:lnTo>
                  <a:cubicBezTo>
                    <a:pt x="10836" y="10026"/>
                    <a:pt x="10872" y="9956"/>
                    <a:pt x="10945" y="9956"/>
                  </a:cubicBezTo>
                  <a:lnTo>
                    <a:pt x="11017" y="9956"/>
                  </a:lnTo>
                  <a:cubicBezTo>
                    <a:pt x="11054" y="9956"/>
                    <a:pt x="11126" y="9991"/>
                    <a:pt x="11126" y="10061"/>
                  </a:cubicBezTo>
                  <a:lnTo>
                    <a:pt x="11126" y="10132"/>
                  </a:lnTo>
                  <a:close/>
                  <a:moveTo>
                    <a:pt x="11525" y="11644"/>
                  </a:moveTo>
                  <a:cubicBezTo>
                    <a:pt x="11525" y="11679"/>
                    <a:pt x="11489" y="11750"/>
                    <a:pt x="11416" y="11750"/>
                  </a:cubicBezTo>
                  <a:lnTo>
                    <a:pt x="11380" y="11750"/>
                  </a:lnTo>
                  <a:cubicBezTo>
                    <a:pt x="11344" y="11750"/>
                    <a:pt x="11271" y="11715"/>
                    <a:pt x="11271" y="11644"/>
                  </a:cubicBezTo>
                  <a:lnTo>
                    <a:pt x="11271" y="11574"/>
                  </a:lnTo>
                  <a:cubicBezTo>
                    <a:pt x="11271" y="11539"/>
                    <a:pt x="11307" y="11468"/>
                    <a:pt x="11380" y="11468"/>
                  </a:cubicBezTo>
                  <a:lnTo>
                    <a:pt x="11452" y="11468"/>
                  </a:lnTo>
                  <a:cubicBezTo>
                    <a:pt x="11489" y="11468"/>
                    <a:pt x="11561" y="11504"/>
                    <a:pt x="11561" y="11574"/>
                  </a:cubicBezTo>
                  <a:lnTo>
                    <a:pt x="11561" y="11644"/>
                  </a:lnTo>
                  <a:close/>
                  <a:moveTo>
                    <a:pt x="11525" y="10132"/>
                  </a:moveTo>
                  <a:cubicBezTo>
                    <a:pt x="11525" y="10167"/>
                    <a:pt x="11489" y="10237"/>
                    <a:pt x="11416" y="10237"/>
                  </a:cubicBezTo>
                  <a:lnTo>
                    <a:pt x="11380" y="10237"/>
                  </a:lnTo>
                  <a:cubicBezTo>
                    <a:pt x="11344" y="10237"/>
                    <a:pt x="11271" y="10202"/>
                    <a:pt x="11271" y="10132"/>
                  </a:cubicBezTo>
                  <a:lnTo>
                    <a:pt x="11271" y="10061"/>
                  </a:lnTo>
                  <a:cubicBezTo>
                    <a:pt x="11271" y="10026"/>
                    <a:pt x="11307" y="9956"/>
                    <a:pt x="11380" y="9956"/>
                  </a:cubicBezTo>
                  <a:lnTo>
                    <a:pt x="11452" y="9956"/>
                  </a:lnTo>
                  <a:cubicBezTo>
                    <a:pt x="11489" y="9956"/>
                    <a:pt x="11561" y="9991"/>
                    <a:pt x="11561" y="10061"/>
                  </a:cubicBezTo>
                  <a:lnTo>
                    <a:pt x="11561" y="10132"/>
                  </a:lnTo>
                  <a:close/>
                  <a:moveTo>
                    <a:pt x="12938" y="11539"/>
                  </a:moveTo>
                  <a:cubicBezTo>
                    <a:pt x="12938" y="11574"/>
                    <a:pt x="12902" y="11644"/>
                    <a:pt x="12830" y="11644"/>
                  </a:cubicBezTo>
                  <a:lnTo>
                    <a:pt x="12757" y="11644"/>
                  </a:lnTo>
                  <a:cubicBezTo>
                    <a:pt x="12721" y="11644"/>
                    <a:pt x="12648" y="11609"/>
                    <a:pt x="12648" y="11539"/>
                  </a:cubicBezTo>
                  <a:lnTo>
                    <a:pt x="12648" y="11468"/>
                  </a:lnTo>
                  <a:cubicBezTo>
                    <a:pt x="12648" y="11433"/>
                    <a:pt x="12685" y="11363"/>
                    <a:pt x="12757" y="11363"/>
                  </a:cubicBezTo>
                  <a:lnTo>
                    <a:pt x="12830" y="11363"/>
                  </a:lnTo>
                  <a:cubicBezTo>
                    <a:pt x="12866" y="11363"/>
                    <a:pt x="12938" y="11398"/>
                    <a:pt x="12938" y="11468"/>
                  </a:cubicBezTo>
                  <a:lnTo>
                    <a:pt x="12938" y="11539"/>
                  </a:lnTo>
                  <a:close/>
                  <a:moveTo>
                    <a:pt x="12938" y="10237"/>
                  </a:moveTo>
                  <a:cubicBezTo>
                    <a:pt x="12938" y="10272"/>
                    <a:pt x="12902" y="10343"/>
                    <a:pt x="12830" y="10343"/>
                  </a:cubicBezTo>
                  <a:lnTo>
                    <a:pt x="12757" y="10343"/>
                  </a:lnTo>
                  <a:cubicBezTo>
                    <a:pt x="12721" y="10343"/>
                    <a:pt x="12648" y="10307"/>
                    <a:pt x="12648" y="10237"/>
                  </a:cubicBezTo>
                  <a:lnTo>
                    <a:pt x="12648" y="10132"/>
                  </a:lnTo>
                  <a:cubicBezTo>
                    <a:pt x="12648" y="10096"/>
                    <a:pt x="12685" y="10026"/>
                    <a:pt x="12757" y="10026"/>
                  </a:cubicBezTo>
                  <a:lnTo>
                    <a:pt x="12830" y="10026"/>
                  </a:lnTo>
                  <a:cubicBezTo>
                    <a:pt x="12866" y="10026"/>
                    <a:pt x="12938" y="10061"/>
                    <a:pt x="12938" y="10132"/>
                  </a:cubicBezTo>
                  <a:lnTo>
                    <a:pt x="12938" y="10237"/>
                  </a:lnTo>
                  <a:close/>
                  <a:moveTo>
                    <a:pt x="13373" y="11539"/>
                  </a:moveTo>
                  <a:cubicBezTo>
                    <a:pt x="13373" y="11574"/>
                    <a:pt x="13337" y="11644"/>
                    <a:pt x="13264" y="11644"/>
                  </a:cubicBezTo>
                  <a:lnTo>
                    <a:pt x="13192" y="11644"/>
                  </a:lnTo>
                  <a:cubicBezTo>
                    <a:pt x="13156" y="11644"/>
                    <a:pt x="13083" y="11609"/>
                    <a:pt x="13083" y="11539"/>
                  </a:cubicBezTo>
                  <a:lnTo>
                    <a:pt x="13083" y="11468"/>
                  </a:lnTo>
                  <a:cubicBezTo>
                    <a:pt x="13083" y="11433"/>
                    <a:pt x="13119" y="11363"/>
                    <a:pt x="13192" y="11363"/>
                  </a:cubicBezTo>
                  <a:lnTo>
                    <a:pt x="13264" y="11363"/>
                  </a:lnTo>
                  <a:cubicBezTo>
                    <a:pt x="13301" y="11363"/>
                    <a:pt x="13373" y="11398"/>
                    <a:pt x="13373" y="11468"/>
                  </a:cubicBezTo>
                  <a:lnTo>
                    <a:pt x="13373" y="11539"/>
                  </a:lnTo>
                  <a:close/>
                  <a:moveTo>
                    <a:pt x="13373" y="10237"/>
                  </a:moveTo>
                  <a:cubicBezTo>
                    <a:pt x="13373" y="10272"/>
                    <a:pt x="13337" y="10343"/>
                    <a:pt x="13264" y="10343"/>
                  </a:cubicBezTo>
                  <a:lnTo>
                    <a:pt x="13192" y="10343"/>
                  </a:lnTo>
                  <a:cubicBezTo>
                    <a:pt x="13156" y="10343"/>
                    <a:pt x="13083" y="10307"/>
                    <a:pt x="13083" y="10237"/>
                  </a:cubicBezTo>
                  <a:lnTo>
                    <a:pt x="13083" y="10132"/>
                  </a:lnTo>
                  <a:cubicBezTo>
                    <a:pt x="13083" y="10096"/>
                    <a:pt x="13119" y="10026"/>
                    <a:pt x="13192" y="10026"/>
                  </a:cubicBezTo>
                  <a:lnTo>
                    <a:pt x="13264" y="10026"/>
                  </a:lnTo>
                  <a:cubicBezTo>
                    <a:pt x="13301" y="10026"/>
                    <a:pt x="13373" y="10061"/>
                    <a:pt x="13373" y="10132"/>
                  </a:cubicBezTo>
                  <a:lnTo>
                    <a:pt x="13373" y="10237"/>
                  </a:lnTo>
                  <a:close/>
                  <a:moveTo>
                    <a:pt x="13808" y="11539"/>
                  </a:moveTo>
                  <a:cubicBezTo>
                    <a:pt x="13808" y="11574"/>
                    <a:pt x="13772" y="11644"/>
                    <a:pt x="13699" y="11644"/>
                  </a:cubicBezTo>
                  <a:lnTo>
                    <a:pt x="13627" y="11644"/>
                  </a:lnTo>
                  <a:cubicBezTo>
                    <a:pt x="13591" y="11644"/>
                    <a:pt x="13518" y="11609"/>
                    <a:pt x="13518" y="11539"/>
                  </a:cubicBezTo>
                  <a:lnTo>
                    <a:pt x="13518" y="11468"/>
                  </a:lnTo>
                  <a:cubicBezTo>
                    <a:pt x="13518" y="11433"/>
                    <a:pt x="13554" y="11363"/>
                    <a:pt x="13627" y="11363"/>
                  </a:cubicBezTo>
                  <a:lnTo>
                    <a:pt x="13699" y="11363"/>
                  </a:lnTo>
                  <a:cubicBezTo>
                    <a:pt x="13736" y="11363"/>
                    <a:pt x="13808" y="11398"/>
                    <a:pt x="13808" y="11468"/>
                  </a:cubicBezTo>
                  <a:lnTo>
                    <a:pt x="13808" y="11539"/>
                  </a:lnTo>
                  <a:close/>
                  <a:moveTo>
                    <a:pt x="13808" y="10237"/>
                  </a:moveTo>
                  <a:cubicBezTo>
                    <a:pt x="13808" y="10272"/>
                    <a:pt x="13772" y="10343"/>
                    <a:pt x="13699" y="10343"/>
                  </a:cubicBezTo>
                  <a:lnTo>
                    <a:pt x="13627" y="10343"/>
                  </a:lnTo>
                  <a:cubicBezTo>
                    <a:pt x="13591" y="10343"/>
                    <a:pt x="13518" y="10307"/>
                    <a:pt x="13518" y="10237"/>
                  </a:cubicBezTo>
                  <a:lnTo>
                    <a:pt x="13518" y="10132"/>
                  </a:lnTo>
                  <a:cubicBezTo>
                    <a:pt x="13518" y="10096"/>
                    <a:pt x="13554" y="10026"/>
                    <a:pt x="13627" y="10026"/>
                  </a:cubicBezTo>
                  <a:lnTo>
                    <a:pt x="13699" y="10026"/>
                  </a:lnTo>
                  <a:cubicBezTo>
                    <a:pt x="13736" y="10026"/>
                    <a:pt x="13808" y="10061"/>
                    <a:pt x="13808" y="10132"/>
                  </a:cubicBezTo>
                  <a:lnTo>
                    <a:pt x="13808" y="10237"/>
                  </a:lnTo>
                  <a:close/>
                  <a:moveTo>
                    <a:pt x="14207" y="11539"/>
                  </a:moveTo>
                  <a:cubicBezTo>
                    <a:pt x="14207" y="11574"/>
                    <a:pt x="14170" y="11644"/>
                    <a:pt x="14098" y="11644"/>
                  </a:cubicBezTo>
                  <a:lnTo>
                    <a:pt x="14026" y="11644"/>
                  </a:lnTo>
                  <a:cubicBezTo>
                    <a:pt x="13989" y="11644"/>
                    <a:pt x="13917" y="11609"/>
                    <a:pt x="13917" y="11539"/>
                  </a:cubicBezTo>
                  <a:lnTo>
                    <a:pt x="13917" y="11468"/>
                  </a:lnTo>
                  <a:cubicBezTo>
                    <a:pt x="13917" y="11433"/>
                    <a:pt x="13953" y="11363"/>
                    <a:pt x="14026" y="11363"/>
                  </a:cubicBezTo>
                  <a:lnTo>
                    <a:pt x="14098" y="11363"/>
                  </a:lnTo>
                  <a:cubicBezTo>
                    <a:pt x="14134" y="11363"/>
                    <a:pt x="14207" y="11398"/>
                    <a:pt x="14207" y="11468"/>
                  </a:cubicBezTo>
                  <a:lnTo>
                    <a:pt x="14207" y="11539"/>
                  </a:lnTo>
                  <a:close/>
                  <a:moveTo>
                    <a:pt x="14207" y="10237"/>
                  </a:moveTo>
                  <a:cubicBezTo>
                    <a:pt x="14207" y="10272"/>
                    <a:pt x="14170" y="10343"/>
                    <a:pt x="14098" y="10343"/>
                  </a:cubicBezTo>
                  <a:lnTo>
                    <a:pt x="14026" y="10343"/>
                  </a:lnTo>
                  <a:cubicBezTo>
                    <a:pt x="13989" y="10343"/>
                    <a:pt x="13917" y="10307"/>
                    <a:pt x="13917" y="10237"/>
                  </a:cubicBezTo>
                  <a:lnTo>
                    <a:pt x="13917" y="10132"/>
                  </a:lnTo>
                  <a:cubicBezTo>
                    <a:pt x="13917" y="10096"/>
                    <a:pt x="13953" y="10026"/>
                    <a:pt x="14026" y="10026"/>
                  </a:cubicBezTo>
                  <a:lnTo>
                    <a:pt x="14098" y="10026"/>
                  </a:lnTo>
                  <a:cubicBezTo>
                    <a:pt x="14134" y="10026"/>
                    <a:pt x="14207" y="10061"/>
                    <a:pt x="14207" y="10132"/>
                  </a:cubicBezTo>
                  <a:lnTo>
                    <a:pt x="14207" y="10237"/>
                  </a:lnTo>
                  <a:close/>
                  <a:moveTo>
                    <a:pt x="14642" y="11539"/>
                  </a:moveTo>
                  <a:cubicBezTo>
                    <a:pt x="14642" y="11574"/>
                    <a:pt x="14605" y="11644"/>
                    <a:pt x="14533" y="11644"/>
                  </a:cubicBezTo>
                  <a:lnTo>
                    <a:pt x="14460" y="11644"/>
                  </a:lnTo>
                  <a:cubicBezTo>
                    <a:pt x="14424" y="11644"/>
                    <a:pt x="14352" y="11609"/>
                    <a:pt x="14352" y="11539"/>
                  </a:cubicBezTo>
                  <a:lnTo>
                    <a:pt x="14352" y="11468"/>
                  </a:lnTo>
                  <a:cubicBezTo>
                    <a:pt x="14352" y="11433"/>
                    <a:pt x="14388" y="11363"/>
                    <a:pt x="14460" y="11363"/>
                  </a:cubicBezTo>
                  <a:lnTo>
                    <a:pt x="14533" y="11363"/>
                  </a:lnTo>
                  <a:cubicBezTo>
                    <a:pt x="14569" y="11363"/>
                    <a:pt x="14642" y="11398"/>
                    <a:pt x="14642" y="11468"/>
                  </a:cubicBezTo>
                  <a:lnTo>
                    <a:pt x="14642" y="11539"/>
                  </a:lnTo>
                  <a:close/>
                  <a:moveTo>
                    <a:pt x="14642" y="10237"/>
                  </a:moveTo>
                  <a:cubicBezTo>
                    <a:pt x="14642" y="10272"/>
                    <a:pt x="14605" y="10343"/>
                    <a:pt x="14533" y="10343"/>
                  </a:cubicBezTo>
                  <a:lnTo>
                    <a:pt x="14460" y="10343"/>
                  </a:lnTo>
                  <a:cubicBezTo>
                    <a:pt x="14424" y="10343"/>
                    <a:pt x="14352" y="10307"/>
                    <a:pt x="14352" y="10237"/>
                  </a:cubicBezTo>
                  <a:lnTo>
                    <a:pt x="14352" y="10132"/>
                  </a:lnTo>
                  <a:cubicBezTo>
                    <a:pt x="14352" y="10096"/>
                    <a:pt x="14388" y="10026"/>
                    <a:pt x="14460" y="10026"/>
                  </a:cubicBezTo>
                  <a:lnTo>
                    <a:pt x="14533" y="10026"/>
                  </a:lnTo>
                  <a:cubicBezTo>
                    <a:pt x="14569" y="10026"/>
                    <a:pt x="14642" y="10061"/>
                    <a:pt x="14642" y="10132"/>
                  </a:cubicBezTo>
                  <a:lnTo>
                    <a:pt x="14642" y="10237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73BF8141-F37A-4D70-BB84-471A1863A8C2}"/>
              </a:ext>
            </a:extLst>
          </p:cNvPr>
          <p:cNvGrpSpPr/>
          <p:nvPr/>
        </p:nvGrpSpPr>
        <p:grpSpPr>
          <a:xfrm>
            <a:off x="3136769" y="1219200"/>
            <a:ext cx="1295531" cy="1271678"/>
            <a:chOff x="3136769" y="1217695"/>
            <a:chExt cx="1295531" cy="1270171"/>
          </a:xfrm>
        </p:grpSpPr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499B91B0-CD9B-4E4F-825F-A5B6174C60AE}"/>
                </a:ext>
              </a:extLst>
            </p:cNvPr>
            <p:cNvSpPr/>
            <p:nvPr/>
          </p:nvSpPr>
          <p:spPr>
            <a:xfrm>
              <a:off x="3511084" y="1218448"/>
              <a:ext cx="921216" cy="1269418"/>
            </a:xfrm>
            <a:custGeom>
              <a:avLst/>
              <a:gdLst>
                <a:gd name="connsiteX0" fmla="*/ 435539 w 921216"/>
                <a:gd name="connsiteY0" fmla="*/ 0 h 1269418"/>
                <a:gd name="connsiteX1" fmla="*/ 921216 w 921216"/>
                <a:gd name="connsiteY1" fmla="*/ 0 h 1269418"/>
                <a:gd name="connsiteX2" fmla="*/ 921216 w 921216"/>
                <a:gd name="connsiteY2" fmla="*/ 1269418 h 1269418"/>
                <a:gd name="connsiteX3" fmla="*/ 435539 w 921216"/>
                <a:gd name="connsiteY3" fmla="*/ 1269418 h 1269418"/>
                <a:gd name="connsiteX4" fmla="*/ 0 w 921216"/>
                <a:gd name="connsiteY4" fmla="*/ 710933 h 1269418"/>
                <a:gd name="connsiteX5" fmla="*/ 0 w 921216"/>
                <a:gd name="connsiteY5" fmla="*/ 544028 h 1269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21216" h="1269418">
                  <a:moveTo>
                    <a:pt x="435539" y="0"/>
                  </a:moveTo>
                  <a:lnTo>
                    <a:pt x="921216" y="0"/>
                  </a:lnTo>
                  <a:lnTo>
                    <a:pt x="921216" y="1269418"/>
                  </a:lnTo>
                  <a:lnTo>
                    <a:pt x="435539" y="1269418"/>
                  </a:lnTo>
                  <a:lnTo>
                    <a:pt x="0" y="710933"/>
                  </a:lnTo>
                  <a:lnTo>
                    <a:pt x="0" y="544028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5" name="Shape">
              <a:extLst>
                <a:ext uri="{FF2B5EF4-FFF2-40B4-BE49-F238E27FC236}">
                  <a16:creationId xmlns:a16="http://schemas.microsoft.com/office/drawing/2014/main" id="{A07D3FD3-6586-4B0E-A6DA-48ECD8B8590E}"/>
                </a:ext>
              </a:extLst>
            </p:cNvPr>
            <p:cNvSpPr/>
            <p:nvPr/>
          </p:nvSpPr>
          <p:spPr>
            <a:xfrm>
              <a:off x="3136769" y="1217695"/>
              <a:ext cx="1230519" cy="12701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5" h="21600" extrusionOk="0">
                  <a:moveTo>
                    <a:pt x="20078" y="11222"/>
                  </a:moveTo>
                  <a:cubicBezTo>
                    <a:pt x="20078" y="11222"/>
                    <a:pt x="20259" y="11081"/>
                    <a:pt x="20404" y="11081"/>
                  </a:cubicBezTo>
                  <a:cubicBezTo>
                    <a:pt x="20549" y="11081"/>
                    <a:pt x="21020" y="11046"/>
                    <a:pt x="21020" y="10870"/>
                  </a:cubicBezTo>
                  <a:cubicBezTo>
                    <a:pt x="21020" y="10694"/>
                    <a:pt x="20549" y="10694"/>
                    <a:pt x="20404" y="10659"/>
                  </a:cubicBezTo>
                  <a:cubicBezTo>
                    <a:pt x="20259" y="10659"/>
                    <a:pt x="20078" y="10519"/>
                    <a:pt x="20078" y="10519"/>
                  </a:cubicBezTo>
                  <a:cubicBezTo>
                    <a:pt x="20078" y="10519"/>
                    <a:pt x="21310" y="7212"/>
                    <a:pt x="21346" y="7106"/>
                  </a:cubicBezTo>
                  <a:cubicBezTo>
                    <a:pt x="21383" y="7001"/>
                    <a:pt x="21600" y="6508"/>
                    <a:pt x="21491" y="6543"/>
                  </a:cubicBezTo>
                  <a:cubicBezTo>
                    <a:pt x="21383" y="6579"/>
                    <a:pt x="20621" y="6860"/>
                    <a:pt x="20368" y="6930"/>
                  </a:cubicBezTo>
                  <a:cubicBezTo>
                    <a:pt x="20078" y="7001"/>
                    <a:pt x="19897" y="7141"/>
                    <a:pt x="19752" y="7388"/>
                  </a:cubicBezTo>
                  <a:cubicBezTo>
                    <a:pt x="19570" y="7634"/>
                    <a:pt x="17686" y="10096"/>
                    <a:pt x="17686" y="10096"/>
                  </a:cubicBezTo>
                  <a:cubicBezTo>
                    <a:pt x="17686" y="10096"/>
                    <a:pt x="17468" y="10096"/>
                    <a:pt x="16707" y="9991"/>
                  </a:cubicBezTo>
                  <a:cubicBezTo>
                    <a:pt x="15946" y="9885"/>
                    <a:pt x="13554" y="9780"/>
                    <a:pt x="12503" y="9709"/>
                  </a:cubicBezTo>
                  <a:cubicBezTo>
                    <a:pt x="11452" y="9639"/>
                    <a:pt x="11054" y="9498"/>
                    <a:pt x="11054" y="9498"/>
                  </a:cubicBezTo>
                  <a:cubicBezTo>
                    <a:pt x="11090" y="9252"/>
                    <a:pt x="12032" y="6367"/>
                    <a:pt x="12177" y="6016"/>
                  </a:cubicBezTo>
                  <a:cubicBezTo>
                    <a:pt x="12322" y="5664"/>
                    <a:pt x="14424" y="528"/>
                    <a:pt x="14497" y="317"/>
                  </a:cubicBezTo>
                  <a:cubicBezTo>
                    <a:pt x="14569" y="106"/>
                    <a:pt x="14424" y="0"/>
                    <a:pt x="14279" y="0"/>
                  </a:cubicBezTo>
                  <a:cubicBezTo>
                    <a:pt x="14134" y="0"/>
                    <a:pt x="13047" y="317"/>
                    <a:pt x="12830" y="493"/>
                  </a:cubicBezTo>
                  <a:cubicBezTo>
                    <a:pt x="12648" y="633"/>
                    <a:pt x="11452" y="2357"/>
                    <a:pt x="10800" y="3272"/>
                  </a:cubicBezTo>
                  <a:cubicBezTo>
                    <a:pt x="10619" y="2603"/>
                    <a:pt x="9133" y="2990"/>
                    <a:pt x="9133" y="2990"/>
                  </a:cubicBezTo>
                  <a:cubicBezTo>
                    <a:pt x="8952" y="3448"/>
                    <a:pt x="9133" y="3870"/>
                    <a:pt x="9133" y="3870"/>
                  </a:cubicBezTo>
                  <a:cubicBezTo>
                    <a:pt x="9713" y="4010"/>
                    <a:pt x="10111" y="3975"/>
                    <a:pt x="10365" y="3905"/>
                  </a:cubicBezTo>
                  <a:cubicBezTo>
                    <a:pt x="10039" y="4327"/>
                    <a:pt x="9278" y="5277"/>
                    <a:pt x="8444" y="6297"/>
                  </a:cubicBezTo>
                  <a:cubicBezTo>
                    <a:pt x="8191" y="5699"/>
                    <a:pt x="6777" y="6051"/>
                    <a:pt x="6777" y="6051"/>
                  </a:cubicBezTo>
                  <a:cubicBezTo>
                    <a:pt x="6596" y="6508"/>
                    <a:pt x="6777" y="6930"/>
                    <a:pt x="6777" y="6930"/>
                  </a:cubicBezTo>
                  <a:cubicBezTo>
                    <a:pt x="7248" y="7036"/>
                    <a:pt x="7611" y="7071"/>
                    <a:pt x="7864" y="7001"/>
                  </a:cubicBezTo>
                  <a:cubicBezTo>
                    <a:pt x="6741" y="8373"/>
                    <a:pt x="5726" y="9674"/>
                    <a:pt x="5726" y="9674"/>
                  </a:cubicBezTo>
                  <a:cubicBezTo>
                    <a:pt x="5726" y="9674"/>
                    <a:pt x="3298" y="9745"/>
                    <a:pt x="2754" y="9780"/>
                  </a:cubicBezTo>
                  <a:cubicBezTo>
                    <a:pt x="2211" y="9850"/>
                    <a:pt x="834" y="10167"/>
                    <a:pt x="471" y="10343"/>
                  </a:cubicBezTo>
                  <a:cubicBezTo>
                    <a:pt x="109" y="10519"/>
                    <a:pt x="0" y="10800"/>
                    <a:pt x="0" y="10800"/>
                  </a:cubicBezTo>
                  <a:cubicBezTo>
                    <a:pt x="0" y="10800"/>
                    <a:pt x="72" y="11046"/>
                    <a:pt x="471" y="11257"/>
                  </a:cubicBezTo>
                  <a:cubicBezTo>
                    <a:pt x="870" y="11468"/>
                    <a:pt x="2211" y="11750"/>
                    <a:pt x="2754" y="11820"/>
                  </a:cubicBezTo>
                  <a:cubicBezTo>
                    <a:pt x="3298" y="11891"/>
                    <a:pt x="5726" y="11926"/>
                    <a:pt x="5726" y="11926"/>
                  </a:cubicBezTo>
                  <a:cubicBezTo>
                    <a:pt x="5726" y="11926"/>
                    <a:pt x="6777" y="13192"/>
                    <a:pt x="7864" y="14599"/>
                  </a:cubicBezTo>
                  <a:cubicBezTo>
                    <a:pt x="7611" y="14564"/>
                    <a:pt x="7285" y="14564"/>
                    <a:pt x="6777" y="14670"/>
                  </a:cubicBezTo>
                  <a:cubicBezTo>
                    <a:pt x="6777" y="14670"/>
                    <a:pt x="6596" y="15092"/>
                    <a:pt x="6777" y="15549"/>
                  </a:cubicBezTo>
                  <a:cubicBezTo>
                    <a:pt x="6777" y="15549"/>
                    <a:pt x="8191" y="15901"/>
                    <a:pt x="8444" y="15303"/>
                  </a:cubicBezTo>
                  <a:cubicBezTo>
                    <a:pt x="9242" y="16323"/>
                    <a:pt x="10003" y="17273"/>
                    <a:pt x="10365" y="17695"/>
                  </a:cubicBezTo>
                  <a:cubicBezTo>
                    <a:pt x="10111" y="17625"/>
                    <a:pt x="9749" y="17590"/>
                    <a:pt x="9133" y="17730"/>
                  </a:cubicBezTo>
                  <a:cubicBezTo>
                    <a:pt x="9133" y="17730"/>
                    <a:pt x="8952" y="18152"/>
                    <a:pt x="9133" y="18610"/>
                  </a:cubicBezTo>
                  <a:cubicBezTo>
                    <a:pt x="9133" y="18610"/>
                    <a:pt x="10619" y="18997"/>
                    <a:pt x="10800" y="18328"/>
                  </a:cubicBezTo>
                  <a:cubicBezTo>
                    <a:pt x="11452" y="19243"/>
                    <a:pt x="12648" y="20967"/>
                    <a:pt x="12830" y="21107"/>
                  </a:cubicBezTo>
                  <a:cubicBezTo>
                    <a:pt x="13047" y="21283"/>
                    <a:pt x="14134" y="21600"/>
                    <a:pt x="14279" y="21600"/>
                  </a:cubicBezTo>
                  <a:cubicBezTo>
                    <a:pt x="14424" y="21600"/>
                    <a:pt x="14569" y="21494"/>
                    <a:pt x="14497" y="21283"/>
                  </a:cubicBezTo>
                  <a:cubicBezTo>
                    <a:pt x="14424" y="21072"/>
                    <a:pt x="12322" y="15971"/>
                    <a:pt x="12177" y="15584"/>
                  </a:cubicBezTo>
                  <a:cubicBezTo>
                    <a:pt x="12032" y="15233"/>
                    <a:pt x="11054" y="12348"/>
                    <a:pt x="11054" y="12102"/>
                  </a:cubicBezTo>
                  <a:cubicBezTo>
                    <a:pt x="11054" y="12102"/>
                    <a:pt x="11452" y="11961"/>
                    <a:pt x="12503" y="11891"/>
                  </a:cubicBezTo>
                  <a:cubicBezTo>
                    <a:pt x="13554" y="11820"/>
                    <a:pt x="15946" y="11715"/>
                    <a:pt x="16707" y="11609"/>
                  </a:cubicBezTo>
                  <a:cubicBezTo>
                    <a:pt x="17468" y="11504"/>
                    <a:pt x="17686" y="11504"/>
                    <a:pt x="17686" y="11504"/>
                  </a:cubicBezTo>
                  <a:cubicBezTo>
                    <a:pt x="17686" y="11504"/>
                    <a:pt x="19607" y="13966"/>
                    <a:pt x="19752" y="14212"/>
                  </a:cubicBezTo>
                  <a:cubicBezTo>
                    <a:pt x="19897" y="14459"/>
                    <a:pt x="20078" y="14599"/>
                    <a:pt x="20368" y="14670"/>
                  </a:cubicBezTo>
                  <a:cubicBezTo>
                    <a:pt x="20658" y="14740"/>
                    <a:pt x="21383" y="15021"/>
                    <a:pt x="21491" y="15057"/>
                  </a:cubicBezTo>
                  <a:cubicBezTo>
                    <a:pt x="21600" y="15092"/>
                    <a:pt x="21419" y="14599"/>
                    <a:pt x="21346" y="14494"/>
                  </a:cubicBezTo>
                  <a:cubicBezTo>
                    <a:pt x="21310" y="14529"/>
                    <a:pt x="20078" y="11222"/>
                    <a:pt x="20078" y="11222"/>
                  </a:cubicBezTo>
                  <a:close/>
                  <a:moveTo>
                    <a:pt x="906" y="11363"/>
                  </a:moveTo>
                  <a:cubicBezTo>
                    <a:pt x="797" y="11293"/>
                    <a:pt x="580" y="11187"/>
                    <a:pt x="471" y="10941"/>
                  </a:cubicBezTo>
                  <a:cubicBezTo>
                    <a:pt x="471" y="10941"/>
                    <a:pt x="471" y="10906"/>
                    <a:pt x="507" y="10906"/>
                  </a:cubicBezTo>
                  <a:lnTo>
                    <a:pt x="725" y="10906"/>
                  </a:lnTo>
                  <a:cubicBezTo>
                    <a:pt x="725" y="10906"/>
                    <a:pt x="761" y="10906"/>
                    <a:pt x="761" y="10906"/>
                  </a:cubicBezTo>
                  <a:cubicBezTo>
                    <a:pt x="761" y="10976"/>
                    <a:pt x="834" y="11152"/>
                    <a:pt x="979" y="11293"/>
                  </a:cubicBezTo>
                  <a:cubicBezTo>
                    <a:pt x="942" y="11363"/>
                    <a:pt x="906" y="11398"/>
                    <a:pt x="906" y="11363"/>
                  </a:cubicBezTo>
                  <a:close/>
                  <a:moveTo>
                    <a:pt x="906" y="10448"/>
                  </a:moveTo>
                  <a:cubicBezTo>
                    <a:pt x="761" y="10589"/>
                    <a:pt x="725" y="10800"/>
                    <a:pt x="689" y="10835"/>
                  </a:cubicBezTo>
                  <a:cubicBezTo>
                    <a:pt x="689" y="10835"/>
                    <a:pt x="689" y="10835"/>
                    <a:pt x="652" y="10835"/>
                  </a:cubicBezTo>
                  <a:lnTo>
                    <a:pt x="435" y="10835"/>
                  </a:lnTo>
                  <a:cubicBezTo>
                    <a:pt x="399" y="10835"/>
                    <a:pt x="399" y="10800"/>
                    <a:pt x="399" y="10800"/>
                  </a:cubicBezTo>
                  <a:cubicBezTo>
                    <a:pt x="507" y="10554"/>
                    <a:pt x="725" y="10448"/>
                    <a:pt x="834" y="10378"/>
                  </a:cubicBezTo>
                  <a:cubicBezTo>
                    <a:pt x="906" y="10378"/>
                    <a:pt x="942" y="10413"/>
                    <a:pt x="906" y="10448"/>
                  </a:cubicBezTo>
                  <a:close/>
                  <a:moveTo>
                    <a:pt x="4421" y="11539"/>
                  </a:moveTo>
                  <a:cubicBezTo>
                    <a:pt x="4421" y="11574"/>
                    <a:pt x="4385" y="11644"/>
                    <a:pt x="4313" y="11644"/>
                  </a:cubicBezTo>
                  <a:lnTo>
                    <a:pt x="4240" y="11644"/>
                  </a:lnTo>
                  <a:cubicBezTo>
                    <a:pt x="4204" y="11644"/>
                    <a:pt x="4132" y="11609"/>
                    <a:pt x="4132" y="11539"/>
                  </a:cubicBezTo>
                  <a:lnTo>
                    <a:pt x="4132" y="11468"/>
                  </a:lnTo>
                  <a:cubicBezTo>
                    <a:pt x="4132" y="11433"/>
                    <a:pt x="4168" y="11363"/>
                    <a:pt x="4240" y="11363"/>
                  </a:cubicBezTo>
                  <a:lnTo>
                    <a:pt x="4313" y="11363"/>
                  </a:lnTo>
                  <a:cubicBezTo>
                    <a:pt x="4349" y="11363"/>
                    <a:pt x="4421" y="11398"/>
                    <a:pt x="4421" y="11468"/>
                  </a:cubicBezTo>
                  <a:lnTo>
                    <a:pt x="4421" y="11539"/>
                  </a:lnTo>
                  <a:close/>
                  <a:moveTo>
                    <a:pt x="4421" y="10237"/>
                  </a:moveTo>
                  <a:cubicBezTo>
                    <a:pt x="4421" y="10272"/>
                    <a:pt x="4385" y="10343"/>
                    <a:pt x="4313" y="10343"/>
                  </a:cubicBezTo>
                  <a:lnTo>
                    <a:pt x="4240" y="10343"/>
                  </a:lnTo>
                  <a:cubicBezTo>
                    <a:pt x="4204" y="10343"/>
                    <a:pt x="4132" y="10307"/>
                    <a:pt x="4132" y="10237"/>
                  </a:cubicBezTo>
                  <a:lnTo>
                    <a:pt x="4132" y="10132"/>
                  </a:lnTo>
                  <a:cubicBezTo>
                    <a:pt x="4132" y="10096"/>
                    <a:pt x="4168" y="10026"/>
                    <a:pt x="4240" y="10026"/>
                  </a:cubicBezTo>
                  <a:lnTo>
                    <a:pt x="4313" y="10026"/>
                  </a:lnTo>
                  <a:cubicBezTo>
                    <a:pt x="4349" y="10026"/>
                    <a:pt x="4421" y="10061"/>
                    <a:pt x="4421" y="10132"/>
                  </a:cubicBezTo>
                  <a:lnTo>
                    <a:pt x="4421" y="10237"/>
                  </a:lnTo>
                  <a:close/>
                  <a:moveTo>
                    <a:pt x="4856" y="11539"/>
                  </a:moveTo>
                  <a:cubicBezTo>
                    <a:pt x="4856" y="11574"/>
                    <a:pt x="4820" y="11644"/>
                    <a:pt x="4748" y="11644"/>
                  </a:cubicBezTo>
                  <a:lnTo>
                    <a:pt x="4675" y="11644"/>
                  </a:lnTo>
                  <a:cubicBezTo>
                    <a:pt x="4639" y="11644"/>
                    <a:pt x="4566" y="11609"/>
                    <a:pt x="4566" y="11539"/>
                  </a:cubicBezTo>
                  <a:lnTo>
                    <a:pt x="4566" y="11468"/>
                  </a:lnTo>
                  <a:cubicBezTo>
                    <a:pt x="4566" y="11433"/>
                    <a:pt x="4603" y="11363"/>
                    <a:pt x="4675" y="11363"/>
                  </a:cubicBezTo>
                  <a:lnTo>
                    <a:pt x="4748" y="11363"/>
                  </a:lnTo>
                  <a:cubicBezTo>
                    <a:pt x="4784" y="11363"/>
                    <a:pt x="4856" y="11398"/>
                    <a:pt x="4856" y="11468"/>
                  </a:cubicBezTo>
                  <a:lnTo>
                    <a:pt x="4856" y="11539"/>
                  </a:lnTo>
                  <a:close/>
                  <a:moveTo>
                    <a:pt x="4856" y="10237"/>
                  </a:moveTo>
                  <a:cubicBezTo>
                    <a:pt x="4856" y="10272"/>
                    <a:pt x="4820" y="10343"/>
                    <a:pt x="4748" y="10343"/>
                  </a:cubicBezTo>
                  <a:lnTo>
                    <a:pt x="4675" y="10343"/>
                  </a:lnTo>
                  <a:cubicBezTo>
                    <a:pt x="4639" y="10343"/>
                    <a:pt x="4566" y="10307"/>
                    <a:pt x="4566" y="10237"/>
                  </a:cubicBezTo>
                  <a:lnTo>
                    <a:pt x="4566" y="10132"/>
                  </a:lnTo>
                  <a:cubicBezTo>
                    <a:pt x="4566" y="10096"/>
                    <a:pt x="4603" y="10026"/>
                    <a:pt x="4675" y="10026"/>
                  </a:cubicBezTo>
                  <a:lnTo>
                    <a:pt x="4748" y="10026"/>
                  </a:lnTo>
                  <a:cubicBezTo>
                    <a:pt x="4784" y="10026"/>
                    <a:pt x="4856" y="10061"/>
                    <a:pt x="4856" y="10132"/>
                  </a:cubicBezTo>
                  <a:lnTo>
                    <a:pt x="4856" y="10237"/>
                  </a:lnTo>
                  <a:close/>
                  <a:moveTo>
                    <a:pt x="5255" y="11539"/>
                  </a:moveTo>
                  <a:cubicBezTo>
                    <a:pt x="5255" y="11574"/>
                    <a:pt x="5219" y="11644"/>
                    <a:pt x="5146" y="11644"/>
                  </a:cubicBezTo>
                  <a:lnTo>
                    <a:pt x="5074" y="11644"/>
                  </a:lnTo>
                  <a:cubicBezTo>
                    <a:pt x="5038" y="11644"/>
                    <a:pt x="4965" y="11609"/>
                    <a:pt x="4965" y="11539"/>
                  </a:cubicBezTo>
                  <a:lnTo>
                    <a:pt x="4965" y="11468"/>
                  </a:lnTo>
                  <a:cubicBezTo>
                    <a:pt x="4965" y="11433"/>
                    <a:pt x="5001" y="11363"/>
                    <a:pt x="5074" y="11363"/>
                  </a:cubicBezTo>
                  <a:lnTo>
                    <a:pt x="5146" y="11363"/>
                  </a:lnTo>
                  <a:cubicBezTo>
                    <a:pt x="5183" y="11363"/>
                    <a:pt x="5255" y="11398"/>
                    <a:pt x="5255" y="11468"/>
                  </a:cubicBezTo>
                  <a:lnTo>
                    <a:pt x="5255" y="11539"/>
                  </a:lnTo>
                  <a:close/>
                  <a:moveTo>
                    <a:pt x="5255" y="10237"/>
                  </a:moveTo>
                  <a:cubicBezTo>
                    <a:pt x="5255" y="10272"/>
                    <a:pt x="5219" y="10343"/>
                    <a:pt x="5146" y="10343"/>
                  </a:cubicBezTo>
                  <a:lnTo>
                    <a:pt x="5074" y="10343"/>
                  </a:lnTo>
                  <a:cubicBezTo>
                    <a:pt x="5038" y="10343"/>
                    <a:pt x="4965" y="10307"/>
                    <a:pt x="4965" y="10237"/>
                  </a:cubicBezTo>
                  <a:lnTo>
                    <a:pt x="4965" y="10132"/>
                  </a:lnTo>
                  <a:cubicBezTo>
                    <a:pt x="4965" y="10096"/>
                    <a:pt x="5001" y="10026"/>
                    <a:pt x="5074" y="10026"/>
                  </a:cubicBezTo>
                  <a:lnTo>
                    <a:pt x="5146" y="10026"/>
                  </a:lnTo>
                  <a:cubicBezTo>
                    <a:pt x="5183" y="10026"/>
                    <a:pt x="5255" y="10061"/>
                    <a:pt x="5255" y="10132"/>
                  </a:cubicBezTo>
                  <a:lnTo>
                    <a:pt x="5255" y="10237"/>
                  </a:lnTo>
                  <a:close/>
                  <a:moveTo>
                    <a:pt x="5690" y="11539"/>
                  </a:moveTo>
                  <a:cubicBezTo>
                    <a:pt x="5690" y="11574"/>
                    <a:pt x="5654" y="11644"/>
                    <a:pt x="5581" y="11644"/>
                  </a:cubicBezTo>
                  <a:lnTo>
                    <a:pt x="5509" y="11644"/>
                  </a:lnTo>
                  <a:cubicBezTo>
                    <a:pt x="5472" y="11644"/>
                    <a:pt x="5400" y="11609"/>
                    <a:pt x="5400" y="11539"/>
                  </a:cubicBezTo>
                  <a:lnTo>
                    <a:pt x="5400" y="11468"/>
                  </a:lnTo>
                  <a:cubicBezTo>
                    <a:pt x="5400" y="11433"/>
                    <a:pt x="5436" y="11363"/>
                    <a:pt x="5509" y="11363"/>
                  </a:cubicBezTo>
                  <a:lnTo>
                    <a:pt x="5581" y="11363"/>
                  </a:lnTo>
                  <a:cubicBezTo>
                    <a:pt x="5617" y="11363"/>
                    <a:pt x="5690" y="11398"/>
                    <a:pt x="5690" y="11468"/>
                  </a:cubicBezTo>
                  <a:lnTo>
                    <a:pt x="5690" y="11539"/>
                  </a:lnTo>
                  <a:close/>
                  <a:moveTo>
                    <a:pt x="5690" y="10237"/>
                  </a:moveTo>
                  <a:cubicBezTo>
                    <a:pt x="5690" y="10272"/>
                    <a:pt x="5654" y="10343"/>
                    <a:pt x="5581" y="10343"/>
                  </a:cubicBezTo>
                  <a:lnTo>
                    <a:pt x="5509" y="10343"/>
                  </a:lnTo>
                  <a:cubicBezTo>
                    <a:pt x="5472" y="10343"/>
                    <a:pt x="5400" y="10307"/>
                    <a:pt x="5400" y="10237"/>
                  </a:cubicBezTo>
                  <a:lnTo>
                    <a:pt x="5400" y="10132"/>
                  </a:lnTo>
                  <a:cubicBezTo>
                    <a:pt x="5400" y="10096"/>
                    <a:pt x="5436" y="10026"/>
                    <a:pt x="5509" y="10026"/>
                  </a:cubicBezTo>
                  <a:lnTo>
                    <a:pt x="5581" y="10026"/>
                  </a:lnTo>
                  <a:cubicBezTo>
                    <a:pt x="5617" y="10026"/>
                    <a:pt x="5690" y="10061"/>
                    <a:pt x="5690" y="10132"/>
                  </a:cubicBezTo>
                  <a:lnTo>
                    <a:pt x="5690" y="10237"/>
                  </a:lnTo>
                  <a:close/>
                  <a:moveTo>
                    <a:pt x="6125" y="11539"/>
                  </a:moveTo>
                  <a:cubicBezTo>
                    <a:pt x="6125" y="11574"/>
                    <a:pt x="6089" y="11644"/>
                    <a:pt x="6016" y="11644"/>
                  </a:cubicBezTo>
                  <a:lnTo>
                    <a:pt x="5944" y="11644"/>
                  </a:lnTo>
                  <a:cubicBezTo>
                    <a:pt x="5907" y="11644"/>
                    <a:pt x="5835" y="11609"/>
                    <a:pt x="5835" y="11539"/>
                  </a:cubicBezTo>
                  <a:lnTo>
                    <a:pt x="5835" y="11468"/>
                  </a:lnTo>
                  <a:cubicBezTo>
                    <a:pt x="5835" y="11433"/>
                    <a:pt x="5871" y="11363"/>
                    <a:pt x="5944" y="11363"/>
                  </a:cubicBezTo>
                  <a:lnTo>
                    <a:pt x="6016" y="11363"/>
                  </a:lnTo>
                  <a:cubicBezTo>
                    <a:pt x="6052" y="11363"/>
                    <a:pt x="6125" y="11398"/>
                    <a:pt x="6125" y="11468"/>
                  </a:cubicBezTo>
                  <a:lnTo>
                    <a:pt x="6125" y="11539"/>
                  </a:lnTo>
                  <a:close/>
                  <a:moveTo>
                    <a:pt x="6125" y="10237"/>
                  </a:moveTo>
                  <a:cubicBezTo>
                    <a:pt x="6125" y="10272"/>
                    <a:pt x="6089" y="10343"/>
                    <a:pt x="6016" y="10343"/>
                  </a:cubicBezTo>
                  <a:lnTo>
                    <a:pt x="5944" y="10343"/>
                  </a:lnTo>
                  <a:cubicBezTo>
                    <a:pt x="5907" y="10343"/>
                    <a:pt x="5835" y="10307"/>
                    <a:pt x="5835" y="10237"/>
                  </a:cubicBezTo>
                  <a:lnTo>
                    <a:pt x="5835" y="10132"/>
                  </a:lnTo>
                  <a:cubicBezTo>
                    <a:pt x="5835" y="10096"/>
                    <a:pt x="5871" y="10026"/>
                    <a:pt x="5944" y="10026"/>
                  </a:cubicBezTo>
                  <a:lnTo>
                    <a:pt x="6016" y="10026"/>
                  </a:lnTo>
                  <a:cubicBezTo>
                    <a:pt x="6052" y="10026"/>
                    <a:pt x="6125" y="10061"/>
                    <a:pt x="6125" y="10132"/>
                  </a:cubicBezTo>
                  <a:lnTo>
                    <a:pt x="6125" y="10237"/>
                  </a:lnTo>
                  <a:close/>
                  <a:moveTo>
                    <a:pt x="7248" y="11644"/>
                  </a:moveTo>
                  <a:cubicBezTo>
                    <a:pt x="7248" y="11679"/>
                    <a:pt x="7212" y="11750"/>
                    <a:pt x="7140" y="11750"/>
                  </a:cubicBezTo>
                  <a:lnTo>
                    <a:pt x="7067" y="11750"/>
                  </a:lnTo>
                  <a:cubicBezTo>
                    <a:pt x="7031" y="11750"/>
                    <a:pt x="6958" y="11715"/>
                    <a:pt x="6958" y="11644"/>
                  </a:cubicBezTo>
                  <a:lnTo>
                    <a:pt x="6958" y="11574"/>
                  </a:lnTo>
                  <a:cubicBezTo>
                    <a:pt x="6958" y="11539"/>
                    <a:pt x="6995" y="11468"/>
                    <a:pt x="7067" y="11468"/>
                  </a:cubicBezTo>
                  <a:lnTo>
                    <a:pt x="7140" y="11468"/>
                  </a:lnTo>
                  <a:cubicBezTo>
                    <a:pt x="7176" y="11468"/>
                    <a:pt x="7248" y="11504"/>
                    <a:pt x="7248" y="11574"/>
                  </a:cubicBezTo>
                  <a:lnTo>
                    <a:pt x="7248" y="11644"/>
                  </a:lnTo>
                  <a:close/>
                  <a:moveTo>
                    <a:pt x="7248" y="10132"/>
                  </a:moveTo>
                  <a:cubicBezTo>
                    <a:pt x="7248" y="10167"/>
                    <a:pt x="7212" y="10237"/>
                    <a:pt x="7140" y="10237"/>
                  </a:cubicBezTo>
                  <a:lnTo>
                    <a:pt x="7067" y="10237"/>
                  </a:lnTo>
                  <a:cubicBezTo>
                    <a:pt x="7031" y="10237"/>
                    <a:pt x="6958" y="10202"/>
                    <a:pt x="6958" y="10132"/>
                  </a:cubicBezTo>
                  <a:lnTo>
                    <a:pt x="6958" y="10061"/>
                  </a:lnTo>
                  <a:cubicBezTo>
                    <a:pt x="6958" y="10026"/>
                    <a:pt x="6995" y="9956"/>
                    <a:pt x="7067" y="9956"/>
                  </a:cubicBezTo>
                  <a:lnTo>
                    <a:pt x="7140" y="9956"/>
                  </a:lnTo>
                  <a:cubicBezTo>
                    <a:pt x="7176" y="9956"/>
                    <a:pt x="7248" y="9991"/>
                    <a:pt x="7248" y="10061"/>
                  </a:cubicBezTo>
                  <a:lnTo>
                    <a:pt x="7248" y="10132"/>
                  </a:lnTo>
                  <a:close/>
                  <a:moveTo>
                    <a:pt x="7683" y="11644"/>
                  </a:moveTo>
                  <a:cubicBezTo>
                    <a:pt x="7683" y="11679"/>
                    <a:pt x="7647" y="11750"/>
                    <a:pt x="7575" y="11750"/>
                  </a:cubicBezTo>
                  <a:lnTo>
                    <a:pt x="7502" y="11750"/>
                  </a:lnTo>
                  <a:cubicBezTo>
                    <a:pt x="7466" y="11750"/>
                    <a:pt x="7393" y="11715"/>
                    <a:pt x="7393" y="11644"/>
                  </a:cubicBezTo>
                  <a:lnTo>
                    <a:pt x="7393" y="11574"/>
                  </a:lnTo>
                  <a:cubicBezTo>
                    <a:pt x="7393" y="11539"/>
                    <a:pt x="7430" y="11468"/>
                    <a:pt x="7502" y="11468"/>
                  </a:cubicBezTo>
                  <a:lnTo>
                    <a:pt x="7575" y="11468"/>
                  </a:lnTo>
                  <a:cubicBezTo>
                    <a:pt x="7611" y="11468"/>
                    <a:pt x="7683" y="11504"/>
                    <a:pt x="7683" y="11574"/>
                  </a:cubicBezTo>
                  <a:lnTo>
                    <a:pt x="7683" y="11644"/>
                  </a:lnTo>
                  <a:close/>
                  <a:moveTo>
                    <a:pt x="7683" y="10132"/>
                  </a:moveTo>
                  <a:cubicBezTo>
                    <a:pt x="7683" y="10167"/>
                    <a:pt x="7647" y="10237"/>
                    <a:pt x="7575" y="10237"/>
                  </a:cubicBezTo>
                  <a:lnTo>
                    <a:pt x="7502" y="10237"/>
                  </a:lnTo>
                  <a:cubicBezTo>
                    <a:pt x="7466" y="10237"/>
                    <a:pt x="7393" y="10202"/>
                    <a:pt x="7393" y="10132"/>
                  </a:cubicBezTo>
                  <a:lnTo>
                    <a:pt x="7393" y="10061"/>
                  </a:lnTo>
                  <a:cubicBezTo>
                    <a:pt x="7393" y="10026"/>
                    <a:pt x="7430" y="9956"/>
                    <a:pt x="7502" y="9956"/>
                  </a:cubicBezTo>
                  <a:lnTo>
                    <a:pt x="7575" y="9956"/>
                  </a:lnTo>
                  <a:cubicBezTo>
                    <a:pt x="7611" y="9956"/>
                    <a:pt x="7683" y="9991"/>
                    <a:pt x="7683" y="10061"/>
                  </a:cubicBezTo>
                  <a:lnTo>
                    <a:pt x="7683" y="10132"/>
                  </a:lnTo>
                  <a:close/>
                  <a:moveTo>
                    <a:pt x="8082" y="11644"/>
                  </a:moveTo>
                  <a:cubicBezTo>
                    <a:pt x="8082" y="11679"/>
                    <a:pt x="8046" y="11750"/>
                    <a:pt x="7973" y="11750"/>
                  </a:cubicBezTo>
                  <a:lnTo>
                    <a:pt x="7901" y="11750"/>
                  </a:lnTo>
                  <a:cubicBezTo>
                    <a:pt x="7864" y="11750"/>
                    <a:pt x="7792" y="11715"/>
                    <a:pt x="7792" y="11644"/>
                  </a:cubicBezTo>
                  <a:lnTo>
                    <a:pt x="7792" y="11574"/>
                  </a:lnTo>
                  <a:cubicBezTo>
                    <a:pt x="7792" y="11539"/>
                    <a:pt x="7828" y="11468"/>
                    <a:pt x="7901" y="11468"/>
                  </a:cubicBezTo>
                  <a:lnTo>
                    <a:pt x="7973" y="11468"/>
                  </a:lnTo>
                  <a:cubicBezTo>
                    <a:pt x="8009" y="11468"/>
                    <a:pt x="8082" y="11504"/>
                    <a:pt x="8082" y="11574"/>
                  </a:cubicBezTo>
                  <a:lnTo>
                    <a:pt x="8082" y="11644"/>
                  </a:lnTo>
                  <a:close/>
                  <a:moveTo>
                    <a:pt x="8082" y="10132"/>
                  </a:moveTo>
                  <a:cubicBezTo>
                    <a:pt x="8082" y="10167"/>
                    <a:pt x="8046" y="10237"/>
                    <a:pt x="7973" y="10237"/>
                  </a:cubicBezTo>
                  <a:lnTo>
                    <a:pt x="7901" y="10237"/>
                  </a:lnTo>
                  <a:cubicBezTo>
                    <a:pt x="7864" y="10237"/>
                    <a:pt x="7792" y="10202"/>
                    <a:pt x="7792" y="10132"/>
                  </a:cubicBezTo>
                  <a:lnTo>
                    <a:pt x="7792" y="10061"/>
                  </a:lnTo>
                  <a:cubicBezTo>
                    <a:pt x="7792" y="10026"/>
                    <a:pt x="7828" y="9956"/>
                    <a:pt x="7901" y="9956"/>
                  </a:cubicBezTo>
                  <a:lnTo>
                    <a:pt x="7973" y="9956"/>
                  </a:lnTo>
                  <a:cubicBezTo>
                    <a:pt x="8009" y="9956"/>
                    <a:pt x="8082" y="9991"/>
                    <a:pt x="8082" y="10061"/>
                  </a:cubicBezTo>
                  <a:lnTo>
                    <a:pt x="8082" y="10132"/>
                  </a:lnTo>
                  <a:close/>
                  <a:moveTo>
                    <a:pt x="8517" y="11644"/>
                  </a:moveTo>
                  <a:cubicBezTo>
                    <a:pt x="8517" y="11679"/>
                    <a:pt x="8481" y="11750"/>
                    <a:pt x="8408" y="11750"/>
                  </a:cubicBezTo>
                  <a:lnTo>
                    <a:pt x="8336" y="11750"/>
                  </a:lnTo>
                  <a:cubicBezTo>
                    <a:pt x="8299" y="11750"/>
                    <a:pt x="8227" y="11715"/>
                    <a:pt x="8227" y="11644"/>
                  </a:cubicBezTo>
                  <a:lnTo>
                    <a:pt x="8227" y="11574"/>
                  </a:lnTo>
                  <a:cubicBezTo>
                    <a:pt x="8227" y="11539"/>
                    <a:pt x="8263" y="11468"/>
                    <a:pt x="8336" y="11468"/>
                  </a:cubicBezTo>
                  <a:lnTo>
                    <a:pt x="8408" y="11468"/>
                  </a:lnTo>
                  <a:cubicBezTo>
                    <a:pt x="8444" y="11468"/>
                    <a:pt x="8517" y="11504"/>
                    <a:pt x="8517" y="11574"/>
                  </a:cubicBezTo>
                  <a:lnTo>
                    <a:pt x="8517" y="11644"/>
                  </a:lnTo>
                  <a:close/>
                  <a:moveTo>
                    <a:pt x="8517" y="10132"/>
                  </a:moveTo>
                  <a:cubicBezTo>
                    <a:pt x="8517" y="10167"/>
                    <a:pt x="8481" y="10237"/>
                    <a:pt x="8408" y="10237"/>
                  </a:cubicBezTo>
                  <a:lnTo>
                    <a:pt x="8336" y="10237"/>
                  </a:lnTo>
                  <a:cubicBezTo>
                    <a:pt x="8299" y="10237"/>
                    <a:pt x="8227" y="10202"/>
                    <a:pt x="8227" y="10132"/>
                  </a:cubicBezTo>
                  <a:lnTo>
                    <a:pt x="8227" y="10061"/>
                  </a:lnTo>
                  <a:cubicBezTo>
                    <a:pt x="8227" y="10026"/>
                    <a:pt x="8263" y="9956"/>
                    <a:pt x="8336" y="9956"/>
                  </a:cubicBezTo>
                  <a:lnTo>
                    <a:pt x="8408" y="9956"/>
                  </a:lnTo>
                  <a:cubicBezTo>
                    <a:pt x="8444" y="9956"/>
                    <a:pt x="8517" y="9991"/>
                    <a:pt x="8517" y="10061"/>
                  </a:cubicBezTo>
                  <a:lnTo>
                    <a:pt x="8517" y="10132"/>
                  </a:lnTo>
                  <a:close/>
                  <a:moveTo>
                    <a:pt x="8952" y="11644"/>
                  </a:moveTo>
                  <a:cubicBezTo>
                    <a:pt x="8952" y="11679"/>
                    <a:pt x="8915" y="11750"/>
                    <a:pt x="8843" y="11750"/>
                  </a:cubicBezTo>
                  <a:lnTo>
                    <a:pt x="8770" y="11750"/>
                  </a:lnTo>
                  <a:cubicBezTo>
                    <a:pt x="8734" y="11750"/>
                    <a:pt x="8662" y="11715"/>
                    <a:pt x="8662" y="11644"/>
                  </a:cubicBezTo>
                  <a:lnTo>
                    <a:pt x="8662" y="11574"/>
                  </a:lnTo>
                  <a:cubicBezTo>
                    <a:pt x="8662" y="11539"/>
                    <a:pt x="8698" y="11468"/>
                    <a:pt x="8770" y="11468"/>
                  </a:cubicBezTo>
                  <a:lnTo>
                    <a:pt x="8843" y="11468"/>
                  </a:lnTo>
                  <a:cubicBezTo>
                    <a:pt x="8879" y="11468"/>
                    <a:pt x="8952" y="11504"/>
                    <a:pt x="8952" y="11574"/>
                  </a:cubicBezTo>
                  <a:lnTo>
                    <a:pt x="8952" y="11644"/>
                  </a:lnTo>
                  <a:close/>
                  <a:moveTo>
                    <a:pt x="8952" y="10132"/>
                  </a:moveTo>
                  <a:cubicBezTo>
                    <a:pt x="8952" y="10167"/>
                    <a:pt x="8915" y="10237"/>
                    <a:pt x="8843" y="10237"/>
                  </a:cubicBezTo>
                  <a:lnTo>
                    <a:pt x="8770" y="10237"/>
                  </a:lnTo>
                  <a:cubicBezTo>
                    <a:pt x="8734" y="10237"/>
                    <a:pt x="8662" y="10202"/>
                    <a:pt x="8662" y="10132"/>
                  </a:cubicBezTo>
                  <a:lnTo>
                    <a:pt x="8662" y="10061"/>
                  </a:lnTo>
                  <a:cubicBezTo>
                    <a:pt x="8662" y="10026"/>
                    <a:pt x="8698" y="9956"/>
                    <a:pt x="8770" y="9956"/>
                  </a:cubicBezTo>
                  <a:lnTo>
                    <a:pt x="8843" y="9956"/>
                  </a:lnTo>
                  <a:cubicBezTo>
                    <a:pt x="8879" y="9956"/>
                    <a:pt x="8952" y="9991"/>
                    <a:pt x="8952" y="10061"/>
                  </a:cubicBezTo>
                  <a:lnTo>
                    <a:pt x="8952" y="10132"/>
                  </a:lnTo>
                  <a:close/>
                  <a:moveTo>
                    <a:pt x="9387" y="11644"/>
                  </a:moveTo>
                  <a:cubicBezTo>
                    <a:pt x="9387" y="11679"/>
                    <a:pt x="9350" y="11750"/>
                    <a:pt x="9278" y="11750"/>
                  </a:cubicBezTo>
                  <a:lnTo>
                    <a:pt x="9205" y="11750"/>
                  </a:lnTo>
                  <a:cubicBezTo>
                    <a:pt x="9169" y="11750"/>
                    <a:pt x="9097" y="11715"/>
                    <a:pt x="9097" y="11644"/>
                  </a:cubicBezTo>
                  <a:lnTo>
                    <a:pt x="9097" y="11574"/>
                  </a:lnTo>
                  <a:cubicBezTo>
                    <a:pt x="9097" y="11539"/>
                    <a:pt x="9133" y="11468"/>
                    <a:pt x="9205" y="11468"/>
                  </a:cubicBezTo>
                  <a:lnTo>
                    <a:pt x="9278" y="11468"/>
                  </a:lnTo>
                  <a:cubicBezTo>
                    <a:pt x="9314" y="11468"/>
                    <a:pt x="9387" y="11504"/>
                    <a:pt x="9387" y="11574"/>
                  </a:cubicBezTo>
                  <a:lnTo>
                    <a:pt x="9387" y="11644"/>
                  </a:lnTo>
                  <a:close/>
                  <a:moveTo>
                    <a:pt x="9387" y="10132"/>
                  </a:moveTo>
                  <a:cubicBezTo>
                    <a:pt x="9387" y="10167"/>
                    <a:pt x="9350" y="10237"/>
                    <a:pt x="9278" y="10237"/>
                  </a:cubicBezTo>
                  <a:lnTo>
                    <a:pt x="9205" y="10237"/>
                  </a:lnTo>
                  <a:cubicBezTo>
                    <a:pt x="9169" y="10237"/>
                    <a:pt x="9097" y="10202"/>
                    <a:pt x="9097" y="10132"/>
                  </a:cubicBezTo>
                  <a:lnTo>
                    <a:pt x="9097" y="10061"/>
                  </a:lnTo>
                  <a:cubicBezTo>
                    <a:pt x="9097" y="10026"/>
                    <a:pt x="9133" y="9956"/>
                    <a:pt x="9205" y="9956"/>
                  </a:cubicBezTo>
                  <a:lnTo>
                    <a:pt x="9278" y="9956"/>
                  </a:lnTo>
                  <a:cubicBezTo>
                    <a:pt x="9314" y="9956"/>
                    <a:pt x="9387" y="9991"/>
                    <a:pt x="9387" y="10061"/>
                  </a:cubicBezTo>
                  <a:lnTo>
                    <a:pt x="9387" y="10132"/>
                  </a:lnTo>
                  <a:close/>
                  <a:moveTo>
                    <a:pt x="9821" y="11644"/>
                  </a:moveTo>
                  <a:cubicBezTo>
                    <a:pt x="9821" y="11679"/>
                    <a:pt x="9785" y="11750"/>
                    <a:pt x="9713" y="11750"/>
                  </a:cubicBezTo>
                  <a:lnTo>
                    <a:pt x="9640" y="11750"/>
                  </a:lnTo>
                  <a:cubicBezTo>
                    <a:pt x="9604" y="11750"/>
                    <a:pt x="9532" y="11715"/>
                    <a:pt x="9532" y="11644"/>
                  </a:cubicBezTo>
                  <a:lnTo>
                    <a:pt x="9532" y="11574"/>
                  </a:lnTo>
                  <a:cubicBezTo>
                    <a:pt x="9532" y="11539"/>
                    <a:pt x="9568" y="11468"/>
                    <a:pt x="9640" y="11468"/>
                  </a:cubicBezTo>
                  <a:lnTo>
                    <a:pt x="9713" y="11468"/>
                  </a:lnTo>
                  <a:cubicBezTo>
                    <a:pt x="9749" y="11468"/>
                    <a:pt x="9821" y="11504"/>
                    <a:pt x="9821" y="11574"/>
                  </a:cubicBezTo>
                  <a:lnTo>
                    <a:pt x="9821" y="11644"/>
                  </a:lnTo>
                  <a:close/>
                  <a:moveTo>
                    <a:pt x="9821" y="10132"/>
                  </a:moveTo>
                  <a:cubicBezTo>
                    <a:pt x="9821" y="10167"/>
                    <a:pt x="9785" y="10237"/>
                    <a:pt x="9713" y="10237"/>
                  </a:cubicBezTo>
                  <a:lnTo>
                    <a:pt x="9640" y="10237"/>
                  </a:lnTo>
                  <a:cubicBezTo>
                    <a:pt x="9604" y="10237"/>
                    <a:pt x="9532" y="10202"/>
                    <a:pt x="9532" y="10132"/>
                  </a:cubicBezTo>
                  <a:lnTo>
                    <a:pt x="9532" y="10061"/>
                  </a:lnTo>
                  <a:cubicBezTo>
                    <a:pt x="9532" y="10026"/>
                    <a:pt x="9568" y="9956"/>
                    <a:pt x="9640" y="9956"/>
                  </a:cubicBezTo>
                  <a:lnTo>
                    <a:pt x="9713" y="9956"/>
                  </a:lnTo>
                  <a:cubicBezTo>
                    <a:pt x="9749" y="9956"/>
                    <a:pt x="9821" y="9991"/>
                    <a:pt x="9821" y="10061"/>
                  </a:cubicBezTo>
                  <a:lnTo>
                    <a:pt x="9821" y="10132"/>
                  </a:lnTo>
                  <a:close/>
                  <a:moveTo>
                    <a:pt x="10256" y="11644"/>
                  </a:moveTo>
                  <a:cubicBezTo>
                    <a:pt x="10256" y="11679"/>
                    <a:pt x="10220" y="11750"/>
                    <a:pt x="10148" y="11750"/>
                  </a:cubicBezTo>
                  <a:lnTo>
                    <a:pt x="10075" y="11750"/>
                  </a:lnTo>
                  <a:cubicBezTo>
                    <a:pt x="10039" y="11750"/>
                    <a:pt x="9966" y="11715"/>
                    <a:pt x="9966" y="11644"/>
                  </a:cubicBezTo>
                  <a:lnTo>
                    <a:pt x="9966" y="11574"/>
                  </a:lnTo>
                  <a:cubicBezTo>
                    <a:pt x="9966" y="11539"/>
                    <a:pt x="10003" y="11468"/>
                    <a:pt x="10075" y="11468"/>
                  </a:cubicBezTo>
                  <a:lnTo>
                    <a:pt x="10148" y="11468"/>
                  </a:lnTo>
                  <a:cubicBezTo>
                    <a:pt x="10184" y="11468"/>
                    <a:pt x="10256" y="11504"/>
                    <a:pt x="10256" y="11574"/>
                  </a:cubicBezTo>
                  <a:lnTo>
                    <a:pt x="10256" y="11644"/>
                  </a:lnTo>
                  <a:close/>
                  <a:moveTo>
                    <a:pt x="10256" y="10132"/>
                  </a:moveTo>
                  <a:cubicBezTo>
                    <a:pt x="10256" y="10167"/>
                    <a:pt x="10220" y="10237"/>
                    <a:pt x="10148" y="10237"/>
                  </a:cubicBezTo>
                  <a:lnTo>
                    <a:pt x="10075" y="10237"/>
                  </a:lnTo>
                  <a:cubicBezTo>
                    <a:pt x="10039" y="10237"/>
                    <a:pt x="9966" y="10202"/>
                    <a:pt x="9966" y="10132"/>
                  </a:cubicBezTo>
                  <a:lnTo>
                    <a:pt x="9966" y="10061"/>
                  </a:lnTo>
                  <a:cubicBezTo>
                    <a:pt x="9966" y="10026"/>
                    <a:pt x="10003" y="9956"/>
                    <a:pt x="10075" y="9956"/>
                  </a:cubicBezTo>
                  <a:lnTo>
                    <a:pt x="10148" y="9956"/>
                  </a:lnTo>
                  <a:cubicBezTo>
                    <a:pt x="10184" y="9956"/>
                    <a:pt x="10256" y="9991"/>
                    <a:pt x="10256" y="10061"/>
                  </a:cubicBezTo>
                  <a:lnTo>
                    <a:pt x="10256" y="10132"/>
                  </a:lnTo>
                  <a:close/>
                  <a:moveTo>
                    <a:pt x="10691" y="11644"/>
                  </a:moveTo>
                  <a:cubicBezTo>
                    <a:pt x="10691" y="11679"/>
                    <a:pt x="10655" y="11750"/>
                    <a:pt x="10583" y="11750"/>
                  </a:cubicBezTo>
                  <a:lnTo>
                    <a:pt x="10510" y="11750"/>
                  </a:lnTo>
                  <a:cubicBezTo>
                    <a:pt x="10474" y="11750"/>
                    <a:pt x="10401" y="11715"/>
                    <a:pt x="10401" y="11644"/>
                  </a:cubicBezTo>
                  <a:lnTo>
                    <a:pt x="10401" y="11574"/>
                  </a:lnTo>
                  <a:cubicBezTo>
                    <a:pt x="10401" y="11539"/>
                    <a:pt x="10438" y="11468"/>
                    <a:pt x="10510" y="11468"/>
                  </a:cubicBezTo>
                  <a:lnTo>
                    <a:pt x="10583" y="11468"/>
                  </a:lnTo>
                  <a:cubicBezTo>
                    <a:pt x="10619" y="11468"/>
                    <a:pt x="10691" y="11504"/>
                    <a:pt x="10691" y="11574"/>
                  </a:cubicBezTo>
                  <a:lnTo>
                    <a:pt x="10691" y="11644"/>
                  </a:lnTo>
                  <a:close/>
                  <a:moveTo>
                    <a:pt x="10691" y="10132"/>
                  </a:moveTo>
                  <a:cubicBezTo>
                    <a:pt x="10691" y="10167"/>
                    <a:pt x="10655" y="10237"/>
                    <a:pt x="10583" y="10237"/>
                  </a:cubicBezTo>
                  <a:lnTo>
                    <a:pt x="10510" y="10237"/>
                  </a:lnTo>
                  <a:cubicBezTo>
                    <a:pt x="10474" y="10237"/>
                    <a:pt x="10401" y="10202"/>
                    <a:pt x="10401" y="10132"/>
                  </a:cubicBezTo>
                  <a:lnTo>
                    <a:pt x="10401" y="10061"/>
                  </a:lnTo>
                  <a:cubicBezTo>
                    <a:pt x="10401" y="10026"/>
                    <a:pt x="10438" y="9956"/>
                    <a:pt x="10510" y="9956"/>
                  </a:cubicBezTo>
                  <a:lnTo>
                    <a:pt x="10583" y="9956"/>
                  </a:lnTo>
                  <a:cubicBezTo>
                    <a:pt x="10619" y="9956"/>
                    <a:pt x="10691" y="9991"/>
                    <a:pt x="10691" y="10061"/>
                  </a:cubicBezTo>
                  <a:lnTo>
                    <a:pt x="10691" y="10132"/>
                  </a:lnTo>
                  <a:close/>
                  <a:moveTo>
                    <a:pt x="11126" y="11644"/>
                  </a:moveTo>
                  <a:cubicBezTo>
                    <a:pt x="11126" y="11679"/>
                    <a:pt x="11090" y="11750"/>
                    <a:pt x="11017" y="11750"/>
                  </a:cubicBezTo>
                  <a:lnTo>
                    <a:pt x="10945" y="11750"/>
                  </a:lnTo>
                  <a:cubicBezTo>
                    <a:pt x="10909" y="11750"/>
                    <a:pt x="10836" y="11715"/>
                    <a:pt x="10836" y="11644"/>
                  </a:cubicBezTo>
                  <a:lnTo>
                    <a:pt x="10836" y="11574"/>
                  </a:lnTo>
                  <a:cubicBezTo>
                    <a:pt x="10836" y="11539"/>
                    <a:pt x="10872" y="11468"/>
                    <a:pt x="10945" y="11468"/>
                  </a:cubicBezTo>
                  <a:lnTo>
                    <a:pt x="11017" y="11468"/>
                  </a:lnTo>
                  <a:cubicBezTo>
                    <a:pt x="11054" y="11468"/>
                    <a:pt x="11126" y="11504"/>
                    <a:pt x="11126" y="11574"/>
                  </a:cubicBezTo>
                  <a:lnTo>
                    <a:pt x="11126" y="11644"/>
                  </a:lnTo>
                  <a:close/>
                  <a:moveTo>
                    <a:pt x="11126" y="10132"/>
                  </a:moveTo>
                  <a:cubicBezTo>
                    <a:pt x="11126" y="10167"/>
                    <a:pt x="11090" y="10237"/>
                    <a:pt x="11017" y="10237"/>
                  </a:cubicBezTo>
                  <a:lnTo>
                    <a:pt x="10945" y="10237"/>
                  </a:lnTo>
                  <a:cubicBezTo>
                    <a:pt x="10909" y="10237"/>
                    <a:pt x="10836" y="10202"/>
                    <a:pt x="10836" y="10132"/>
                  </a:cubicBezTo>
                  <a:lnTo>
                    <a:pt x="10836" y="10061"/>
                  </a:lnTo>
                  <a:cubicBezTo>
                    <a:pt x="10836" y="10026"/>
                    <a:pt x="10872" y="9956"/>
                    <a:pt x="10945" y="9956"/>
                  </a:cubicBezTo>
                  <a:lnTo>
                    <a:pt x="11017" y="9956"/>
                  </a:lnTo>
                  <a:cubicBezTo>
                    <a:pt x="11054" y="9956"/>
                    <a:pt x="11126" y="9991"/>
                    <a:pt x="11126" y="10061"/>
                  </a:cubicBezTo>
                  <a:lnTo>
                    <a:pt x="11126" y="10132"/>
                  </a:lnTo>
                  <a:close/>
                  <a:moveTo>
                    <a:pt x="11525" y="11644"/>
                  </a:moveTo>
                  <a:cubicBezTo>
                    <a:pt x="11525" y="11679"/>
                    <a:pt x="11489" y="11750"/>
                    <a:pt x="11416" y="11750"/>
                  </a:cubicBezTo>
                  <a:lnTo>
                    <a:pt x="11380" y="11750"/>
                  </a:lnTo>
                  <a:cubicBezTo>
                    <a:pt x="11344" y="11750"/>
                    <a:pt x="11271" y="11715"/>
                    <a:pt x="11271" y="11644"/>
                  </a:cubicBezTo>
                  <a:lnTo>
                    <a:pt x="11271" y="11574"/>
                  </a:lnTo>
                  <a:cubicBezTo>
                    <a:pt x="11271" y="11539"/>
                    <a:pt x="11307" y="11468"/>
                    <a:pt x="11380" y="11468"/>
                  </a:cubicBezTo>
                  <a:lnTo>
                    <a:pt x="11452" y="11468"/>
                  </a:lnTo>
                  <a:cubicBezTo>
                    <a:pt x="11489" y="11468"/>
                    <a:pt x="11561" y="11504"/>
                    <a:pt x="11561" y="11574"/>
                  </a:cubicBezTo>
                  <a:lnTo>
                    <a:pt x="11561" y="11644"/>
                  </a:lnTo>
                  <a:close/>
                  <a:moveTo>
                    <a:pt x="11525" y="10132"/>
                  </a:moveTo>
                  <a:cubicBezTo>
                    <a:pt x="11525" y="10167"/>
                    <a:pt x="11489" y="10237"/>
                    <a:pt x="11416" y="10237"/>
                  </a:cubicBezTo>
                  <a:lnTo>
                    <a:pt x="11380" y="10237"/>
                  </a:lnTo>
                  <a:cubicBezTo>
                    <a:pt x="11344" y="10237"/>
                    <a:pt x="11271" y="10202"/>
                    <a:pt x="11271" y="10132"/>
                  </a:cubicBezTo>
                  <a:lnTo>
                    <a:pt x="11271" y="10061"/>
                  </a:lnTo>
                  <a:cubicBezTo>
                    <a:pt x="11271" y="10026"/>
                    <a:pt x="11307" y="9956"/>
                    <a:pt x="11380" y="9956"/>
                  </a:cubicBezTo>
                  <a:lnTo>
                    <a:pt x="11452" y="9956"/>
                  </a:lnTo>
                  <a:cubicBezTo>
                    <a:pt x="11489" y="9956"/>
                    <a:pt x="11561" y="9991"/>
                    <a:pt x="11561" y="10061"/>
                  </a:cubicBezTo>
                  <a:lnTo>
                    <a:pt x="11561" y="10132"/>
                  </a:lnTo>
                  <a:close/>
                  <a:moveTo>
                    <a:pt x="12938" y="11539"/>
                  </a:moveTo>
                  <a:cubicBezTo>
                    <a:pt x="12938" y="11574"/>
                    <a:pt x="12902" y="11644"/>
                    <a:pt x="12830" y="11644"/>
                  </a:cubicBezTo>
                  <a:lnTo>
                    <a:pt x="12757" y="11644"/>
                  </a:lnTo>
                  <a:cubicBezTo>
                    <a:pt x="12721" y="11644"/>
                    <a:pt x="12648" y="11609"/>
                    <a:pt x="12648" y="11539"/>
                  </a:cubicBezTo>
                  <a:lnTo>
                    <a:pt x="12648" y="11468"/>
                  </a:lnTo>
                  <a:cubicBezTo>
                    <a:pt x="12648" y="11433"/>
                    <a:pt x="12685" y="11363"/>
                    <a:pt x="12757" y="11363"/>
                  </a:cubicBezTo>
                  <a:lnTo>
                    <a:pt x="12830" y="11363"/>
                  </a:lnTo>
                  <a:cubicBezTo>
                    <a:pt x="12866" y="11363"/>
                    <a:pt x="12938" y="11398"/>
                    <a:pt x="12938" y="11468"/>
                  </a:cubicBezTo>
                  <a:lnTo>
                    <a:pt x="12938" y="11539"/>
                  </a:lnTo>
                  <a:close/>
                  <a:moveTo>
                    <a:pt x="12938" y="10237"/>
                  </a:moveTo>
                  <a:cubicBezTo>
                    <a:pt x="12938" y="10272"/>
                    <a:pt x="12902" y="10343"/>
                    <a:pt x="12830" y="10343"/>
                  </a:cubicBezTo>
                  <a:lnTo>
                    <a:pt x="12757" y="10343"/>
                  </a:lnTo>
                  <a:cubicBezTo>
                    <a:pt x="12721" y="10343"/>
                    <a:pt x="12648" y="10307"/>
                    <a:pt x="12648" y="10237"/>
                  </a:cubicBezTo>
                  <a:lnTo>
                    <a:pt x="12648" y="10132"/>
                  </a:lnTo>
                  <a:cubicBezTo>
                    <a:pt x="12648" y="10096"/>
                    <a:pt x="12685" y="10026"/>
                    <a:pt x="12757" y="10026"/>
                  </a:cubicBezTo>
                  <a:lnTo>
                    <a:pt x="12830" y="10026"/>
                  </a:lnTo>
                  <a:cubicBezTo>
                    <a:pt x="12866" y="10026"/>
                    <a:pt x="12938" y="10061"/>
                    <a:pt x="12938" y="10132"/>
                  </a:cubicBezTo>
                  <a:lnTo>
                    <a:pt x="12938" y="10237"/>
                  </a:lnTo>
                  <a:close/>
                  <a:moveTo>
                    <a:pt x="13373" y="11539"/>
                  </a:moveTo>
                  <a:cubicBezTo>
                    <a:pt x="13373" y="11574"/>
                    <a:pt x="13337" y="11644"/>
                    <a:pt x="13264" y="11644"/>
                  </a:cubicBezTo>
                  <a:lnTo>
                    <a:pt x="13192" y="11644"/>
                  </a:lnTo>
                  <a:cubicBezTo>
                    <a:pt x="13156" y="11644"/>
                    <a:pt x="13083" y="11609"/>
                    <a:pt x="13083" y="11539"/>
                  </a:cubicBezTo>
                  <a:lnTo>
                    <a:pt x="13083" y="11468"/>
                  </a:lnTo>
                  <a:cubicBezTo>
                    <a:pt x="13083" y="11433"/>
                    <a:pt x="13119" y="11363"/>
                    <a:pt x="13192" y="11363"/>
                  </a:cubicBezTo>
                  <a:lnTo>
                    <a:pt x="13264" y="11363"/>
                  </a:lnTo>
                  <a:cubicBezTo>
                    <a:pt x="13301" y="11363"/>
                    <a:pt x="13373" y="11398"/>
                    <a:pt x="13373" y="11468"/>
                  </a:cubicBezTo>
                  <a:lnTo>
                    <a:pt x="13373" y="11539"/>
                  </a:lnTo>
                  <a:close/>
                  <a:moveTo>
                    <a:pt x="13373" y="10237"/>
                  </a:moveTo>
                  <a:cubicBezTo>
                    <a:pt x="13373" y="10272"/>
                    <a:pt x="13337" y="10343"/>
                    <a:pt x="13264" y="10343"/>
                  </a:cubicBezTo>
                  <a:lnTo>
                    <a:pt x="13192" y="10343"/>
                  </a:lnTo>
                  <a:cubicBezTo>
                    <a:pt x="13156" y="10343"/>
                    <a:pt x="13083" y="10307"/>
                    <a:pt x="13083" y="10237"/>
                  </a:cubicBezTo>
                  <a:lnTo>
                    <a:pt x="13083" y="10132"/>
                  </a:lnTo>
                  <a:cubicBezTo>
                    <a:pt x="13083" y="10096"/>
                    <a:pt x="13119" y="10026"/>
                    <a:pt x="13192" y="10026"/>
                  </a:cubicBezTo>
                  <a:lnTo>
                    <a:pt x="13264" y="10026"/>
                  </a:lnTo>
                  <a:cubicBezTo>
                    <a:pt x="13301" y="10026"/>
                    <a:pt x="13373" y="10061"/>
                    <a:pt x="13373" y="10132"/>
                  </a:cubicBezTo>
                  <a:lnTo>
                    <a:pt x="13373" y="10237"/>
                  </a:lnTo>
                  <a:close/>
                  <a:moveTo>
                    <a:pt x="13808" y="11539"/>
                  </a:moveTo>
                  <a:cubicBezTo>
                    <a:pt x="13808" y="11574"/>
                    <a:pt x="13772" y="11644"/>
                    <a:pt x="13699" y="11644"/>
                  </a:cubicBezTo>
                  <a:lnTo>
                    <a:pt x="13627" y="11644"/>
                  </a:lnTo>
                  <a:cubicBezTo>
                    <a:pt x="13591" y="11644"/>
                    <a:pt x="13518" y="11609"/>
                    <a:pt x="13518" y="11539"/>
                  </a:cubicBezTo>
                  <a:lnTo>
                    <a:pt x="13518" y="11468"/>
                  </a:lnTo>
                  <a:cubicBezTo>
                    <a:pt x="13518" y="11433"/>
                    <a:pt x="13554" y="11363"/>
                    <a:pt x="13627" y="11363"/>
                  </a:cubicBezTo>
                  <a:lnTo>
                    <a:pt x="13699" y="11363"/>
                  </a:lnTo>
                  <a:cubicBezTo>
                    <a:pt x="13736" y="11363"/>
                    <a:pt x="13808" y="11398"/>
                    <a:pt x="13808" y="11468"/>
                  </a:cubicBezTo>
                  <a:lnTo>
                    <a:pt x="13808" y="11539"/>
                  </a:lnTo>
                  <a:close/>
                  <a:moveTo>
                    <a:pt x="13808" y="10237"/>
                  </a:moveTo>
                  <a:cubicBezTo>
                    <a:pt x="13808" y="10272"/>
                    <a:pt x="13772" y="10343"/>
                    <a:pt x="13699" y="10343"/>
                  </a:cubicBezTo>
                  <a:lnTo>
                    <a:pt x="13627" y="10343"/>
                  </a:lnTo>
                  <a:cubicBezTo>
                    <a:pt x="13591" y="10343"/>
                    <a:pt x="13518" y="10307"/>
                    <a:pt x="13518" y="10237"/>
                  </a:cubicBezTo>
                  <a:lnTo>
                    <a:pt x="13518" y="10132"/>
                  </a:lnTo>
                  <a:cubicBezTo>
                    <a:pt x="13518" y="10096"/>
                    <a:pt x="13554" y="10026"/>
                    <a:pt x="13627" y="10026"/>
                  </a:cubicBezTo>
                  <a:lnTo>
                    <a:pt x="13699" y="10026"/>
                  </a:lnTo>
                  <a:cubicBezTo>
                    <a:pt x="13736" y="10026"/>
                    <a:pt x="13808" y="10061"/>
                    <a:pt x="13808" y="10132"/>
                  </a:cubicBezTo>
                  <a:lnTo>
                    <a:pt x="13808" y="10237"/>
                  </a:lnTo>
                  <a:close/>
                  <a:moveTo>
                    <a:pt x="14207" y="11539"/>
                  </a:moveTo>
                  <a:cubicBezTo>
                    <a:pt x="14207" y="11574"/>
                    <a:pt x="14170" y="11644"/>
                    <a:pt x="14098" y="11644"/>
                  </a:cubicBezTo>
                  <a:lnTo>
                    <a:pt x="14026" y="11644"/>
                  </a:lnTo>
                  <a:cubicBezTo>
                    <a:pt x="13989" y="11644"/>
                    <a:pt x="13917" y="11609"/>
                    <a:pt x="13917" y="11539"/>
                  </a:cubicBezTo>
                  <a:lnTo>
                    <a:pt x="13917" y="11468"/>
                  </a:lnTo>
                  <a:cubicBezTo>
                    <a:pt x="13917" y="11433"/>
                    <a:pt x="13953" y="11363"/>
                    <a:pt x="14026" y="11363"/>
                  </a:cubicBezTo>
                  <a:lnTo>
                    <a:pt x="14098" y="11363"/>
                  </a:lnTo>
                  <a:cubicBezTo>
                    <a:pt x="14134" y="11363"/>
                    <a:pt x="14207" y="11398"/>
                    <a:pt x="14207" y="11468"/>
                  </a:cubicBezTo>
                  <a:lnTo>
                    <a:pt x="14207" y="11539"/>
                  </a:lnTo>
                  <a:close/>
                  <a:moveTo>
                    <a:pt x="14207" y="10237"/>
                  </a:moveTo>
                  <a:cubicBezTo>
                    <a:pt x="14207" y="10272"/>
                    <a:pt x="14170" y="10343"/>
                    <a:pt x="14098" y="10343"/>
                  </a:cubicBezTo>
                  <a:lnTo>
                    <a:pt x="14026" y="10343"/>
                  </a:lnTo>
                  <a:cubicBezTo>
                    <a:pt x="13989" y="10343"/>
                    <a:pt x="13917" y="10307"/>
                    <a:pt x="13917" y="10237"/>
                  </a:cubicBezTo>
                  <a:lnTo>
                    <a:pt x="13917" y="10132"/>
                  </a:lnTo>
                  <a:cubicBezTo>
                    <a:pt x="13917" y="10096"/>
                    <a:pt x="13953" y="10026"/>
                    <a:pt x="14026" y="10026"/>
                  </a:cubicBezTo>
                  <a:lnTo>
                    <a:pt x="14098" y="10026"/>
                  </a:lnTo>
                  <a:cubicBezTo>
                    <a:pt x="14134" y="10026"/>
                    <a:pt x="14207" y="10061"/>
                    <a:pt x="14207" y="10132"/>
                  </a:cubicBezTo>
                  <a:lnTo>
                    <a:pt x="14207" y="10237"/>
                  </a:lnTo>
                  <a:close/>
                  <a:moveTo>
                    <a:pt x="14642" y="11539"/>
                  </a:moveTo>
                  <a:cubicBezTo>
                    <a:pt x="14642" y="11574"/>
                    <a:pt x="14605" y="11644"/>
                    <a:pt x="14533" y="11644"/>
                  </a:cubicBezTo>
                  <a:lnTo>
                    <a:pt x="14460" y="11644"/>
                  </a:lnTo>
                  <a:cubicBezTo>
                    <a:pt x="14424" y="11644"/>
                    <a:pt x="14352" y="11609"/>
                    <a:pt x="14352" y="11539"/>
                  </a:cubicBezTo>
                  <a:lnTo>
                    <a:pt x="14352" y="11468"/>
                  </a:lnTo>
                  <a:cubicBezTo>
                    <a:pt x="14352" y="11433"/>
                    <a:pt x="14388" y="11363"/>
                    <a:pt x="14460" y="11363"/>
                  </a:cubicBezTo>
                  <a:lnTo>
                    <a:pt x="14533" y="11363"/>
                  </a:lnTo>
                  <a:cubicBezTo>
                    <a:pt x="14569" y="11363"/>
                    <a:pt x="14642" y="11398"/>
                    <a:pt x="14642" y="11468"/>
                  </a:cubicBezTo>
                  <a:lnTo>
                    <a:pt x="14642" y="11539"/>
                  </a:lnTo>
                  <a:close/>
                  <a:moveTo>
                    <a:pt x="14642" y="10237"/>
                  </a:moveTo>
                  <a:cubicBezTo>
                    <a:pt x="14642" y="10272"/>
                    <a:pt x="14605" y="10343"/>
                    <a:pt x="14533" y="10343"/>
                  </a:cubicBezTo>
                  <a:lnTo>
                    <a:pt x="14460" y="10343"/>
                  </a:lnTo>
                  <a:cubicBezTo>
                    <a:pt x="14424" y="10343"/>
                    <a:pt x="14352" y="10307"/>
                    <a:pt x="14352" y="10237"/>
                  </a:cubicBezTo>
                  <a:lnTo>
                    <a:pt x="14352" y="10132"/>
                  </a:lnTo>
                  <a:cubicBezTo>
                    <a:pt x="14352" y="10096"/>
                    <a:pt x="14388" y="10026"/>
                    <a:pt x="14460" y="10026"/>
                  </a:cubicBezTo>
                  <a:lnTo>
                    <a:pt x="14533" y="10026"/>
                  </a:lnTo>
                  <a:cubicBezTo>
                    <a:pt x="14569" y="10026"/>
                    <a:pt x="14642" y="10061"/>
                    <a:pt x="14642" y="10132"/>
                  </a:cubicBezTo>
                  <a:lnTo>
                    <a:pt x="14642" y="10237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B31FED1C-000C-4082-8615-97E12C4286E7}"/>
              </a:ext>
            </a:extLst>
          </p:cNvPr>
          <p:cNvGrpSpPr/>
          <p:nvPr/>
        </p:nvGrpSpPr>
        <p:grpSpPr>
          <a:xfrm>
            <a:off x="7759700" y="2490878"/>
            <a:ext cx="1295532" cy="1269347"/>
            <a:chOff x="7759700" y="2490878"/>
            <a:chExt cx="1295532" cy="1270924"/>
          </a:xfrm>
        </p:grpSpPr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CC17A3E0-BE1E-42C5-A14D-45253B3854F7}"/>
                </a:ext>
              </a:extLst>
            </p:cNvPr>
            <p:cNvSpPr/>
            <p:nvPr/>
          </p:nvSpPr>
          <p:spPr>
            <a:xfrm rot="10800000">
              <a:off x="7759700" y="2490878"/>
              <a:ext cx="921217" cy="1270171"/>
            </a:xfrm>
            <a:custGeom>
              <a:avLst/>
              <a:gdLst>
                <a:gd name="connsiteX0" fmla="*/ 921217 w 921217"/>
                <a:gd name="connsiteY0" fmla="*/ 1270171 h 1270171"/>
                <a:gd name="connsiteX1" fmla="*/ 435539 w 921217"/>
                <a:gd name="connsiteY1" fmla="*/ 1270171 h 1270171"/>
                <a:gd name="connsiteX2" fmla="*/ 0 w 921217"/>
                <a:gd name="connsiteY2" fmla="*/ 711355 h 1270171"/>
                <a:gd name="connsiteX3" fmla="*/ 0 w 921217"/>
                <a:gd name="connsiteY3" fmla="*/ 544351 h 1270171"/>
                <a:gd name="connsiteX4" fmla="*/ 435539 w 921217"/>
                <a:gd name="connsiteY4" fmla="*/ 0 h 1270171"/>
                <a:gd name="connsiteX5" fmla="*/ 921217 w 921217"/>
                <a:gd name="connsiteY5" fmla="*/ 0 h 1270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21217" h="1270171">
                  <a:moveTo>
                    <a:pt x="921217" y="1270171"/>
                  </a:moveTo>
                  <a:lnTo>
                    <a:pt x="435539" y="1270171"/>
                  </a:lnTo>
                  <a:lnTo>
                    <a:pt x="0" y="711355"/>
                  </a:lnTo>
                  <a:lnTo>
                    <a:pt x="0" y="544351"/>
                  </a:lnTo>
                  <a:lnTo>
                    <a:pt x="435539" y="0"/>
                  </a:lnTo>
                  <a:lnTo>
                    <a:pt x="921217" y="0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8" name="Shape">
              <a:extLst>
                <a:ext uri="{FF2B5EF4-FFF2-40B4-BE49-F238E27FC236}">
                  <a16:creationId xmlns:a16="http://schemas.microsoft.com/office/drawing/2014/main" id="{54542370-F317-4EE0-9D07-AB494689442E}"/>
                </a:ext>
              </a:extLst>
            </p:cNvPr>
            <p:cNvSpPr/>
            <p:nvPr/>
          </p:nvSpPr>
          <p:spPr>
            <a:xfrm rot="10800000">
              <a:off x="7824713" y="2490878"/>
              <a:ext cx="1230519" cy="12709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5" h="21600" extrusionOk="0">
                  <a:moveTo>
                    <a:pt x="20078" y="11222"/>
                  </a:moveTo>
                  <a:cubicBezTo>
                    <a:pt x="20078" y="11222"/>
                    <a:pt x="20259" y="11081"/>
                    <a:pt x="20404" y="11081"/>
                  </a:cubicBezTo>
                  <a:cubicBezTo>
                    <a:pt x="20549" y="11081"/>
                    <a:pt x="21020" y="11046"/>
                    <a:pt x="21020" y="10870"/>
                  </a:cubicBezTo>
                  <a:cubicBezTo>
                    <a:pt x="21020" y="10694"/>
                    <a:pt x="20549" y="10694"/>
                    <a:pt x="20404" y="10659"/>
                  </a:cubicBezTo>
                  <a:cubicBezTo>
                    <a:pt x="20259" y="10659"/>
                    <a:pt x="20078" y="10519"/>
                    <a:pt x="20078" y="10519"/>
                  </a:cubicBezTo>
                  <a:cubicBezTo>
                    <a:pt x="20078" y="10519"/>
                    <a:pt x="21310" y="7212"/>
                    <a:pt x="21346" y="7106"/>
                  </a:cubicBezTo>
                  <a:cubicBezTo>
                    <a:pt x="21383" y="7001"/>
                    <a:pt x="21600" y="6508"/>
                    <a:pt x="21491" y="6543"/>
                  </a:cubicBezTo>
                  <a:cubicBezTo>
                    <a:pt x="21383" y="6579"/>
                    <a:pt x="20621" y="6860"/>
                    <a:pt x="20368" y="6930"/>
                  </a:cubicBezTo>
                  <a:cubicBezTo>
                    <a:pt x="20078" y="7001"/>
                    <a:pt x="19897" y="7141"/>
                    <a:pt x="19752" y="7388"/>
                  </a:cubicBezTo>
                  <a:cubicBezTo>
                    <a:pt x="19570" y="7634"/>
                    <a:pt x="17686" y="10096"/>
                    <a:pt x="17686" y="10096"/>
                  </a:cubicBezTo>
                  <a:cubicBezTo>
                    <a:pt x="17686" y="10096"/>
                    <a:pt x="17468" y="10096"/>
                    <a:pt x="16707" y="9991"/>
                  </a:cubicBezTo>
                  <a:cubicBezTo>
                    <a:pt x="15946" y="9885"/>
                    <a:pt x="13554" y="9780"/>
                    <a:pt x="12503" y="9709"/>
                  </a:cubicBezTo>
                  <a:cubicBezTo>
                    <a:pt x="11452" y="9639"/>
                    <a:pt x="11054" y="9498"/>
                    <a:pt x="11054" y="9498"/>
                  </a:cubicBezTo>
                  <a:cubicBezTo>
                    <a:pt x="11090" y="9252"/>
                    <a:pt x="12032" y="6367"/>
                    <a:pt x="12177" y="6016"/>
                  </a:cubicBezTo>
                  <a:cubicBezTo>
                    <a:pt x="12322" y="5664"/>
                    <a:pt x="14424" y="528"/>
                    <a:pt x="14497" y="317"/>
                  </a:cubicBezTo>
                  <a:cubicBezTo>
                    <a:pt x="14569" y="106"/>
                    <a:pt x="14424" y="0"/>
                    <a:pt x="14279" y="0"/>
                  </a:cubicBezTo>
                  <a:cubicBezTo>
                    <a:pt x="14134" y="0"/>
                    <a:pt x="13047" y="317"/>
                    <a:pt x="12830" y="493"/>
                  </a:cubicBezTo>
                  <a:cubicBezTo>
                    <a:pt x="12648" y="633"/>
                    <a:pt x="11452" y="2357"/>
                    <a:pt x="10800" y="3272"/>
                  </a:cubicBezTo>
                  <a:cubicBezTo>
                    <a:pt x="10619" y="2603"/>
                    <a:pt x="9133" y="2990"/>
                    <a:pt x="9133" y="2990"/>
                  </a:cubicBezTo>
                  <a:cubicBezTo>
                    <a:pt x="8952" y="3448"/>
                    <a:pt x="9133" y="3870"/>
                    <a:pt x="9133" y="3870"/>
                  </a:cubicBezTo>
                  <a:cubicBezTo>
                    <a:pt x="9713" y="4010"/>
                    <a:pt x="10111" y="3975"/>
                    <a:pt x="10365" y="3905"/>
                  </a:cubicBezTo>
                  <a:cubicBezTo>
                    <a:pt x="10039" y="4327"/>
                    <a:pt x="9278" y="5277"/>
                    <a:pt x="8444" y="6297"/>
                  </a:cubicBezTo>
                  <a:cubicBezTo>
                    <a:pt x="8191" y="5699"/>
                    <a:pt x="6777" y="6051"/>
                    <a:pt x="6777" y="6051"/>
                  </a:cubicBezTo>
                  <a:cubicBezTo>
                    <a:pt x="6596" y="6508"/>
                    <a:pt x="6777" y="6930"/>
                    <a:pt x="6777" y="6930"/>
                  </a:cubicBezTo>
                  <a:cubicBezTo>
                    <a:pt x="7248" y="7036"/>
                    <a:pt x="7611" y="7071"/>
                    <a:pt x="7864" y="7001"/>
                  </a:cubicBezTo>
                  <a:cubicBezTo>
                    <a:pt x="6741" y="8373"/>
                    <a:pt x="5726" y="9674"/>
                    <a:pt x="5726" y="9674"/>
                  </a:cubicBezTo>
                  <a:cubicBezTo>
                    <a:pt x="5726" y="9674"/>
                    <a:pt x="3298" y="9745"/>
                    <a:pt x="2754" y="9780"/>
                  </a:cubicBezTo>
                  <a:cubicBezTo>
                    <a:pt x="2211" y="9850"/>
                    <a:pt x="834" y="10167"/>
                    <a:pt x="471" y="10343"/>
                  </a:cubicBezTo>
                  <a:cubicBezTo>
                    <a:pt x="109" y="10519"/>
                    <a:pt x="0" y="10800"/>
                    <a:pt x="0" y="10800"/>
                  </a:cubicBezTo>
                  <a:cubicBezTo>
                    <a:pt x="0" y="10800"/>
                    <a:pt x="72" y="11046"/>
                    <a:pt x="471" y="11257"/>
                  </a:cubicBezTo>
                  <a:cubicBezTo>
                    <a:pt x="870" y="11468"/>
                    <a:pt x="2211" y="11750"/>
                    <a:pt x="2754" y="11820"/>
                  </a:cubicBezTo>
                  <a:cubicBezTo>
                    <a:pt x="3298" y="11891"/>
                    <a:pt x="5726" y="11926"/>
                    <a:pt x="5726" y="11926"/>
                  </a:cubicBezTo>
                  <a:cubicBezTo>
                    <a:pt x="5726" y="11926"/>
                    <a:pt x="6777" y="13192"/>
                    <a:pt x="7864" y="14599"/>
                  </a:cubicBezTo>
                  <a:cubicBezTo>
                    <a:pt x="7611" y="14564"/>
                    <a:pt x="7285" y="14564"/>
                    <a:pt x="6777" y="14670"/>
                  </a:cubicBezTo>
                  <a:cubicBezTo>
                    <a:pt x="6777" y="14670"/>
                    <a:pt x="6596" y="15092"/>
                    <a:pt x="6777" y="15549"/>
                  </a:cubicBezTo>
                  <a:cubicBezTo>
                    <a:pt x="6777" y="15549"/>
                    <a:pt x="8191" y="15901"/>
                    <a:pt x="8444" y="15303"/>
                  </a:cubicBezTo>
                  <a:cubicBezTo>
                    <a:pt x="9242" y="16323"/>
                    <a:pt x="10003" y="17273"/>
                    <a:pt x="10365" y="17695"/>
                  </a:cubicBezTo>
                  <a:cubicBezTo>
                    <a:pt x="10111" y="17625"/>
                    <a:pt x="9749" y="17590"/>
                    <a:pt x="9133" y="17730"/>
                  </a:cubicBezTo>
                  <a:cubicBezTo>
                    <a:pt x="9133" y="17730"/>
                    <a:pt x="8952" y="18152"/>
                    <a:pt x="9133" y="18610"/>
                  </a:cubicBezTo>
                  <a:cubicBezTo>
                    <a:pt x="9133" y="18610"/>
                    <a:pt x="10619" y="18997"/>
                    <a:pt x="10800" y="18328"/>
                  </a:cubicBezTo>
                  <a:cubicBezTo>
                    <a:pt x="11452" y="19243"/>
                    <a:pt x="12648" y="20967"/>
                    <a:pt x="12830" y="21107"/>
                  </a:cubicBezTo>
                  <a:cubicBezTo>
                    <a:pt x="13047" y="21283"/>
                    <a:pt x="14134" y="21600"/>
                    <a:pt x="14279" y="21600"/>
                  </a:cubicBezTo>
                  <a:cubicBezTo>
                    <a:pt x="14424" y="21600"/>
                    <a:pt x="14569" y="21494"/>
                    <a:pt x="14497" y="21283"/>
                  </a:cubicBezTo>
                  <a:cubicBezTo>
                    <a:pt x="14424" y="21072"/>
                    <a:pt x="12322" y="15971"/>
                    <a:pt x="12177" y="15584"/>
                  </a:cubicBezTo>
                  <a:cubicBezTo>
                    <a:pt x="12032" y="15233"/>
                    <a:pt x="11054" y="12348"/>
                    <a:pt x="11054" y="12102"/>
                  </a:cubicBezTo>
                  <a:cubicBezTo>
                    <a:pt x="11054" y="12102"/>
                    <a:pt x="11452" y="11961"/>
                    <a:pt x="12503" y="11891"/>
                  </a:cubicBezTo>
                  <a:cubicBezTo>
                    <a:pt x="13554" y="11820"/>
                    <a:pt x="15946" y="11715"/>
                    <a:pt x="16707" y="11609"/>
                  </a:cubicBezTo>
                  <a:cubicBezTo>
                    <a:pt x="17468" y="11504"/>
                    <a:pt x="17686" y="11504"/>
                    <a:pt x="17686" y="11504"/>
                  </a:cubicBezTo>
                  <a:cubicBezTo>
                    <a:pt x="17686" y="11504"/>
                    <a:pt x="19607" y="13966"/>
                    <a:pt x="19752" y="14212"/>
                  </a:cubicBezTo>
                  <a:cubicBezTo>
                    <a:pt x="19897" y="14459"/>
                    <a:pt x="20078" y="14599"/>
                    <a:pt x="20368" y="14670"/>
                  </a:cubicBezTo>
                  <a:cubicBezTo>
                    <a:pt x="20658" y="14740"/>
                    <a:pt x="21383" y="15021"/>
                    <a:pt x="21491" y="15057"/>
                  </a:cubicBezTo>
                  <a:cubicBezTo>
                    <a:pt x="21600" y="15092"/>
                    <a:pt x="21419" y="14599"/>
                    <a:pt x="21346" y="14494"/>
                  </a:cubicBezTo>
                  <a:cubicBezTo>
                    <a:pt x="21310" y="14529"/>
                    <a:pt x="20078" y="11222"/>
                    <a:pt x="20078" y="11222"/>
                  </a:cubicBezTo>
                  <a:close/>
                  <a:moveTo>
                    <a:pt x="906" y="11363"/>
                  </a:moveTo>
                  <a:cubicBezTo>
                    <a:pt x="797" y="11293"/>
                    <a:pt x="580" y="11187"/>
                    <a:pt x="471" y="10941"/>
                  </a:cubicBezTo>
                  <a:cubicBezTo>
                    <a:pt x="471" y="10941"/>
                    <a:pt x="471" y="10906"/>
                    <a:pt x="507" y="10906"/>
                  </a:cubicBezTo>
                  <a:lnTo>
                    <a:pt x="725" y="10906"/>
                  </a:lnTo>
                  <a:cubicBezTo>
                    <a:pt x="725" y="10906"/>
                    <a:pt x="761" y="10906"/>
                    <a:pt x="761" y="10906"/>
                  </a:cubicBezTo>
                  <a:cubicBezTo>
                    <a:pt x="761" y="10976"/>
                    <a:pt x="834" y="11152"/>
                    <a:pt x="979" y="11293"/>
                  </a:cubicBezTo>
                  <a:cubicBezTo>
                    <a:pt x="942" y="11363"/>
                    <a:pt x="906" y="11398"/>
                    <a:pt x="906" y="11363"/>
                  </a:cubicBezTo>
                  <a:close/>
                  <a:moveTo>
                    <a:pt x="906" y="10448"/>
                  </a:moveTo>
                  <a:cubicBezTo>
                    <a:pt x="761" y="10589"/>
                    <a:pt x="725" y="10800"/>
                    <a:pt x="689" y="10835"/>
                  </a:cubicBezTo>
                  <a:cubicBezTo>
                    <a:pt x="689" y="10835"/>
                    <a:pt x="689" y="10835"/>
                    <a:pt x="652" y="10835"/>
                  </a:cubicBezTo>
                  <a:lnTo>
                    <a:pt x="435" y="10835"/>
                  </a:lnTo>
                  <a:cubicBezTo>
                    <a:pt x="399" y="10835"/>
                    <a:pt x="399" y="10800"/>
                    <a:pt x="399" y="10800"/>
                  </a:cubicBezTo>
                  <a:cubicBezTo>
                    <a:pt x="507" y="10554"/>
                    <a:pt x="725" y="10448"/>
                    <a:pt x="834" y="10378"/>
                  </a:cubicBezTo>
                  <a:cubicBezTo>
                    <a:pt x="906" y="10378"/>
                    <a:pt x="942" y="10413"/>
                    <a:pt x="906" y="10448"/>
                  </a:cubicBezTo>
                  <a:close/>
                  <a:moveTo>
                    <a:pt x="4421" y="11539"/>
                  </a:moveTo>
                  <a:cubicBezTo>
                    <a:pt x="4421" y="11574"/>
                    <a:pt x="4385" y="11644"/>
                    <a:pt x="4313" y="11644"/>
                  </a:cubicBezTo>
                  <a:lnTo>
                    <a:pt x="4240" y="11644"/>
                  </a:lnTo>
                  <a:cubicBezTo>
                    <a:pt x="4204" y="11644"/>
                    <a:pt x="4132" y="11609"/>
                    <a:pt x="4132" y="11539"/>
                  </a:cubicBezTo>
                  <a:lnTo>
                    <a:pt x="4132" y="11468"/>
                  </a:lnTo>
                  <a:cubicBezTo>
                    <a:pt x="4132" y="11433"/>
                    <a:pt x="4168" y="11363"/>
                    <a:pt x="4240" y="11363"/>
                  </a:cubicBezTo>
                  <a:lnTo>
                    <a:pt x="4313" y="11363"/>
                  </a:lnTo>
                  <a:cubicBezTo>
                    <a:pt x="4349" y="11363"/>
                    <a:pt x="4421" y="11398"/>
                    <a:pt x="4421" y="11468"/>
                  </a:cubicBezTo>
                  <a:lnTo>
                    <a:pt x="4421" y="11539"/>
                  </a:lnTo>
                  <a:close/>
                  <a:moveTo>
                    <a:pt x="4421" y="10237"/>
                  </a:moveTo>
                  <a:cubicBezTo>
                    <a:pt x="4421" y="10272"/>
                    <a:pt x="4385" y="10343"/>
                    <a:pt x="4313" y="10343"/>
                  </a:cubicBezTo>
                  <a:lnTo>
                    <a:pt x="4240" y="10343"/>
                  </a:lnTo>
                  <a:cubicBezTo>
                    <a:pt x="4204" y="10343"/>
                    <a:pt x="4132" y="10307"/>
                    <a:pt x="4132" y="10237"/>
                  </a:cubicBezTo>
                  <a:lnTo>
                    <a:pt x="4132" y="10132"/>
                  </a:lnTo>
                  <a:cubicBezTo>
                    <a:pt x="4132" y="10096"/>
                    <a:pt x="4168" y="10026"/>
                    <a:pt x="4240" y="10026"/>
                  </a:cubicBezTo>
                  <a:lnTo>
                    <a:pt x="4313" y="10026"/>
                  </a:lnTo>
                  <a:cubicBezTo>
                    <a:pt x="4349" y="10026"/>
                    <a:pt x="4421" y="10061"/>
                    <a:pt x="4421" y="10132"/>
                  </a:cubicBezTo>
                  <a:lnTo>
                    <a:pt x="4421" y="10237"/>
                  </a:lnTo>
                  <a:close/>
                  <a:moveTo>
                    <a:pt x="4856" y="11539"/>
                  </a:moveTo>
                  <a:cubicBezTo>
                    <a:pt x="4856" y="11574"/>
                    <a:pt x="4820" y="11644"/>
                    <a:pt x="4748" y="11644"/>
                  </a:cubicBezTo>
                  <a:lnTo>
                    <a:pt x="4675" y="11644"/>
                  </a:lnTo>
                  <a:cubicBezTo>
                    <a:pt x="4639" y="11644"/>
                    <a:pt x="4566" y="11609"/>
                    <a:pt x="4566" y="11539"/>
                  </a:cubicBezTo>
                  <a:lnTo>
                    <a:pt x="4566" y="11468"/>
                  </a:lnTo>
                  <a:cubicBezTo>
                    <a:pt x="4566" y="11433"/>
                    <a:pt x="4603" y="11363"/>
                    <a:pt x="4675" y="11363"/>
                  </a:cubicBezTo>
                  <a:lnTo>
                    <a:pt x="4748" y="11363"/>
                  </a:lnTo>
                  <a:cubicBezTo>
                    <a:pt x="4784" y="11363"/>
                    <a:pt x="4856" y="11398"/>
                    <a:pt x="4856" y="11468"/>
                  </a:cubicBezTo>
                  <a:lnTo>
                    <a:pt x="4856" y="11539"/>
                  </a:lnTo>
                  <a:close/>
                  <a:moveTo>
                    <a:pt x="4856" y="10237"/>
                  </a:moveTo>
                  <a:cubicBezTo>
                    <a:pt x="4856" y="10272"/>
                    <a:pt x="4820" y="10343"/>
                    <a:pt x="4748" y="10343"/>
                  </a:cubicBezTo>
                  <a:lnTo>
                    <a:pt x="4675" y="10343"/>
                  </a:lnTo>
                  <a:cubicBezTo>
                    <a:pt x="4639" y="10343"/>
                    <a:pt x="4566" y="10307"/>
                    <a:pt x="4566" y="10237"/>
                  </a:cubicBezTo>
                  <a:lnTo>
                    <a:pt x="4566" y="10132"/>
                  </a:lnTo>
                  <a:cubicBezTo>
                    <a:pt x="4566" y="10096"/>
                    <a:pt x="4603" y="10026"/>
                    <a:pt x="4675" y="10026"/>
                  </a:cubicBezTo>
                  <a:lnTo>
                    <a:pt x="4748" y="10026"/>
                  </a:lnTo>
                  <a:cubicBezTo>
                    <a:pt x="4784" y="10026"/>
                    <a:pt x="4856" y="10061"/>
                    <a:pt x="4856" y="10132"/>
                  </a:cubicBezTo>
                  <a:lnTo>
                    <a:pt x="4856" y="10237"/>
                  </a:lnTo>
                  <a:close/>
                  <a:moveTo>
                    <a:pt x="5255" y="11539"/>
                  </a:moveTo>
                  <a:cubicBezTo>
                    <a:pt x="5255" y="11574"/>
                    <a:pt x="5219" y="11644"/>
                    <a:pt x="5146" y="11644"/>
                  </a:cubicBezTo>
                  <a:lnTo>
                    <a:pt x="5074" y="11644"/>
                  </a:lnTo>
                  <a:cubicBezTo>
                    <a:pt x="5038" y="11644"/>
                    <a:pt x="4965" y="11609"/>
                    <a:pt x="4965" y="11539"/>
                  </a:cubicBezTo>
                  <a:lnTo>
                    <a:pt x="4965" y="11468"/>
                  </a:lnTo>
                  <a:cubicBezTo>
                    <a:pt x="4965" y="11433"/>
                    <a:pt x="5001" y="11363"/>
                    <a:pt x="5074" y="11363"/>
                  </a:cubicBezTo>
                  <a:lnTo>
                    <a:pt x="5146" y="11363"/>
                  </a:lnTo>
                  <a:cubicBezTo>
                    <a:pt x="5183" y="11363"/>
                    <a:pt x="5255" y="11398"/>
                    <a:pt x="5255" y="11468"/>
                  </a:cubicBezTo>
                  <a:lnTo>
                    <a:pt x="5255" y="11539"/>
                  </a:lnTo>
                  <a:close/>
                  <a:moveTo>
                    <a:pt x="5255" y="10237"/>
                  </a:moveTo>
                  <a:cubicBezTo>
                    <a:pt x="5255" y="10272"/>
                    <a:pt x="5219" y="10343"/>
                    <a:pt x="5146" y="10343"/>
                  </a:cubicBezTo>
                  <a:lnTo>
                    <a:pt x="5074" y="10343"/>
                  </a:lnTo>
                  <a:cubicBezTo>
                    <a:pt x="5038" y="10343"/>
                    <a:pt x="4965" y="10307"/>
                    <a:pt x="4965" y="10237"/>
                  </a:cubicBezTo>
                  <a:lnTo>
                    <a:pt x="4965" y="10132"/>
                  </a:lnTo>
                  <a:cubicBezTo>
                    <a:pt x="4965" y="10096"/>
                    <a:pt x="5001" y="10026"/>
                    <a:pt x="5074" y="10026"/>
                  </a:cubicBezTo>
                  <a:lnTo>
                    <a:pt x="5146" y="10026"/>
                  </a:lnTo>
                  <a:cubicBezTo>
                    <a:pt x="5183" y="10026"/>
                    <a:pt x="5255" y="10061"/>
                    <a:pt x="5255" y="10132"/>
                  </a:cubicBezTo>
                  <a:lnTo>
                    <a:pt x="5255" y="10237"/>
                  </a:lnTo>
                  <a:close/>
                  <a:moveTo>
                    <a:pt x="5690" y="11539"/>
                  </a:moveTo>
                  <a:cubicBezTo>
                    <a:pt x="5690" y="11574"/>
                    <a:pt x="5654" y="11644"/>
                    <a:pt x="5581" y="11644"/>
                  </a:cubicBezTo>
                  <a:lnTo>
                    <a:pt x="5509" y="11644"/>
                  </a:lnTo>
                  <a:cubicBezTo>
                    <a:pt x="5472" y="11644"/>
                    <a:pt x="5400" y="11609"/>
                    <a:pt x="5400" y="11539"/>
                  </a:cubicBezTo>
                  <a:lnTo>
                    <a:pt x="5400" y="11468"/>
                  </a:lnTo>
                  <a:cubicBezTo>
                    <a:pt x="5400" y="11433"/>
                    <a:pt x="5436" y="11363"/>
                    <a:pt x="5509" y="11363"/>
                  </a:cubicBezTo>
                  <a:lnTo>
                    <a:pt x="5581" y="11363"/>
                  </a:lnTo>
                  <a:cubicBezTo>
                    <a:pt x="5617" y="11363"/>
                    <a:pt x="5690" y="11398"/>
                    <a:pt x="5690" y="11468"/>
                  </a:cubicBezTo>
                  <a:lnTo>
                    <a:pt x="5690" y="11539"/>
                  </a:lnTo>
                  <a:close/>
                  <a:moveTo>
                    <a:pt x="5690" y="10237"/>
                  </a:moveTo>
                  <a:cubicBezTo>
                    <a:pt x="5690" y="10272"/>
                    <a:pt x="5654" y="10343"/>
                    <a:pt x="5581" y="10343"/>
                  </a:cubicBezTo>
                  <a:lnTo>
                    <a:pt x="5509" y="10343"/>
                  </a:lnTo>
                  <a:cubicBezTo>
                    <a:pt x="5472" y="10343"/>
                    <a:pt x="5400" y="10307"/>
                    <a:pt x="5400" y="10237"/>
                  </a:cubicBezTo>
                  <a:lnTo>
                    <a:pt x="5400" y="10132"/>
                  </a:lnTo>
                  <a:cubicBezTo>
                    <a:pt x="5400" y="10096"/>
                    <a:pt x="5436" y="10026"/>
                    <a:pt x="5509" y="10026"/>
                  </a:cubicBezTo>
                  <a:lnTo>
                    <a:pt x="5581" y="10026"/>
                  </a:lnTo>
                  <a:cubicBezTo>
                    <a:pt x="5617" y="10026"/>
                    <a:pt x="5690" y="10061"/>
                    <a:pt x="5690" y="10132"/>
                  </a:cubicBezTo>
                  <a:lnTo>
                    <a:pt x="5690" y="10237"/>
                  </a:lnTo>
                  <a:close/>
                  <a:moveTo>
                    <a:pt x="6125" y="11539"/>
                  </a:moveTo>
                  <a:cubicBezTo>
                    <a:pt x="6125" y="11574"/>
                    <a:pt x="6089" y="11644"/>
                    <a:pt x="6016" y="11644"/>
                  </a:cubicBezTo>
                  <a:lnTo>
                    <a:pt x="5944" y="11644"/>
                  </a:lnTo>
                  <a:cubicBezTo>
                    <a:pt x="5907" y="11644"/>
                    <a:pt x="5835" y="11609"/>
                    <a:pt x="5835" y="11539"/>
                  </a:cubicBezTo>
                  <a:lnTo>
                    <a:pt x="5835" y="11468"/>
                  </a:lnTo>
                  <a:cubicBezTo>
                    <a:pt x="5835" y="11433"/>
                    <a:pt x="5871" y="11363"/>
                    <a:pt x="5944" y="11363"/>
                  </a:cubicBezTo>
                  <a:lnTo>
                    <a:pt x="6016" y="11363"/>
                  </a:lnTo>
                  <a:cubicBezTo>
                    <a:pt x="6052" y="11363"/>
                    <a:pt x="6125" y="11398"/>
                    <a:pt x="6125" y="11468"/>
                  </a:cubicBezTo>
                  <a:lnTo>
                    <a:pt x="6125" y="11539"/>
                  </a:lnTo>
                  <a:close/>
                  <a:moveTo>
                    <a:pt x="6125" y="10237"/>
                  </a:moveTo>
                  <a:cubicBezTo>
                    <a:pt x="6125" y="10272"/>
                    <a:pt x="6089" y="10343"/>
                    <a:pt x="6016" y="10343"/>
                  </a:cubicBezTo>
                  <a:lnTo>
                    <a:pt x="5944" y="10343"/>
                  </a:lnTo>
                  <a:cubicBezTo>
                    <a:pt x="5907" y="10343"/>
                    <a:pt x="5835" y="10307"/>
                    <a:pt x="5835" y="10237"/>
                  </a:cubicBezTo>
                  <a:lnTo>
                    <a:pt x="5835" y="10132"/>
                  </a:lnTo>
                  <a:cubicBezTo>
                    <a:pt x="5835" y="10096"/>
                    <a:pt x="5871" y="10026"/>
                    <a:pt x="5944" y="10026"/>
                  </a:cubicBezTo>
                  <a:lnTo>
                    <a:pt x="6016" y="10026"/>
                  </a:lnTo>
                  <a:cubicBezTo>
                    <a:pt x="6052" y="10026"/>
                    <a:pt x="6125" y="10061"/>
                    <a:pt x="6125" y="10132"/>
                  </a:cubicBezTo>
                  <a:lnTo>
                    <a:pt x="6125" y="10237"/>
                  </a:lnTo>
                  <a:close/>
                  <a:moveTo>
                    <a:pt x="7248" y="11644"/>
                  </a:moveTo>
                  <a:cubicBezTo>
                    <a:pt x="7248" y="11679"/>
                    <a:pt x="7212" y="11750"/>
                    <a:pt x="7140" y="11750"/>
                  </a:cubicBezTo>
                  <a:lnTo>
                    <a:pt x="7067" y="11750"/>
                  </a:lnTo>
                  <a:cubicBezTo>
                    <a:pt x="7031" y="11750"/>
                    <a:pt x="6958" y="11715"/>
                    <a:pt x="6958" y="11644"/>
                  </a:cubicBezTo>
                  <a:lnTo>
                    <a:pt x="6958" y="11574"/>
                  </a:lnTo>
                  <a:cubicBezTo>
                    <a:pt x="6958" y="11539"/>
                    <a:pt x="6995" y="11468"/>
                    <a:pt x="7067" y="11468"/>
                  </a:cubicBezTo>
                  <a:lnTo>
                    <a:pt x="7140" y="11468"/>
                  </a:lnTo>
                  <a:cubicBezTo>
                    <a:pt x="7176" y="11468"/>
                    <a:pt x="7248" y="11504"/>
                    <a:pt x="7248" y="11574"/>
                  </a:cubicBezTo>
                  <a:lnTo>
                    <a:pt x="7248" y="11644"/>
                  </a:lnTo>
                  <a:close/>
                  <a:moveTo>
                    <a:pt x="7248" y="10132"/>
                  </a:moveTo>
                  <a:cubicBezTo>
                    <a:pt x="7248" y="10167"/>
                    <a:pt x="7212" y="10237"/>
                    <a:pt x="7140" y="10237"/>
                  </a:cubicBezTo>
                  <a:lnTo>
                    <a:pt x="7067" y="10237"/>
                  </a:lnTo>
                  <a:cubicBezTo>
                    <a:pt x="7031" y="10237"/>
                    <a:pt x="6958" y="10202"/>
                    <a:pt x="6958" y="10132"/>
                  </a:cubicBezTo>
                  <a:lnTo>
                    <a:pt x="6958" y="10061"/>
                  </a:lnTo>
                  <a:cubicBezTo>
                    <a:pt x="6958" y="10026"/>
                    <a:pt x="6995" y="9956"/>
                    <a:pt x="7067" y="9956"/>
                  </a:cubicBezTo>
                  <a:lnTo>
                    <a:pt x="7140" y="9956"/>
                  </a:lnTo>
                  <a:cubicBezTo>
                    <a:pt x="7176" y="9956"/>
                    <a:pt x="7248" y="9991"/>
                    <a:pt x="7248" y="10061"/>
                  </a:cubicBezTo>
                  <a:lnTo>
                    <a:pt x="7248" y="10132"/>
                  </a:lnTo>
                  <a:close/>
                  <a:moveTo>
                    <a:pt x="7683" y="11644"/>
                  </a:moveTo>
                  <a:cubicBezTo>
                    <a:pt x="7683" y="11679"/>
                    <a:pt x="7647" y="11750"/>
                    <a:pt x="7575" y="11750"/>
                  </a:cubicBezTo>
                  <a:lnTo>
                    <a:pt x="7502" y="11750"/>
                  </a:lnTo>
                  <a:cubicBezTo>
                    <a:pt x="7466" y="11750"/>
                    <a:pt x="7393" y="11715"/>
                    <a:pt x="7393" y="11644"/>
                  </a:cubicBezTo>
                  <a:lnTo>
                    <a:pt x="7393" y="11574"/>
                  </a:lnTo>
                  <a:cubicBezTo>
                    <a:pt x="7393" y="11539"/>
                    <a:pt x="7430" y="11468"/>
                    <a:pt x="7502" y="11468"/>
                  </a:cubicBezTo>
                  <a:lnTo>
                    <a:pt x="7575" y="11468"/>
                  </a:lnTo>
                  <a:cubicBezTo>
                    <a:pt x="7611" y="11468"/>
                    <a:pt x="7683" y="11504"/>
                    <a:pt x="7683" y="11574"/>
                  </a:cubicBezTo>
                  <a:lnTo>
                    <a:pt x="7683" y="11644"/>
                  </a:lnTo>
                  <a:close/>
                  <a:moveTo>
                    <a:pt x="7683" y="10132"/>
                  </a:moveTo>
                  <a:cubicBezTo>
                    <a:pt x="7683" y="10167"/>
                    <a:pt x="7647" y="10237"/>
                    <a:pt x="7575" y="10237"/>
                  </a:cubicBezTo>
                  <a:lnTo>
                    <a:pt x="7502" y="10237"/>
                  </a:lnTo>
                  <a:cubicBezTo>
                    <a:pt x="7466" y="10237"/>
                    <a:pt x="7393" y="10202"/>
                    <a:pt x="7393" y="10132"/>
                  </a:cubicBezTo>
                  <a:lnTo>
                    <a:pt x="7393" y="10061"/>
                  </a:lnTo>
                  <a:cubicBezTo>
                    <a:pt x="7393" y="10026"/>
                    <a:pt x="7430" y="9956"/>
                    <a:pt x="7502" y="9956"/>
                  </a:cubicBezTo>
                  <a:lnTo>
                    <a:pt x="7575" y="9956"/>
                  </a:lnTo>
                  <a:cubicBezTo>
                    <a:pt x="7611" y="9956"/>
                    <a:pt x="7683" y="9991"/>
                    <a:pt x="7683" y="10061"/>
                  </a:cubicBezTo>
                  <a:lnTo>
                    <a:pt x="7683" y="10132"/>
                  </a:lnTo>
                  <a:close/>
                  <a:moveTo>
                    <a:pt x="8082" y="11644"/>
                  </a:moveTo>
                  <a:cubicBezTo>
                    <a:pt x="8082" y="11679"/>
                    <a:pt x="8046" y="11750"/>
                    <a:pt x="7973" y="11750"/>
                  </a:cubicBezTo>
                  <a:lnTo>
                    <a:pt x="7901" y="11750"/>
                  </a:lnTo>
                  <a:cubicBezTo>
                    <a:pt x="7864" y="11750"/>
                    <a:pt x="7792" y="11715"/>
                    <a:pt x="7792" y="11644"/>
                  </a:cubicBezTo>
                  <a:lnTo>
                    <a:pt x="7792" y="11574"/>
                  </a:lnTo>
                  <a:cubicBezTo>
                    <a:pt x="7792" y="11539"/>
                    <a:pt x="7828" y="11468"/>
                    <a:pt x="7901" y="11468"/>
                  </a:cubicBezTo>
                  <a:lnTo>
                    <a:pt x="7973" y="11468"/>
                  </a:lnTo>
                  <a:cubicBezTo>
                    <a:pt x="8009" y="11468"/>
                    <a:pt x="8082" y="11504"/>
                    <a:pt x="8082" y="11574"/>
                  </a:cubicBezTo>
                  <a:lnTo>
                    <a:pt x="8082" y="11644"/>
                  </a:lnTo>
                  <a:close/>
                  <a:moveTo>
                    <a:pt x="8082" y="10132"/>
                  </a:moveTo>
                  <a:cubicBezTo>
                    <a:pt x="8082" y="10167"/>
                    <a:pt x="8046" y="10237"/>
                    <a:pt x="7973" y="10237"/>
                  </a:cubicBezTo>
                  <a:lnTo>
                    <a:pt x="7901" y="10237"/>
                  </a:lnTo>
                  <a:cubicBezTo>
                    <a:pt x="7864" y="10237"/>
                    <a:pt x="7792" y="10202"/>
                    <a:pt x="7792" y="10132"/>
                  </a:cubicBezTo>
                  <a:lnTo>
                    <a:pt x="7792" y="10061"/>
                  </a:lnTo>
                  <a:cubicBezTo>
                    <a:pt x="7792" y="10026"/>
                    <a:pt x="7828" y="9956"/>
                    <a:pt x="7901" y="9956"/>
                  </a:cubicBezTo>
                  <a:lnTo>
                    <a:pt x="7973" y="9956"/>
                  </a:lnTo>
                  <a:cubicBezTo>
                    <a:pt x="8009" y="9956"/>
                    <a:pt x="8082" y="9991"/>
                    <a:pt x="8082" y="10061"/>
                  </a:cubicBezTo>
                  <a:lnTo>
                    <a:pt x="8082" y="10132"/>
                  </a:lnTo>
                  <a:close/>
                  <a:moveTo>
                    <a:pt x="8517" y="11644"/>
                  </a:moveTo>
                  <a:cubicBezTo>
                    <a:pt x="8517" y="11679"/>
                    <a:pt x="8481" y="11750"/>
                    <a:pt x="8408" y="11750"/>
                  </a:cubicBezTo>
                  <a:lnTo>
                    <a:pt x="8336" y="11750"/>
                  </a:lnTo>
                  <a:cubicBezTo>
                    <a:pt x="8299" y="11750"/>
                    <a:pt x="8227" y="11715"/>
                    <a:pt x="8227" y="11644"/>
                  </a:cubicBezTo>
                  <a:lnTo>
                    <a:pt x="8227" y="11574"/>
                  </a:lnTo>
                  <a:cubicBezTo>
                    <a:pt x="8227" y="11539"/>
                    <a:pt x="8263" y="11468"/>
                    <a:pt x="8336" y="11468"/>
                  </a:cubicBezTo>
                  <a:lnTo>
                    <a:pt x="8408" y="11468"/>
                  </a:lnTo>
                  <a:cubicBezTo>
                    <a:pt x="8444" y="11468"/>
                    <a:pt x="8517" y="11504"/>
                    <a:pt x="8517" y="11574"/>
                  </a:cubicBezTo>
                  <a:lnTo>
                    <a:pt x="8517" y="11644"/>
                  </a:lnTo>
                  <a:close/>
                  <a:moveTo>
                    <a:pt x="8517" y="10132"/>
                  </a:moveTo>
                  <a:cubicBezTo>
                    <a:pt x="8517" y="10167"/>
                    <a:pt x="8481" y="10237"/>
                    <a:pt x="8408" y="10237"/>
                  </a:cubicBezTo>
                  <a:lnTo>
                    <a:pt x="8336" y="10237"/>
                  </a:lnTo>
                  <a:cubicBezTo>
                    <a:pt x="8299" y="10237"/>
                    <a:pt x="8227" y="10202"/>
                    <a:pt x="8227" y="10132"/>
                  </a:cubicBezTo>
                  <a:lnTo>
                    <a:pt x="8227" y="10061"/>
                  </a:lnTo>
                  <a:cubicBezTo>
                    <a:pt x="8227" y="10026"/>
                    <a:pt x="8263" y="9956"/>
                    <a:pt x="8336" y="9956"/>
                  </a:cubicBezTo>
                  <a:lnTo>
                    <a:pt x="8408" y="9956"/>
                  </a:lnTo>
                  <a:cubicBezTo>
                    <a:pt x="8444" y="9956"/>
                    <a:pt x="8517" y="9991"/>
                    <a:pt x="8517" y="10061"/>
                  </a:cubicBezTo>
                  <a:lnTo>
                    <a:pt x="8517" y="10132"/>
                  </a:lnTo>
                  <a:close/>
                  <a:moveTo>
                    <a:pt x="8952" y="11644"/>
                  </a:moveTo>
                  <a:cubicBezTo>
                    <a:pt x="8952" y="11679"/>
                    <a:pt x="8915" y="11750"/>
                    <a:pt x="8843" y="11750"/>
                  </a:cubicBezTo>
                  <a:lnTo>
                    <a:pt x="8770" y="11750"/>
                  </a:lnTo>
                  <a:cubicBezTo>
                    <a:pt x="8734" y="11750"/>
                    <a:pt x="8662" y="11715"/>
                    <a:pt x="8662" y="11644"/>
                  </a:cubicBezTo>
                  <a:lnTo>
                    <a:pt x="8662" y="11574"/>
                  </a:lnTo>
                  <a:cubicBezTo>
                    <a:pt x="8662" y="11539"/>
                    <a:pt x="8698" y="11468"/>
                    <a:pt x="8770" y="11468"/>
                  </a:cubicBezTo>
                  <a:lnTo>
                    <a:pt x="8843" y="11468"/>
                  </a:lnTo>
                  <a:cubicBezTo>
                    <a:pt x="8879" y="11468"/>
                    <a:pt x="8952" y="11504"/>
                    <a:pt x="8952" y="11574"/>
                  </a:cubicBezTo>
                  <a:lnTo>
                    <a:pt x="8952" y="11644"/>
                  </a:lnTo>
                  <a:close/>
                  <a:moveTo>
                    <a:pt x="8952" y="10132"/>
                  </a:moveTo>
                  <a:cubicBezTo>
                    <a:pt x="8952" y="10167"/>
                    <a:pt x="8915" y="10237"/>
                    <a:pt x="8843" y="10237"/>
                  </a:cubicBezTo>
                  <a:lnTo>
                    <a:pt x="8770" y="10237"/>
                  </a:lnTo>
                  <a:cubicBezTo>
                    <a:pt x="8734" y="10237"/>
                    <a:pt x="8662" y="10202"/>
                    <a:pt x="8662" y="10132"/>
                  </a:cubicBezTo>
                  <a:lnTo>
                    <a:pt x="8662" y="10061"/>
                  </a:lnTo>
                  <a:cubicBezTo>
                    <a:pt x="8662" y="10026"/>
                    <a:pt x="8698" y="9956"/>
                    <a:pt x="8770" y="9956"/>
                  </a:cubicBezTo>
                  <a:lnTo>
                    <a:pt x="8843" y="9956"/>
                  </a:lnTo>
                  <a:cubicBezTo>
                    <a:pt x="8879" y="9956"/>
                    <a:pt x="8952" y="9991"/>
                    <a:pt x="8952" y="10061"/>
                  </a:cubicBezTo>
                  <a:lnTo>
                    <a:pt x="8952" y="10132"/>
                  </a:lnTo>
                  <a:close/>
                  <a:moveTo>
                    <a:pt x="9387" y="11644"/>
                  </a:moveTo>
                  <a:cubicBezTo>
                    <a:pt x="9387" y="11679"/>
                    <a:pt x="9350" y="11750"/>
                    <a:pt x="9278" y="11750"/>
                  </a:cubicBezTo>
                  <a:lnTo>
                    <a:pt x="9205" y="11750"/>
                  </a:lnTo>
                  <a:cubicBezTo>
                    <a:pt x="9169" y="11750"/>
                    <a:pt x="9097" y="11715"/>
                    <a:pt x="9097" y="11644"/>
                  </a:cubicBezTo>
                  <a:lnTo>
                    <a:pt x="9097" y="11574"/>
                  </a:lnTo>
                  <a:cubicBezTo>
                    <a:pt x="9097" y="11539"/>
                    <a:pt x="9133" y="11468"/>
                    <a:pt x="9205" y="11468"/>
                  </a:cubicBezTo>
                  <a:lnTo>
                    <a:pt x="9278" y="11468"/>
                  </a:lnTo>
                  <a:cubicBezTo>
                    <a:pt x="9314" y="11468"/>
                    <a:pt x="9387" y="11504"/>
                    <a:pt x="9387" y="11574"/>
                  </a:cubicBezTo>
                  <a:lnTo>
                    <a:pt x="9387" y="11644"/>
                  </a:lnTo>
                  <a:close/>
                  <a:moveTo>
                    <a:pt x="9387" y="10132"/>
                  </a:moveTo>
                  <a:cubicBezTo>
                    <a:pt x="9387" y="10167"/>
                    <a:pt x="9350" y="10237"/>
                    <a:pt x="9278" y="10237"/>
                  </a:cubicBezTo>
                  <a:lnTo>
                    <a:pt x="9205" y="10237"/>
                  </a:lnTo>
                  <a:cubicBezTo>
                    <a:pt x="9169" y="10237"/>
                    <a:pt x="9097" y="10202"/>
                    <a:pt x="9097" y="10132"/>
                  </a:cubicBezTo>
                  <a:lnTo>
                    <a:pt x="9097" y="10061"/>
                  </a:lnTo>
                  <a:cubicBezTo>
                    <a:pt x="9097" y="10026"/>
                    <a:pt x="9133" y="9956"/>
                    <a:pt x="9205" y="9956"/>
                  </a:cubicBezTo>
                  <a:lnTo>
                    <a:pt x="9278" y="9956"/>
                  </a:lnTo>
                  <a:cubicBezTo>
                    <a:pt x="9314" y="9956"/>
                    <a:pt x="9387" y="9991"/>
                    <a:pt x="9387" y="10061"/>
                  </a:cubicBezTo>
                  <a:lnTo>
                    <a:pt x="9387" y="10132"/>
                  </a:lnTo>
                  <a:close/>
                  <a:moveTo>
                    <a:pt x="9821" y="11644"/>
                  </a:moveTo>
                  <a:cubicBezTo>
                    <a:pt x="9821" y="11679"/>
                    <a:pt x="9785" y="11750"/>
                    <a:pt x="9713" y="11750"/>
                  </a:cubicBezTo>
                  <a:lnTo>
                    <a:pt x="9640" y="11750"/>
                  </a:lnTo>
                  <a:cubicBezTo>
                    <a:pt x="9604" y="11750"/>
                    <a:pt x="9532" y="11715"/>
                    <a:pt x="9532" y="11644"/>
                  </a:cubicBezTo>
                  <a:lnTo>
                    <a:pt x="9532" y="11574"/>
                  </a:lnTo>
                  <a:cubicBezTo>
                    <a:pt x="9532" y="11539"/>
                    <a:pt x="9568" y="11468"/>
                    <a:pt x="9640" y="11468"/>
                  </a:cubicBezTo>
                  <a:lnTo>
                    <a:pt x="9713" y="11468"/>
                  </a:lnTo>
                  <a:cubicBezTo>
                    <a:pt x="9749" y="11468"/>
                    <a:pt x="9821" y="11504"/>
                    <a:pt x="9821" y="11574"/>
                  </a:cubicBezTo>
                  <a:lnTo>
                    <a:pt x="9821" y="11644"/>
                  </a:lnTo>
                  <a:close/>
                  <a:moveTo>
                    <a:pt x="9821" y="10132"/>
                  </a:moveTo>
                  <a:cubicBezTo>
                    <a:pt x="9821" y="10167"/>
                    <a:pt x="9785" y="10237"/>
                    <a:pt x="9713" y="10237"/>
                  </a:cubicBezTo>
                  <a:lnTo>
                    <a:pt x="9640" y="10237"/>
                  </a:lnTo>
                  <a:cubicBezTo>
                    <a:pt x="9604" y="10237"/>
                    <a:pt x="9532" y="10202"/>
                    <a:pt x="9532" y="10132"/>
                  </a:cubicBezTo>
                  <a:lnTo>
                    <a:pt x="9532" y="10061"/>
                  </a:lnTo>
                  <a:cubicBezTo>
                    <a:pt x="9532" y="10026"/>
                    <a:pt x="9568" y="9956"/>
                    <a:pt x="9640" y="9956"/>
                  </a:cubicBezTo>
                  <a:lnTo>
                    <a:pt x="9713" y="9956"/>
                  </a:lnTo>
                  <a:cubicBezTo>
                    <a:pt x="9749" y="9956"/>
                    <a:pt x="9821" y="9991"/>
                    <a:pt x="9821" y="10061"/>
                  </a:cubicBezTo>
                  <a:lnTo>
                    <a:pt x="9821" y="10132"/>
                  </a:lnTo>
                  <a:close/>
                  <a:moveTo>
                    <a:pt x="10256" y="11644"/>
                  </a:moveTo>
                  <a:cubicBezTo>
                    <a:pt x="10256" y="11679"/>
                    <a:pt x="10220" y="11750"/>
                    <a:pt x="10148" y="11750"/>
                  </a:cubicBezTo>
                  <a:lnTo>
                    <a:pt x="10075" y="11750"/>
                  </a:lnTo>
                  <a:cubicBezTo>
                    <a:pt x="10039" y="11750"/>
                    <a:pt x="9966" y="11715"/>
                    <a:pt x="9966" y="11644"/>
                  </a:cubicBezTo>
                  <a:lnTo>
                    <a:pt x="9966" y="11574"/>
                  </a:lnTo>
                  <a:cubicBezTo>
                    <a:pt x="9966" y="11539"/>
                    <a:pt x="10003" y="11468"/>
                    <a:pt x="10075" y="11468"/>
                  </a:cubicBezTo>
                  <a:lnTo>
                    <a:pt x="10148" y="11468"/>
                  </a:lnTo>
                  <a:cubicBezTo>
                    <a:pt x="10184" y="11468"/>
                    <a:pt x="10256" y="11504"/>
                    <a:pt x="10256" y="11574"/>
                  </a:cubicBezTo>
                  <a:lnTo>
                    <a:pt x="10256" y="11644"/>
                  </a:lnTo>
                  <a:close/>
                  <a:moveTo>
                    <a:pt x="10256" y="10132"/>
                  </a:moveTo>
                  <a:cubicBezTo>
                    <a:pt x="10256" y="10167"/>
                    <a:pt x="10220" y="10237"/>
                    <a:pt x="10148" y="10237"/>
                  </a:cubicBezTo>
                  <a:lnTo>
                    <a:pt x="10075" y="10237"/>
                  </a:lnTo>
                  <a:cubicBezTo>
                    <a:pt x="10039" y="10237"/>
                    <a:pt x="9966" y="10202"/>
                    <a:pt x="9966" y="10132"/>
                  </a:cubicBezTo>
                  <a:lnTo>
                    <a:pt x="9966" y="10061"/>
                  </a:lnTo>
                  <a:cubicBezTo>
                    <a:pt x="9966" y="10026"/>
                    <a:pt x="10003" y="9956"/>
                    <a:pt x="10075" y="9956"/>
                  </a:cubicBezTo>
                  <a:lnTo>
                    <a:pt x="10148" y="9956"/>
                  </a:lnTo>
                  <a:cubicBezTo>
                    <a:pt x="10184" y="9956"/>
                    <a:pt x="10256" y="9991"/>
                    <a:pt x="10256" y="10061"/>
                  </a:cubicBezTo>
                  <a:lnTo>
                    <a:pt x="10256" y="10132"/>
                  </a:lnTo>
                  <a:close/>
                  <a:moveTo>
                    <a:pt x="10691" y="11644"/>
                  </a:moveTo>
                  <a:cubicBezTo>
                    <a:pt x="10691" y="11679"/>
                    <a:pt x="10655" y="11750"/>
                    <a:pt x="10583" y="11750"/>
                  </a:cubicBezTo>
                  <a:lnTo>
                    <a:pt x="10510" y="11750"/>
                  </a:lnTo>
                  <a:cubicBezTo>
                    <a:pt x="10474" y="11750"/>
                    <a:pt x="10401" y="11715"/>
                    <a:pt x="10401" y="11644"/>
                  </a:cubicBezTo>
                  <a:lnTo>
                    <a:pt x="10401" y="11574"/>
                  </a:lnTo>
                  <a:cubicBezTo>
                    <a:pt x="10401" y="11539"/>
                    <a:pt x="10438" y="11468"/>
                    <a:pt x="10510" y="11468"/>
                  </a:cubicBezTo>
                  <a:lnTo>
                    <a:pt x="10583" y="11468"/>
                  </a:lnTo>
                  <a:cubicBezTo>
                    <a:pt x="10619" y="11468"/>
                    <a:pt x="10691" y="11504"/>
                    <a:pt x="10691" y="11574"/>
                  </a:cubicBezTo>
                  <a:lnTo>
                    <a:pt x="10691" y="11644"/>
                  </a:lnTo>
                  <a:close/>
                  <a:moveTo>
                    <a:pt x="10691" y="10132"/>
                  </a:moveTo>
                  <a:cubicBezTo>
                    <a:pt x="10691" y="10167"/>
                    <a:pt x="10655" y="10237"/>
                    <a:pt x="10583" y="10237"/>
                  </a:cubicBezTo>
                  <a:lnTo>
                    <a:pt x="10510" y="10237"/>
                  </a:lnTo>
                  <a:cubicBezTo>
                    <a:pt x="10474" y="10237"/>
                    <a:pt x="10401" y="10202"/>
                    <a:pt x="10401" y="10132"/>
                  </a:cubicBezTo>
                  <a:lnTo>
                    <a:pt x="10401" y="10061"/>
                  </a:lnTo>
                  <a:cubicBezTo>
                    <a:pt x="10401" y="10026"/>
                    <a:pt x="10438" y="9956"/>
                    <a:pt x="10510" y="9956"/>
                  </a:cubicBezTo>
                  <a:lnTo>
                    <a:pt x="10583" y="9956"/>
                  </a:lnTo>
                  <a:cubicBezTo>
                    <a:pt x="10619" y="9956"/>
                    <a:pt x="10691" y="9991"/>
                    <a:pt x="10691" y="10061"/>
                  </a:cubicBezTo>
                  <a:lnTo>
                    <a:pt x="10691" y="10132"/>
                  </a:lnTo>
                  <a:close/>
                  <a:moveTo>
                    <a:pt x="11126" y="11644"/>
                  </a:moveTo>
                  <a:cubicBezTo>
                    <a:pt x="11126" y="11679"/>
                    <a:pt x="11090" y="11750"/>
                    <a:pt x="11017" y="11750"/>
                  </a:cubicBezTo>
                  <a:lnTo>
                    <a:pt x="10945" y="11750"/>
                  </a:lnTo>
                  <a:cubicBezTo>
                    <a:pt x="10909" y="11750"/>
                    <a:pt x="10836" y="11715"/>
                    <a:pt x="10836" y="11644"/>
                  </a:cubicBezTo>
                  <a:lnTo>
                    <a:pt x="10836" y="11574"/>
                  </a:lnTo>
                  <a:cubicBezTo>
                    <a:pt x="10836" y="11539"/>
                    <a:pt x="10872" y="11468"/>
                    <a:pt x="10945" y="11468"/>
                  </a:cubicBezTo>
                  <a:lnTo>
                    <a:pt x="11017" y="11468"/>
                  </a:lnTo>
                  <a:cubicBezTo>
                    <a:pt x="11054" y="11468"/>
                    <a:pt x="11126" y="11504"/>
                    <a:pt x="11126" y="11574"/>
                  </a:cubicBezTo>
                  <a:lnTo>
                    <a:pt x="11126" y="11644"/>
                  </a:lnTo>
                  <a:close/>
                  <a:moveTo>
                    <a:pt x="11126" y="10132"/>
                  </a:moveTo>
                  <a:cubicBezTo>
                    <a:pt x="11126" y="10167"/>
                    <a:pt x="11090" y="10237"/>
                    <a:pt x="11017" y="10237"/>
                  </a:cubicBezTo>
                  <a:lnTo>
                    <a:pt x="10945" y="10237"/>
                  </a:lnTo>
                  <a:cubicBezTo>
                    <a:pt x="10909" y="10237"/>
                    <a:pt x="10836" y="10202"/>
                    <a:pt x="10836" y="10132"/>
                  </a:cubicBezTo>
                  <a:lnTo>
                    <a:pt x="10836" y="10061"/>
                  </a:lnTo>
                  <a:cubicBezTo>
                    <a:pt x="10836" y="10026"/>
                    <a:pt x="10872" y="9956"/>
                    <a:pt x="10945" y="9956"/>
                  </a:cubicBezTo>
                  <a:lnTo>
                    <a:pt x="11017" y="9956"/>
                  </a:lnTo>
                  <a:cubicBezTo>
                    <a:pt x="11054" y="9956"/>
                    <a:pt x="11126" y="9991"/>
                    <a:pt x="11126" y="10061"/>
                  </a:cubicBezTo>
                  <a:lnTo>
                    <a:pt x="11126" y="10132"/>
                  </a:lnTo>
                  <a:close/>
                  <a:moveTo>
                    <a:pt x="11525" y="11644"/>
                  </a:moveTo>
                  <a:cubicBezTo>
                    <a:pt x="11525" y="11679"/>
                    <a:pt x="11489" y="11750"/>
                    <a:pt x="11416" y="11750"/>
                  </a:cubicBezTo>
                  <a:lnTo>
                    <a:pt x="11380" y="11750"/>
                  </a:lnTo>
                  <a:cubicBezTo>
                    <a:pt x="11344" y="11750"/>
                    <a:pt x="11271" y="11715"/>
                    <a:pt x="11271" y="11644"/>
                  </a:cubicBezTo>
                  <a:lnTo>
                    <a:pt x="11271" y="11574"/>
                  </a:lnTo>
                  <a:cubicBezTo>
                    <a:pt x="11271" y="11539"/>
                    <a:pt x="11307" y="11468"/>
                    <a:pt x="11380" y="11468"/>
                  </a:cubicBezTo>
                  <a:lnTo>
                    <a:pt x="11452" y="11468"/>
                  </a:lnTo>
                  <a:cubicBezTo>
                    <a:pt x="11489" y="11468"/>
                    <a:pt x="11561" y="11504"/>
                    <a:pt x="11561" y="11574"/>
                  </a:cubicBezTo>
                  <a:lnTo>
                    <a:pt x="11561" y="11644"/>
                  </a:lnTo>
                  <a:close/>
                  <a:moveTo>
                    <a:pt x="11525" y="10132"/>
                  </a:moveTo>
                  <a:cubicBezTo>
                    <a:pt x="11525" y="10167"/>
                    <a:pt x="11489" y="10237"/>
                    <a:pt x="11416" y="10237"/>
                  </a:cubicBezTo>
                  <a:lnTo>
                    <a:pt x="11380" y="10237"/>
                  </a:lnTo>
                  <a:cubicBezTo>
                    <a:pt x="11344" y="10237"/>
                    <a:pt x="11271" y="10202"/>
                    <a:pt x="11271" y="10132"/>
                  </a:cubicBezTo>
                  <a:lnTo>
                    <a:pt x="11271" y="10061"/>
                  </a:lnTo>
                  <a:cubicBezTo>
                    <a:pt x="11271" y="10026"/>
                    <a:pt x="11307" y="9956"/>
                    <a:pt x="11380" y="9956"/>
                  </a:cubicBezTo>
                  <a:lnTo>
                    <a:pt x="11452" y="9956"/>
                  </a:lnTo>
                  <a:cubicBezTo>
                    <a:pt x="11489" y="9956"/>
                    <a:pt x="11561" y="9991"/>
                    <a:pt x="11561" y="10061"/>
                  </a:cubicBezTo>
                  <a:lnTo>
                    <a:pt x="11561" y="10132"/>
                  </a:lnTo>
                  <a:close/>
                  <a:moveTo>
                    <a:pt x="12938" y="11539"/>
                  </a:moveTo>
                  <a:cubicBezTo>
                    <a:pt x="12938" y="11574"/>
                    <a:pt x="12902" y="11644"/>
                    <a:pt x="12830" y="11644"/>
                  </a:cubicBezTo>
                  <a:lnTo>
                    <a:pt x="12757" y="11644"/>
                  </a:lnTo>
                  <a:cubicBezTo>
                    <a:pt x="12721" y="11644"/>
                    <a:pt x="12648" y="11609"/>
                    <a:pt x="12648" y="11539"/>
                  </a:cubicBezTo>
                  <a:lnTo>
                    <a:pt x="12648" y="11468"/>
                  </a:lnTo>
                  <a:cubicBezTo>
                    <a:pt x="12648" y="11433"/>
                    <a:pt x="12685" y="11363"/>
                    <a:pt x="12757" y="11363"/>
                  </a:cubicBezTo>
                  <a:lnTo>
                    <a:pt x="12830" y="11363"/>
                  </a:lnTo>
                  <a:cubicBezTo>
                    <a:pt x="12866" y="11363"/>
                    <a:pt x="12938" y="11398"/>
                    <a:pt x="12938" y="11468"/>
                  </a:cubicBezTo>
                  <a:lnTo>
                    <a:pt x="12938" y="11539"/>
                  </a:lnTo>
                  <a:close/>
                  <a:moveTo>
                    <a:pt x="12938" y="10237"/>
                  </a:moveTo>
                  <a:cubicBezTo>
                    <a:pt x="12938" y="10272"/>
                    <a:pt x="12902" y="10343"/>
                    <a:pt x="12830" y="10343"/>
                  </a:cubicBezTo>
                  <a:lnTo>
                    <a:pt x="12757" y="10343"/>
                  </a:lnTo>
                  <a:cubicBezTo>
                    <a:pt x="12721" y="10343"/>
                    <a:pt x="12648" y="10307"/>
                    <a:pt x="12648" y="10237"/>
                  </a:cubicBezTo>
                  <a:lnTo>
                    <a:pt x="12648" y="10132"/>
                  </a:lnTo>
                  <a:cubicBezTo>
                    <a:pt x="12648" y="10096"/>
                    <a:pt x="12685" y="10026"/>
                    <a:pt x="12757" y="10026"/>
                  </a:cubicBezTo>
                  <a:lnTo>
                    <a:pt x="12830" y="10026"/>
                  </a:lnTo>
                  <a:cubicBezTo>
                    <a:pt x="12866" y="10026"/>
                    <a:pt x="12938" y="10061"/>
                    <a:pt x="12938" y="10132"/>
                  </a:cubicBezTo>
                  <a:lnTo>
                    <a:pt x="12938" y="10237"/>
                  </a:lnTo>
                  <a:close/>
                  <a:moveTo>
                    <a:pt x="13373" y="11539"/>
                  </a:moveTo>
                  <a:cubicBezTo>
                    <a:pt x="13373" y="11574"/>
                    <a:pt x="13337" y="11644"/>
                    <a:pt x="13264" y="11644"/>
                  </a:cubicBezTo>
                  <a:lnTo>
                    <a:pt x="13192" y="11644"/>
                  </a:lnTo>
                  <a:cubicBezTo>
                    <a:pt x="13156" y="11644"/>
                    <a:pt x="13083" y="11609"/>
                    <a:pt x="13083" y="11539"/>
                  </a:cubicBezTo>
                  <a:lnTo>
                    <a:pt x="13083" y="11468"/>
                  </a:lnTo>
                  <a:cubicBezTo>
                    <a:pt x="13083" y="11433"/>
                    <a:pt x="13119" y="11363"/>
                    <a:pt x="13192" y="11363"/>
                  </a:cubicBezTo>
                  <a:lnTo>
                    <a:pt x="13264" y="11363"/>
                  </a:lnTo>
                  <a:cubicBezTo>
                    <a:pt x="13301" y="11363"/>
                    <a:pt x="13373" y="11398"/>
                    <a:pt x="13373" y="11468"/>
                  </a:cubicBezTo>
                  <a:lnTo>
                    <a:pt x="13373" y="11539"/>
                  </a:lnTo>
                  <a:close/>
                  <a:moveTo>
                    <a:pt x="13373" y="10237"/>
                  </a:moveTo>
                  <a:cubicBezTo>
                    <a:pt x="13373" y="10272"/>
                    <a:pt x="13337" y="10343"/>
                    <a:pt x="13264" y="10343"/>
                  </a:cubicBezTo>
                  <a:lnTo>
                    <a:pt x="13192" y="10343"/>
                  </a:lnTo>
                  <a:cubicBezTo>
                    <a:pt x="13156" y="10343"/>
                    <a:pt x="13083" y="10307"/>
                    <a:pt x="13083" y="10237"/>
                  </a:cubicBezTo>
                  <a:lnTo>
                    <a:pt x="13083" y="10132"/>
                  </a:lnTo>
                  <a:cubicBezTo>
                    <a:pt x="13083" y="10096"/>
                    <a:pt x="13119" y="10026"/>
                    <a:pt x="13192" y="10026"/>
                  </a:cubicBezTo>
                  <a:lnTo>
                    <a:pt x="13264" y="10026"/>
                  </a:lnTo>
                  <a:cubicBezTo>
                    <a:pt x="13301" y="10026"/>
                    <a:pt x="13373" y="10061"/>
                    <a:pt x="13373" y="10132"/>
                  </a:cubicBezTo>
                  <a:lnTo>
                    <a:pt x="13373" y="10237"/>
                  </a:lnTo>
                  <a:close/>
                  <a:moveTo>
                    <a:pt x="13808" y="11539"/>
                  </a:moveTo>
                  <a:cubicBezTo>
                    <a:pt x="13808" y="11574"/>
                    <a:pt x="13772" y="11644"/>
                    <a:pt x="13699" y="11644"/>
                  </a:cubicBezTo>
                  <a:lnTo>
                    <a:pt x="13627" y="11644"/>
                  </a:lnTo>
                  <a:cubicBezTo>
                    <a:pt x="13591" y="11644"/>
                    <a:pt x="13518" y="11609"/>
                    <a:pt x="13518" y="11539"/>
                  </a:cubicBezTo>
                  <a:lnTo>
                    <a:pt x="13518" y="11468"/>
                  </a:lnTo>
                  <a:cubicBezTo>
                    <a:pt x="13518" y="11433"/>
                    <a:pt x="13554" y="11363"/>
                    <a:pt x="13627" y="11363"/>
                  </a:cubicBezTo>
                  <a:lnTo>
                    <a:pt x="13699" y="11363"/>
                  </a:lnTo>
                  <a:cubicBezTo>
                    <a:pt x="13736" y="11363"/>
                    <a:pt x="13808" y="11398"/>
                    <a:pt x="13808" y="11468"/>
                  </a:cubicBezTo>
                  <a:lnTo>
                    <a:pt x="13808" y="11539"/>
                  </a:lnTo>
                  <a:close/>
                  <a:moveTo>
                    <a:pt x="13808" y="10237"/>
                  </a:moveTo>
                  <a:cubicBezTo>
                    <a:pt x="13808" y="10272"/>
                    <a:pt x="13772" y="10343"/>
                    <a:pt x="13699" y="10343"/>
                  </a:cubicBezTo>
                  <a:lnTo>
                    <a:pt x="13627" y="10343"/>
                  </a:lnTo>
                  <a:cubicBezTo>
                    <a:pt x="13591" y="10343"/>
                    <a:pt x="13518" y="10307"/>
                    <a:pt x="13518" y="10237"/>
                  </a:cubicBezTo>
                  <a:lnTo>
                    <a:pt x="13518" y="10132"/>
                  </a:lnTo>
                  <a:cubicBezTo>
                    <a:pt x="13518" y="10096"/>
                    <a:pt x="13554" y="10026"/>
                    <a:pt x="13627" y="10026"/>
                  </a:cubicBezTo>
                  <a:lnTo>
                    <a:pt x="13699" y="10026"/>
                  </a:lnTo>
                  <a:cubicBezTo>
                    <a:pt x="13736" y="10026"/>
                    <a:pt x="13808" y="10061"/>
                    <a:pt x="13808" y="10132"/>
                  </a:cubicBezTo>
                  <a:lnTo>
                    <a:pt x="13808" y="10237"/>
                  </a:lnTo>
                  <a:close/>
                  <a:moveTo>
                    <a:pt x="14207" y="11539"/>
                  </a:moveTo>
                  <a:cubicBezTo>
                    <a:pt x="14207" y="11574"/>
                    <a:pt x="14170" y="11644"/>
                    <a:pt x="14098" y="11644"/>
                  </a:cubicBezTo>
                  <a:lnTo>
                    <a:pt x="14026" y="11644"/>
                  </a:lnTo>
                  <a:cubicBezTo>
                    <a:pt x="13989" y="11644"/>
                    <a:pt x="13917" y="11609"/>
                    <a:pt x="13917" y="11539"/>
                  </a:cubicBezTo>
                  <a:lnTo>
                    <a:pt x="13917" y="11468"/>
                  </a:lnTo>
                  <a:cubicBezTo>
                    <a:pt x="13917" y="11433"/>
                    <a:pt x="13953" y="11363"/>
                    <a:pt x="14026" y="11363"/>
                  </a:cubicBezTo>
                  <a:lnTo>
                    <a:pt x="14098" y="11363"/>
                  </a:lnTo>
                  <a:cubicBezTo>
                    <a:pt x="14134" y="11363"/>
                    <a:pt x="14207" y="11398"/>
                    <a:pt x="14207" y="11468"/>
                  </a:cubicBezTo>
                  <a:lnTo>
                    <a:pt x="14207" y="11539"/>
                  </a:lnTo>
                  <a:close/>
                  <a:moveTo>
                    <a:pt x="14207" y="10237"/>
                  </a:moveTo>
                  <a:cubicBezTo>
                    <a:pt x="14207" y="10272"/>
                    <a:pt x="14170" y="10343"/>
                    <a:pt x="14098" y="10343"/>
                  </a:cubicBezTo>
                  <a:lnTo>
                    <a:pt x="14026" y="10343"/>
                  </a:lnTo>
                  <a:cubicBezTo>
                    <a:pt x="13989" y="10343"/>
                    <a:pt x="13917" y="10307"/>
                    <a:pt x="13917" y="10237"/>
                  </a:cubicBezTo>
                  <a:lnTo>
                    <a:pt x="13917" y="10132"/>
                  </a:lnTo>
                  <a:cubicBezTo>
                    <a:pt x="13917" y="10096"/>
                    <a:pt x="13953" y="10026"/>
                    <a:pt x="14026" y="10026"/>
                  </a:cubicBezTo>
                  <a:lnTo>
                    <a:pt x="14098" y="10026"/>
                  </a:lnTo>
                  <a:cubicBezTo>
                    <a:pt x="14134" y="10026"/>
                    <a:pt x="14207" y="10061"/>
                    <a:pt x="14207" y="10132"/>
                  </a:cubicBezTo>
                  <a:lnTo>
                    <a:pt x="14207" y="10237"/>
                  </a:lnTo>
                  <a:close/>
                  <a:moveTo>
                    <a:pt x="14642" y="11539"/>
                  </a:moveTo>
                  <a:cubicBezTo>
                    <a:pt x="14642" y="11574"/>
                    <a:pt x="14605" y="11644"/>
                    <a:pt x="14533" y="11644"/>
                  </a:cubicBezTo>
                  <a:lnTo>
                    <a:pt x="14460" y="11644"/>
                  </a:lnTo>
                  <a:cubicBezTo>
                    <a:pt x="14424" y="11644"/>
                    <a:pt x="14352" y="11609"/>
                    <a:pt x="14352" y="11539"/>
                  </a:cubicBezTo>
                  <a:lnTo>
                    <a:pt x="14352" y="11468"/>
                  </a:lnTo>
                  <a:cubicBezTo>
                    <a:pt x="14352" y="11433"/>
                    <a:pt x="14388" y="11363"/>
                    <a:pt x="14460" y="11363"/>
                  </a:cubicBezTo>
                  <a:lnTo>
                    <a:pt x="14533" y="11363"/>
                  </a:lnTo>
                  <a:cubicBezTo>
                    <a:pt x="14569" y="11363"/>
                    <a:pt x="14642" y="11398"/>
                    <a:pt x="14642" y="11468"/>
                  </a:cubicBezTo>
                  <a:lnTo>
                    <a:pt x="14642" y="11539"/>
                  </a:lnTo>
                  <a:close/>
                  <a:moveTo>
                    <a:pt x="14642" y="10237"/>
                  </a:moveTo>
                  <a:cubicBezTo>
                    <a:pt x="14642" y="10272"/>
                    <a:pt x="14605" y="10343"/>
                    <a:pt x="14533" y="10343"/>
                  </a:cubicBezTo>
                  <a:lnTo>
                    <a:pt x="14460" y="10343"/>
                  </a:lnTo>
                  <a:cubicBezTo>
                    <a:pt x="14424" y="10343"/>
                    <a:pt x="14352" y="10307"/>
                    <a:pt x="14352" y="10237"/>
                  </a:cubicBezTo>
                  <a:lnTo>
                    <a:pt x="14352" y="10132"/>
                  </a:lnTo>
                  <a:cubicBezTo>
                    <a:pt x="14352" y="10096"/>
                    <a:pt x="14388" y="10026"/>
                    <a:pt x="14460" y="10026"/>
                  </a:cubicBezTo>
                  <a:lnTo>
                    <a:pt x="14533" y="10026"/>
                  </a:lnTo>
                  <a:cubicBezTo>
                    <a:pt x="14569" y="10026"/>
                    <a:pt x="14642" y="10061"/>
                    <a:pt x="14642" y="10132"/>
                  </a:cubicBezTo>
                  <a:lnTo>
                    <a:pt x="14642" y="10237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AF1717C9-0DFF-4327-A44B-8E3DC9A033EC}"/>
              </a:ext>
            </a:extLst>
          </p:cNvPr>
          <p:cNvGrpSpPr/>
          <p:nvPr/>
        </p:nvGrpSpPr>
        <p:grpSpPr>
          <a:xfrm>
            <a:off x="6036787" y="1256896"/>
            <a:ext cx="5288260" cy="1195875"/>
            <a:chOff x="8921977" y="1468670"/>
            <a:chExt cx="2937088" cy="1195875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3AC14011-0665-4E45-A294-E1FC0BB688D5}"/>
                </a:ext>
              </a:extLst>
            </p:cNvPr>
            <p:cNvSpPr txBox="1"/>
            <p:nvPr/>
          </p:nvSpPr>
          <p:spPr>
            <a:xfrm>
              <a:off x="8921977" y="1468670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noProof="1"/>
                <a:t>Lorem Ipsum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5215657E-DB53-4F46-BEBA-3E099EE28529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D405D3FF-1B9E-48D6-9A1F-FCD73875A849}"/>
              </a:ext>
            </a:extLst>
          </p:cNvPr>
          <p:cNvGrpSpPr/>
          <p:nvPr/>
        </p:nvGrpSpPr>
        <p:grpSpPr>
          <a:xfrm>
            <a:off x="607678" y="2527096"/>
            <a:ext cx="5288260" cy="1195875"/>
            <a:chOff x="8921977" y="1468670"/>
            <a:chExt cx="2937088" cy="1195875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A3F2CC9B-1F6D-465C-A59B-74F9122BD369}"/>
                </a:ext>
              </a:extLst>
            </p:cNvPr>
            <p:cNvSpPr txBox="1"/>
            <p:nvPr/>
          </p:nvSpPr>
          <p:spPr>
            <a:xfrm>
              <a:off x="8921977" y="1468670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noProof="1"/>
                <a:t>Lorem Ipsum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A521E912-5519-4EFB-9388-03F867C0D062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E312EF5C-7327-4E6B-9C00-20A7CE6E9F42}"/>
              </a:ext>
            </a:extLst>
          </p:cNvPr>
          <p:cNvGrpSpPr/>
          <p:nvPr/>
        </p:nvGrpSpPr>
        <p:grpSpPr>
          <a:xfrm>
            <a:off x="6036787" y="3799908"/>
            <a:ext cx="5288260" cy="1195875"/>
            <a:chOff x="8921977" y="1468670"/>
            <a:chExt cx="2937088" cy="1195875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692BC794-B048-4A88-82A8-1A192770F862}"/>
                </a:ext>
              </a:extLst>
            </p:cNvPr>
            <p:cNvSpPr txBox="1"/>
            <p:nvPr/>
          </p:nvSpPr>
          <p:spPr>
            <a:xfrm>
              <a:off x="8921977" y="1468670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noProof="1"/>
                <a:t>Lorem Ipsum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ED4B5EAE-CC5D-491C-98B4-BBEA1C55F2C4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FE468673-E655-400C-94B8-D2EAE283FFF8}"/>
              </a:ext>
            </a:extLst>
          </p:cNvPr>
          <p:cNvGrpSpPr/>
          <p:nvPr/>
        </p:nvGrpSpPr>
        <p:grpSpPr>
          <a:xfrm>
            <a:off x="621713" y="5071175"/>
            <a:ext cx="5288260" cy="1195875"/>
            <a:chOff x="8921977" y="1468670"/>
            <a:chExt cx="2937088" cy="1195875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BFFDA7C1-BDD1-4B21-925C-14E6EB5BEBA1}"/>
                </a:ext>
              </a:extLst>
            </p:cNvPr>
            <p:cNvSpPr txBox="1"/>
            <p:nvPr/>
          </p:nvSpPr>
          <p:spPr>
            <a:xfrm>
              <a:off x="8921977" y="1468670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noProof="1"/>
                <a:t>Lorem Ipsum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E8355813-A621-467C-8423-120FFDB56FE9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143487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Banner Contrails – Slide Template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F6446180-3DE5-4844-8307-BE8C714BCC00}"/>
              </a:ext>
            </a:extLst>
          </p:cNvPr>
          <p:cNvSpPr/>
          <p:nvPr/>
        </p:nvSpPr>
        <p:spPr>
          <a:xfrm>
            <a:off x="-1" y="5034233"/>
            <a:ext cx="8224837" cy="127167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64008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sz="8000" b="1" dirty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04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C08993F1-5739-4FFC-BB06-C0113CD121D3}"/>
              </a:ext>
            </a:extLst>
          </p:cNvPr>
          <p:cNvGrpSpPr/>
          <p:nvPr/>
        </p:nvGrpSpPr>
        <p:grpSpPr>
          <a:xfrm>
            <a:off x="7759700" y="5032314"/>
            <a:ext cx="1295532" cy="1273597"/>
            <a:chOff x="7759700" y="5032314"/>
            <a:chExt cx="1295532" cy="1273597"/>
          </a:xfrm>
        </p:grpSpPr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45A4D162-A4F8-4778-A288-335593E6C22B}"/>
                </a:ext>
              </a:extLst>
            </p:cNvPr>
            <p:cNvSpPr/>
            <p:nvPr/>
          </p:nvSpPr>
          <p:spPr>
            <a:xfrm rot="10800000">
              <a:off x="7759700" y="5033068"/>
              <a:ext cx="921217" cy="1272842"/>
            </a:xfrm>
            <a:custGeom>
              <a:avLst/>
              <a:gdLst>
                <a:gd name="connsiteX0" fmla="*/ 921217 w 921217"/>
                <a:gd name="connsiteY0" fmla="*/ 1269417 h 1269417"/>
                <a:gd name="connsiteX1" fmla="*/ 435539 w 921217"/>
                <a:gd name="connsiteY1" fmla="*/ 1269417 h 1269417"/>
                <a:gd name="connsiteX2" fmla="*/ 0 w 921217"/>
                <a:gd name="connsiteY2" fmla="*/ 710933 h 1269417"/>
                <a:gd name="connsiteX3" fmla="*/ 0 w 921217"/>
                <a:gd name="connsiteY3" fmla="*/ 544028 h 1269417"/>
                <a:gd name="connsiteX4" fmla="*/ 435539 w 921217"/>
                <a:gd name="connsiteY4" fmla="*/ 0 h 1269417"/>
                <a:gd name="connsiteX5" fmla="*/ 921217 w 921217"/>
                <a:gd name="connsiteY5" fmla="*/ 0 h 1269417"/>
                <a:gd name="connsiteX6" fmla="*/ 921217 w 921217"/>
                <a:gd name="connsiteY6" fmla="*/ 1268251 h 1269417"/>
                <a:gd name="connsiteX7" fmla="*/ 921217 w 921217"/>
                <a:gd name="connsiteY7" fmla="*/ 1268252 h 1269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21217" h="1269417">
                  <a:moveTo>
                    <a:pt x="921217" y="1269417"/>
                  </a:moveTo>
                  <a:lnTo>
                    <a:pt x="435539" y="1269417"/>
                  </a:lnTo>
                  <a:lnTo>
                    <a:pt x="0" y="710933"/>
                  </a:lnTo>
                  <a:lnTo>
                    <a:pt x="0" y="544028"/>
                  </a:lnTo>
                  <a:lnTo>
                    <a:pt x="435539" y="0"/>
                  </a:lnTo>
                  <a:lnTo>
                    <a:pt x="921217" y="0"/>
                  </a:lnTo>
                  <a:lnTo>
                    <a:pt x="921217" y="1268251"/>
                  </a:lnTo>
                  <a:lnTo>
                    <a:pt x="921217" y="1268252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" name="Shape">
              <a:extLst>
                <a:ext uri="{FF2B5EF4-FFF2-40B4-BE49-F238E27FC236}">
                  <a16:creationId xmlns:a16="http://schemas.microsoft.com/office/drawing/2014/main" id="{8973926A-AE0A-4457-929F-CAC30C951620}"/>
                </a:ext>
              </a:extLst>
            </p:cNvPr>
            <p:cNvSpPr/>
            <p:nvPr/>
          </p:nvSpPr>
          <p:spPr>
            <a:xfrm rot="10800000">
              <a:off x="7824713" y="5032314"/>
              <a:ext cx="1230519" cy="12735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5" h="21600" extrusionOk="0">
                  <a:moveTo>
                    <a:pt x="20078" y="11222"/>
                  </a:moveTo>
                  <a:cubicBezTo>
                    <a:pt x="20078" y="11222"/>
                    <a:pt x="20259" y="11081"/>
                    <a:pt x="20404" y="11081"/>
                  </a:cubicBezTo>
                  <a:cubicBezTo>
                    <a:pt x="20549" y="11081"/>
                    <a:pt x="21020" y="11046"/>
                    <a:pt x="21020" y="10870"/>
                  </a:cubicBezTo>
                  <a:cubicBezTo>
                    <a:pt x="21020" y="10694"/>
                    <a:pt x="20549" y="10694"/>
                    <a:pt x="20404" y="10659"/>
                  </a:cubicBezTo>
                  <a:cubicBezTo>
                    <a:pt x="20259" y="10659"/>
                    <a:pt x="20078" y="10519"/>
                    <a:pt x="20078" y="10519"/>
                  </a:cubicBezTo>
                  <a:cubicBezTo>
                    <a:pt x="20078" y="10519"/>
                    <a:pt x="21310" y="7212"/>
                    <a:pt x="21346" y="7106"/>
                  </a:cubicBezTo>
                  <a:cubicBezTo>
                    <a:pt x="21383" y="7001"/>
                    <a:pt x="21600" y="6508"/>
                    <a:pt x="21491" y="6543"/>
                  </a:cubicBezTo>
                  <a:cubicBezTo>
                    <a:pt x="21383" y="6579"/>
                    <a:pt x="20621" y="6860"/>
                    <a:pt x="20368" y="6930"/>
                  </a:cubicBezTo>
                  <a:cubicBezTo>
                    <a:pt x="20078" y="7001"/>
                    <a:pt x="19897" y="7141"/>
                    <a:pt x="19752" y="7388"/>
                  </a:cubicBezTo>
                  <a:cubicBezTo>
                    <a:pt x="19570" y="7634"/>
                    <a:pt x="17686" y="10096"/>
                    <a:pt x="17686" y="10096"/>
                  </a:cubicBezTo>
                  <a:cubicBezTo>
                    <a:pt x="17686" y="10096"/>
                    <a:pt x="17468" y="10096"/>
                    <a:pt x="16707" y="9991"/>
                  </a:cubicBezTo>
                  <a:cubicBezTo>
                    <a:pt x="15946" y="9885"/>
                    <a:pt x="13554" y="9780"/>
                    <a:pt x="12503" y="9709"/>
                  </a:cubicBezTo>
                  <a:cubicBezTo>
                    <a:pt x="11452" y="9639"/>
                    <a:pt x="11054" y="9498"/>
                    <a:pt x="11054" y="9498"/>
                  </a:cubicBezTo>
                  <a:cubicBezTo>
                    <a:pt x="11090" y="9252"/>
                    <a:pt x="12032" y="6367"/>
                    <a:pt x="12177" y="6016"/>
                  </a:cubicBezTo>
                  <a:cubicBezTo>
                    <a:pt x="12322" y="5664"/>
                    <a:pt x="14424" y="528"/>
                    <a:pt x="14497" y="317"/>
                  </a:cubicBezTo>
                  <a:cubicBezTo>
                    <a:pt x="14569" y="106"/>
                    <a:pt x="14424" y="0"/>
                    <a:pt x="14279" y="0"/>
                  </a:cubicBezTo>
                  <a:cubicBezTo>
                    <a:pt x="14134" y="0"/>
                    <a:pt x="13047" y="317"/>
                    <a:pt x="12830" y="493"/>
                  </a:cubicBezTo>
                  <a:cubicBezTo>
                    <a:pt x="12648" y="633"/>
                    <a:pt x="11452" y="2357"/>
                    <a:pt x="10800" y="3272"/>
                  </a:cubicBezTo>
                  <a:cubicBezTo>
                    <a:pt x="10619" y="2603"/>
                    <a:pt x="9133" y="2990"/>
                    <a:pt x="9133" y="2990"/>
                  </a:cubicBezTo>
                  <a:cubicBezTo>
                    <a:pt x="8952" y="3448"/>
                    <a:pt x="9133" y="3870"/>
                    <a:pt x="9133" y="3870"/>
                  </a:cubicBezTo>
                  <a:cubicBezTo>
                    <a:pt x="9713" y="4010"/>
                    <a:pt x="10111" y="3975"/>
                    <a:pt x="10365" y="3905"/>
                  </a:cubicBezTo>
                  <a:cubicBezTo>
                    <a:pt x="10039" y="4327"/>
                    <a:pt x="9278" y="5277"/>
                    <a:pt x="8444" y="6297"/>
                  </a:cubicBezTo>
                  <a:cubicBezTo>
                    <a:pt x="8191" y="5699"/>
                    <a:pt x="6777" y="6051"/>
                    <a:pt x="6777" y="6051"/>
                  </a:cubicBezTo>
                  <a:cubicBezTo>
                    <a:pt x="6596" y="6508"/>
                    <a:pt x="6777" y="6930"/>
                    <a:pt x="6777" y="6930"/>
                  </a:cubicBezTo>
                  <a:cubicBezTo>
                    <a:pt x="7248" y="7036"/>
                    <a:pt x="7611" y="7071"/>
                    <a:pt x="7864" y="7001"/>
                  </a:cubicBezTo>
                  <a:cubicBezTo>
                    <a:pt x="6741" y="8373"/>
                    <a:pt x="5726" y="9674"/>
                    <a:pt x="5726" y="9674"/>
                  </a:cubicBezTo>
                  <a:cubicBezTo>
                    <a:pt x="5726" y="9674"/>
                    <a:pt x="3298" y="9745"/>
                    <a:pt x="2754" y="9780"/>
                  </a:cubicBezTo>
                  <a:cubicBezTo>
                    <a:pt x="2211" y="9850"/>
                    <a:pt x="834" y="10167"/>
                    <a:pt x="471" y="10343"/>
                  </a:cubicBezTo>
                  <a:cubicBezTo>
                    <a:pt x="109" y="10519"/>
                    <a:pt x="0" y="10800"/>
                    <a:pt x="0" y="10800"/>
                  </a:cubicBezTo>
                  <a:cubicBezTo>
                    <a:pt x="0" y="10800"/>
                    <a:pt x="72" y="11046"/>
                    <a:pt x="471" y="11257"/>
                  </a:cubicBezTo>
                  <a:cubicBezTo>
                    <a:pt x="870" y="11468"/>
                    <a:pt x="2211" y="11750"/>
                    <a:pt x="2754" y="11820"/>
                  </a:cubicBezTo>
                  <a:cubicBezTo>
                    <a:pt x="3298" y="11891"/>
                    <a:pt x="5726" y="11926"/>
                    <a:pt x="5726" y="11926"/>
                  </a:cubicBezTo>
                  <a:cubicBezTo>
                    <a:pt x="5726" y="11926"/>
                    <a:pt x="6777" y="13192"/>
                    <a:pt x="7864" y="14599"/>
                  </a:cubicBezTo>
                  <a:cubicBezTo>
                    <a:pt x="7611" y="14564"/>
                    <a:pt x="7285" y="14564"/>
                    <a:pt x="6777" y="14670"/>
                  </a:cubicBezTo>
                  <a:cubicBezTo>
                    <a:pt x="6777" y="14670"/>
                    <a:pt x="6596" y="15092"/>
                    <a:pt x="6777" y="15549"/>
                  </a:cubicBezTo>
                  <a:cubicBezTo>
                    <a:pt x="6777" y="15549"/>
                    <a:pt x="8191" y="15901"/>
                    <a:pt x="8444" y="15303"/>
                  </a:cubicBezTo>
                  <a:cubicBezTo>
                    <a:pt x="9242" y="16323"/>
                    <a:pt x="10003" y="17273"/>
                    <a:pt x="10365" y="17695"/>
                  </a:cubicBezTo>
                  <a:cubicBezTo>
                    <a:pt x="10111" y="17625"/>
                    <a:pt x="9749" y="17590"/>
                    <a:pt x="9133" y="17730"/>
                  </a:cubicBezTo>
                  <a:cubicBezTo>
                    <a:pt x="9133" y="17730"/>
                    <a:pt x="8952" y="18152"/>
                    <a:pt x="9133" y="18610"/>
                  </a:cubicBezTo>
                  <a:cubicBezTo>
                    <a:pt x="9133" y="18610"/>
                    <a:pt x="10619" y="18997"/>
                    <a:pt x="10800" y="18328"/>
                  </a:cubicBezTo>
                  <a:cubicBezTo>
                    <a:pt x="11452" y="19243"/>
                    <a:pt x="12648" y="20967"/>
                    <a:pt x="12830" y="21107"/>
                  </a:cubicBezTo>
                  <a:cubicBezTo>
                    <a:pt x="13047" y="21283"/>
                    <a:pt x="14134" y="21600"/>
                    <a:pt x="14279" y="21600"/>
                  </a:cubicBezTo>
                  <a:cubicBezTo>
                    <a:pt x="14424" y="21600"/>
                    <a:pt x="14569" y="21494"/>
                    <a:pt x="14497" y="21283"/>
                  </a:cubicBezTo>
                  <a:cubicBezTo>
                    <a:pt x="14424" y="21072"/>
                    <a:pt x="12322" y="15971"/>
                    <a:pt x="12177" y="15584"/>
                  </a:cubicBezTo>
                  <a:cubicBezTo>
                    <a:pt x="12032" y="15233"/>
                    <a:pt x="11054" y="12348"/>
                    <a:pt x="11054" y="12102"/>
                  </a:cubicBezTo>
                  <a:cubicBezTo>
                    <a:pt x="11054" y="12102"/>
                    <a:pt x="11452" y="11961"/>
                    <a:pt x="12503" y="11891"/>
                  </a:cubicBezTo>
                  <a:cubicBezTo>
                    <a:pt x="13554" y="11820"/>
                    <a:pt x="15946" y="11715"/>
                    <a:pt x="16707" y="11609"/>
                  </a:cubicBezTo>
                  <a:cubicBezTo>
                    <a:pt x="17468" y="11504"/>
                    <a:pt x="17686" y="11504"/>
                    <a:pt x="17686" y="11504"/>
                  </a:cubicBezTo>
                  <a:cubicBezTo>
                    <a:pt x="17686" y="11504"/>
                    <a:pt x="19607" y="13966"/>
                    <a:pt x="19752" y="14212"/>
                  </a:cubicBezTo>
                  <a:cubicBezTo>
                    <a:pt x="19897" y="14459"/>
                    <a:pt x="20078" y="14599"/>
                    <a:pt x="20368" y="14670"/>
                  </a:cubicBezTo>
                  <a:cubicBezTo>
                    <a:pt x="20658" y="14740"/>
                    <a:pt x="21383" y="15021"/>
                    <a:pt x="21491" y="15057"/>
                  </a:cubicBezTo>
                  <a:cubicBezTo>
                    <a:pt x="21600" y="15092"/>
                    <a:pt x="21419" y="14599"/>
                    <a:pt x="21346" y="14494"/>
                  </a:cubicBezTo>
                  <a:cubicBezTo>
                    <a:pt x="21310" y="14529"/>
                    <a:pt x="20078" y="11222"/>
                    <a:pt x="20078" y="11222"/>
                  </a:cubicBezTo>
                  <a:close/>
                  <a:moveTo>
                    <a:pt x="906" y="11363"/>
                  </a:moveTo>
                  <a:cubicBezTo>
                    <a:pt x="797" y="11293"/>
                    <a:pt x="580" y="11187"/>
                    <a:pt x="471" y="10941"/>
                  </a:cubicBezTo>
                  <a:cubicBezTo>
                    <a:pt x="471" y="10941"/>
                    <a:pt x="471" y="10906"/>
                    <a:pt x="507" y="10906"/>
                  </a:cubicBezTo>
                  <a:lnTo>
                    <a:pt x="725" y="10906"/>
                  </a:lnTo>
                  <a:cubicBezTo>
                    <a:pt x="725" y="10906"/>
                    <a:pt x="761" y="10906"/>
                    <a:pt x="761" y="10906"/>
                  </a:cubicBezTo>
                  <a:cubicBezTo>
                    <a:pt x="761" y="10976"/>
                    <a:pt x="834" y="11152"/>
                    <a:pt x="979" y="11293"/>
                  </a:cubicBezTo>
                  <a:cubicBezTo>
                    <a:pt x="942" y="11363"/>
                    <a:pt x="906" y="11398"/>
                    <a:pt x="906" y="11363"/>
                  </a:cubicBezTo>
                  <a:close/>
                  <a:moveTo>
                    <a:pt x="906" y="10448"/>
                  </a:moveTo>
                  <a:cubicBezTo>
                    <a:pt x="761" y="10589"/>
                    <a:pt x="725" y="10800"/>
                    <a:pt x="689" y="10835"/>
                  </a:cubicBezTo>
                  <a:cubicBezTo>
                    <a:pt x="689" y="10835"/>
                    <a:pt x="689" y="10835"/>
                    <a:pt x="652" y="10835"/>
                  </a:cubicBezTo>
                  <a:lnTo>
                    <a:pt x="435" y="10835"/>
                  </a:lnTo>
                  <a:cubicBezTo>
                    <a:pt x="399" y="10835"/>
                    <a:pt x="399" y="10800"/>
                    <a:pt x="399" y="10800"/>
                  </a:cubicBezTo>
                  <a:cubicBezTo>
                    <a:pt x="507" y="10554"/>
                    <a:pt x="725" y="10448"/>
                    <a:pt x="834" y="10378"/>
                  </a:cubicBezTo>
                  <a:cubicBezTo>
                    <a:pt x="906" y="10378"/>
                    <a:pt x="942" y="10413"/>
                    <a:pt x="906" y="10448"/>
                  </a:cubicBezTo>
                  <a:close/>
                  <a:moveTo>
                    <a:pt x="4421" y="11539"/>
                  </a:moveTo>
                  <a:cubicBezTo>
                    <a:pt x="4421" y="11574"/>
                    <a:pt x="4385" y="11644"/>
                    <a:pt x="4313" y="11644"/>
                  </a:cubicBezTo>
                  <a:lnTo>
                    <a:pt x="4240" y="11644"/>
                  </a:lnTo>
                  <a:cubicBezTo>
                    <a:pt x="4204" y="11644"/>
                    <a:pt x="4132" y="11609"/>
                    <a:pt x="4132" y="11539"/>
                  </a:cubicBezTo>
                  <a:lnTo>
                    <a:pt x="4132" y="11468"/>
                  </a:lnTo>
                  <a:cubicBezTo>
                    <a:pt x="4132" y="11433"/>
                    <a:pt x="4168" y="11363"/>
                    <a:pt x="4240" y="11363"/>
                  </a:cubicBezTo>
                  <a:lnTo>
                    <a:pt x="4313" y="11363"/>
                  </a:lnTo>
                  <a:cubicBezTo>
                    <a:pt x="4349" y="11363"/>
                    <a:pt x="4421" y="11398"/>
                    <a:pt x="4421" y="11468"/>
                  </a:cubicBezTo>
                  <a:lnTo>
                    <a:pt x="4421" y="11539"/>
                  </a:lnTo>
                  <a:close/>
                  <a:moveTo>
                    <a:pt x="4421" y="10237"/>
                  </a:moveTo>
                  <a:cubicBezTo>
                    <a:pt x="4421" y="10272"/>
                    <a:pt x="4385" y="10343"/>
                    <a:pt x="4313" y="10343"/>
                  </a:cubicBezTo>
                  <a:lnTo>
                    <a:pt x="4240" y="10343"/>
                  </a:lnTo>
                  <a:cubicBezTo>
                    <a:pt x="4204" y="10343"/>
                    <a:pt x="4132" y="10307"/>
                    <a:pt x="4132" y="10237"/>
                  </a:cubicBezTo>
                  <a:lnTo>
                    <a:pt x="4132" y="10132"/>
                  </a:lnTo>
                  <a:cubicBezTo>
                    <a:pt x="4132" y="10096"/>
                    <a:pt x="4168" y="10026"/>
                    <a:pt x="4240" y="10026"/>
                  </a:cubicBezTo>
                  <a:lnTo>
                    <a:pt x="4313" y="10026"/>
                  </a:lnTo>
                  <a:cubicBezTo>
                    <a:pt x="4349" y="10026"/>
                    <a:pt x="4421" y="10061"/>
                    <a:pt x="4421" y="10132"/>
                  </a:cubicBezTo>
                  <a:lnTo>
                    <a:pt x="4421" y="10237"/>
                  </a:lnTo>
                  <a:close/>
                  <a:moveTo>
                    <a:pt x="4856" y="11539"/>
                  </a:moveTo>
                  <a:cubicBezTo>
                    <a:pt x="4856" y="11574"/>
                    <a:pt x="4820" y="11644"/>
                    <a:pt x="4748" y="11644"/>
                  </a:cubicBezTo>
                  <a:lnTo>
                    <a:pt x="4675" y="11644"/>
                  </a:lnTo>
                  <a:cubicBezTo>
                    <a:pt x="4639" y="11644"/>
                    <a:pt x="4566" y="11609"/>
                    <a:pt x="4566" y="11539"/>
                  </a:cubicBezTo>
                  <a:lnTo>
                    <a:pt x="4566" y="11468"/>
                  </a:lnTo>
                  <a:cubicBezTo>
                    <a:pt x="4566" y="11433"/>
                    <a:pt x="4603" y="11363"/>
                    <a:pt x="4675" y="11363"/>
                  </a:cubicBezTo>
                  <a:lnTo>
                    <a:pt x="4748" y="11363"/>
                  </a:lnTo>
                  <a:cubicBezTo>
                    <a:pt x="4784" y="11363"/>
                    <a:pt x="4856" y="11398"/>
                    <a:pt x="4856" y="11468"/>
                  </a:cubicBezTo>
                  <a:lnTo>
                    <a:pt x="4856" y="11539"/>
                  </a:lnTo>
                  <a:close/>
                  <a:moveTo>
                    <a:pt x="4856" y="10237"/>
                  </a:moveTo>
                  <a:cubicBezTo>
                    <a:pt x="4856" y="10272"/>
                    <a:pt x="4820" y="10343"/>
                    <a:pt x="4748" y="10343"/>
                  </a:cubicBezTo>
                  <a:lnTo>
                    <a:pt x="4675" y="10343"/>
                  </a:lnTo>
                  <a:cubicBezTo>
                    <a:pt x="4639" y="10343"/>
                    <a:pt x="4566" y="10307"/>
                    <a:pt x="4566" y="10237"/>
                  </a:cubicBezTo>
                  <a:lnTo>
                    <a:pt x="4566" y="10132"/>
                  </a:lnTo>
                  <a:cubicBezTo>
                    <a:pt x="4566" y="10096"/>
                    <a:pt x="4603" y="10026"/>
                    <a:pt x="4675" y="10026"/>
                  </a:cubicBezTo>
                  <a:lnTo>
                    <a:pt x="4748" y="10026"/>
                  </a:lnTo>
                  <a:cubicBezTo>
                    <a:pt x="4784" y="10026"/>
                    <a:pt x="4856" y="10061"/>
                    <a:pt x="4856" y="10132"/>
                  </a:cubicBezTo>
                  <a:lnTo>
                    <a:pt x="4856" y="10237"/>
                  </a:lnTo>
                  <a:close/>
                  <a:moveTo>
                    <a:pt x="5255" y="11539"/>
                  </a:moveTo>
                  <a:cubicBezTo>
                    <a:pt x="5255" y="11574"/>
                    <a:pt x="5219" y="11644"/>
                    <a:pt x="5146" y="11644"/>
                  </a:cubicBezTo>
                  <a:lnTo>
                    <a:pt x="5074" y="11644"/>
                  </a:lnTo>
                  <a:cubicBezTo>
                    <a:pt x="5038" y="11644"/>
                    <a:pt x="4965" y="11609"/>
                    <a:pt x="4965" y="11539"/>
                  </a:cubicBezTo>
                  <a:lnTo>
                    <a:pt x="4965" y="11468"/>
                  </a:lnTo>
                  <a:cubicBezTo>
                    <a:pt x="4965" y="11433"/>
                    <a:pt x="5001" y="11363"/>
                    <a:pt x="5074" y="11363"/>
                  </a:cubicBezTo>
                  <a:lnTo>
                    <a:pt x="5146" y="11363"/>
                  </a:lnTo>
                  <a:cubicBezTo>
                    <a:pt x="5183" y="11363"/>
                    <a:pt x="5255" y="11398"/>
                    <a:pt x="5255" y="11468"/>
                  </a:cubicBezTo>
                  <a:lnTo>
                    <a:pt x="5255" y="11539"/>
                  </a:lnTo>
                  <a:close/>
                  <a:moveTo>
                    <a:pt x="5255" y="10237"/>
                  </a:moveTo>
                  <a:cubicBezTo>
                    <a:pt x="5255" y="10272"/>
                    <a:pt x="5219" y="10343"/>
                    <a:pt x="5146" y="10343"/>
                  </a:cubicBezTo>
                  <a:lnTo>
                    <a:pt x="5074" y="10343"/>
                  </a:lnTo>
                  <a:cubicBezTo>
                    <a:pt x="5038" y="10343"/>
                    <a:pt x="4965" y="10307"/>
                    <a:pt x="4965" y="10237"/>
                  </a:cubicBezTo>
                  <a:lnTo>
                    <a:pt x="4965" y="10132"/>
                  </a:lnTo>
                  <a:cubicBezTo>
                    <a:pt x="4965" y="10096"/>
                    <a:pt x="5001" y="10026"/>
                    <a:pt x="5074" y="10026"/>
                  </a:cubicBezTo>
                  <a:lnTo>
                    <a:pt x="5146" y="10026"/>
                  </a:lnTo>
                  <a:cubicBezTo>
                    <a:pt x="5183" y="10026"/>
                    <a:pt x="5255" y="10061"/>
                    <a:pt x="5255" y="10132"/>
                  </a:cubicBezTo>
                  <a:lnTo>
                    <a:pt x="5255" y="10237"/>
                  </a:lnTo>
                  <a:close/>
                  <a:moveTo>
                    <a:pt x="5690" y="11539"/>
                  </a:moveTo>
                  <a:cubicBezTo>
                    <a:pt x="5690" y="11574"/>
                    <a:pt x="5654" y="11644"/>
                    <a:pt x="5581" y="11644"/>
                  </a:cubicBezTo>
                  <a:lnTo>
                    <a:pt x="5509" y="11644"/>
                  </a:lnTo>
                  <a:cubicBezTo>
                    <a:pt x="5472" y="11644"/>
                    <a:pt x="5400" y="11609"/>
                    <a:pt x="5400" y="11539"/>
                  </a:cubicBezTo>
                  <a:lnTo>
                    <a:pt x="5400" y="11468"/>
                  </a:lnTo>
                  <a:cubicBezTo>
                    <a:pt x="5400" y="11433"/>
                    <a:pt x="5436" y="11363"/>
                    <a:pt x="5509" y="11363"/>
                  </a:cubicBezTo>
                  <a:lnTo>
                    <a:pt x="5581" y="11363"/>
                  </a:lnTo>
                  <a:cubicBezTo>
                    <a:pt x="5617" y="11363"/>
                    <a:pt x="5690" y="11398"/>
                    <a:pt x="5690" y="11468"/>
                  </a:cubicBezTo>
                  <a:lnTo>
                    <a:pt x="5690" y="11539"/>
                  </a:lnTo>
                  <a:close/>
                  <a:moveTo>
                    <a:pt x="5690" y="10237"/>
                  </a:moveTo>
                  <a:cubicBezTo>
                    <a:pt x="5690" y="10272"/>
                    <a:pt x="5654" y="10343"/>
                    <a:pt x="5581" y="10343"/>
                  </a:cubicBezTo>
                  <a:lnTo>
                    <a:pt x="5509" y="10343"/>
                  </a:lnTo>
                  <a:cubicBezTo>
                    <a:pt x="5472" y="10343"/>
                    <a:pt x="5400" y="10307"/>
                    <a:pt x="5400" y="10237"/>
                  </a:cubicBezTo>
                  <a:lnTo>
                    <a:pt x="5400" y="10132"/>
                  </a:lnTo>
                  <a:cubicBezTo>
                    <a:pt x="5400" y="10096"/>
                    <a:pt x="5436" y="10026"/>
                    <a:pt x="5509" y="10026"/>
                  </a:cubicBezTo>
                  <a:lnTo>
                    <a:pt x="5581" y="10026"/>
                  </a:lnTo>
                  <a:cubicBezTo>
                    <a:pt x="5617" y="10026"/>
                    <a:pt x="5690" y="10061"/>
                    <a:pt x="5690" y="10132"/>
                  </a:cubicBezTo>
                  <a:lnTo>
                    <a:pt x="5690" y="10237"/>
                  </a:lnTo>
                  <a:close/>
                  <a:moveTo>
                    <a:pt x="6125" y="11539"/>
                  </a:moveTo>
                  <a:cubicBezTo>
                    <a:pt x="6125" y="11574"/>
                    <a:pt x="6089" y="11644"/>
                    <a:pt x="6016" y="11644"/>
                  </a:cubicBezTo>
                  <a:lnTo>
                    <a:pt x="5944" y="11644"/>
                  </a:lnTo>
                  <a:cubicBezTo>
                    <a:pt x="5907" y="11644"/>
                    <a:pt x="5835" y="11609"/>
                    <a:pt x="5835" y="11539"/>
                  </a:cubicBezTo>
                  <a:lnTo>
                    <a:pt x="5835" y="11468"/>
                  </a:lnTo>
                  <a:cubicBezTo>
                    <a:pt x="5835" y="11433"/>
                    <a:pt x="5871" y="11363"/>
                    <a:pt x="5944" y="11363"/>
                  </a:cubicBezTo>
                  <a:lnTo>
                    <a:pt x="6016" y="11363"/>
                  </a:lnTo>
                  <a:cubicBezTo>
                    <a:pt x="6052" y="11363"/>
                    <a:pt x="6125" y="11398"/>
                    <a:pt x="6125" y="11468"/>
                  </a:cubicBezTo>
                  <a:lnTo>
                    <a:pt x="6125" y="11539"/>
                  </a:lnTo>
                  <a:close/>
                  <a:moveTo>
                    <a:pt x="6125" y="10237"/>
                  </a:moveTo>
                  <a:cubicBezTo>
                    <a:pt x="6125" y="10272"/>
                    <a:pt x="6089" y="10343"/>
                    <a:pt x="6016" y="10343"/>
                  </a:cubicBezTo>
                  <a:lnTo>
                    <a:pt x="5944" y="10343"/>
                  </a:lnTo>
                  <a:cubicBezTo>
                    <a:pt x="5907" y="10343"/>
                    <a:pt x="5835" y="10307"/>
                    <a:pt x="5835" y="10237"/>
                  </a:cubicBezTo>
                  <a:lnTo>
                    <a:pt x="5835" y="10132"/>
                  </a:lnTo>
                  <a:cubicBezTo>
                    <a:pt x="5835" y="10096"/>
                    <a:pt x="5871" y="10026"/>
                    <a:pt x="5944" y="10026"/>
                  </a:cubicBezTo>
                  <a:lnTo>
                    <a:pt x="6016" y="10026"/>
                  </a:lnTo>
                  <a:cubicBezTo>
                    <a:pt x="6052" y="10026"/>
                    <a:pt x="6125" y="10061"/>
                    <a:pt x="6125" y="10132"/>
                  </a:cubicBezTo>
                  <a:lnTo>
                    <a:pt x="6125" y="10237"/>
                  </a:lnTo>
                  <a:close/>
                  <a:moveTo>
                    <a:pt x="7248" y="11644"/>
                  </a:moveTo>
                  <a:cubicBezTo>
                    <a:pt x="7248" y="11679"/>
                    <a:pt x="7212" y="11750"/>
                    <a:pt x="7140" y="11750"/>
                  </a:cubicBezTo>
                  <a:lnTo>
                    <a:pt x="7067" y="11750"/>
                  </a:lnTo>
                  <a:cubicBezTo>
                    <a:pt x="7031" y="11750"/>
                    <a:pt x="6958" y="11715"/>
                    <a:pt x="6958" y="11644"/>
                  </a:cubicBezTo>
                  <a:lnTo>
                    <a:pt x="6958" y="11574"/>
                  </a:lnTo>
                  <a:cubicBezTo>
                    <a:pt x="6958" y="11539"/>
                    <a:pt x="6995" y="11468"/>
                    <a:pt x="7067" y="11468"/>
                  </a:cubicBezTo>
                  <a:lnTo>
                    <a:pt x="7140" y="11468"/>
                  </a:lnTo>
                  <a:cubicBezTo>
                    <a:pt x="7176" y="11468"/>
                    <a:pt x="7248" y="11504"/>
                    <a:pt x="7248" y="11574"/>
                  </a:cubicBezTo>
                  <a:lnTo>
                    <a:pt x="7248" y="11644"/>
                  </a:lnTo>
                  <a:close/>
                  <a:moveTo>
                    <a:pt x="7248" y="10132"/>
                  </a:moveTo>
                  <a:cubicBezTo>
                    <a:pt x="7248" y="10167"/>
                    <a:pt x="7212" y="10237"/>
                    <a:pt x="7140" y="10237"/>
                  </a:cubicBezTo>
                  <a:lnTo>
                    <a:pt x="7067" y="10237"/>
                  </a:lnTo>
                  <a:cubicBezTo>
                    <a:pt x="7031" y="10237"/>
                    <a:pt x="6958" y="10202"/>
                    <a:pt x="6958" y="10132"/>
                  </a:cubicBezTo>
                  <a:lnTo>
                    <a:pt x="6958" y="10061"/>
                  </a:lnTo>
                  <a:cubicBezTo>
                    <a:pt x="6958" y="10026"/>
                    <a:pt x="6995" y="9956"/>
                    <a:pt x="7067" y="9956"/>
                  </a:cubicBezTo>
                  <a:lnTo>
                    <a:pt x="7140" y="9956"/>
                  </a:lnTo>
                  <a:cubicBezTo>
                    <a:pt x="7176" y="9956"/>
                    <a:pt x="7248" y="9991"/>
                    <a:pt x="7248" y="10061"/>
                  </a:cubicBezTo>
                  <a:lnTo>
                    <a:pt x="7248" y="10132"/>
                  </a:lnTo>
                  <a:close/>
                  <a:moveTo>
                    <a:pt x="7683" y="11644"/>
                  </a:moveTo>
                  <a:cubicBezTo>
                    <a:pt x="7683" y="11679"/>
                    <a:pt x="7647" y="11750"/>
                    <a:pt x="7575" y="11750"/>
                  </a:cubicBezTo>
                  <a:lnTo>
                    <a:pt x="7502" y="11750"/>
                  </a:lnTo>
                  <a:cubicBezTo>
                    <a:pt x="7466" y="11750"/>
                    <a:pt x="7393" y="11715"/>
                    <a:pt x="7393" y="11644"/>
                  </a:cubicBezTo>
                  <a:lnTo>
                    <a:pt x="7393" y="11574"/>
                  </a:lnTo>
                  <a:cubicBezTo>
                    <a:pt x="7393" y="11539"/>
                    <a:pt x="7430" y="11468"/>
                    <a:pt x="7502" y="11468"/>
                  </a:cubicBezTo>
                  <a:lnTo>
                    <a:pt x="7575" y="11468"/>
                  </a:lnTo>
                  <a:cubicBezTo>
                    <a:pt x="7611" y="11468"/>
                    <a:pt x="7683" y="11504"/>
                    <a:pt x="7683" y="11574"/>
                  </a:cubicBezTo>
                  <a:lnTo>
                    <a:pt x="7683" y="11644"/>
                  </a:lnTo>
                  <a:close/>
                  <a:moveTo>
                    <a:pt x="7683" y="10132"/>
                  </a:moveTo>
                  <a:cubicBezTo>
                    <a:pt x="7683" y="10167"/>
                    <a:pt x="7647" y="10237"/>
                    <a:pt x="7575" y="10237"/>
                  </a:cubicBezTo>
                  <a:lnTo>
                    <a:pt x="7502" y="10237"/>
                  </a:lnTo>
                  <a:cubicBezTo>
                    <a:pt x="7466" y="10237"/>
                    <a:pt x="7393" y="10202"/>
                    <a:pt x="7393" y="10132"/>
                  </a:cubicBezTo>
                  <a:lnTo>
                    <a:pt x="7393" y="10061"/>
                  </a:lnTo>
                  <a:cubicBezTo>
                    <a:pt x="7393" y="10026"/>
                    <a:pt x="7430" y="9956"/>
                    <a:pt x="7502" y="9956"/>
                  </a:cubicBezTo>
                  <a:lnTo>
                    <a:pt x="7575" y="9956"/>
                  </a:lnTo>
                  <a:cubicBezTo>
                    <a:pt x="7611" y="9956"/>
                    <a:pt x="7683" y="9991"/>
                    <a:pt x="7683" y="10061"/>
                  </a:cubicBezTo>
                  <a:lnTo>
                    <a:pt x="7683" y="10132"/>
                  </a:lnTo>
                  <a:close/>
                  <a:moveTo>
                    <a:pt x="8082" y="11644"/>
                  </a:moveTo>
                  <a:cubicBezTo>
                    <a:pt x="8082" y="11679"/>
                    <a:pt x="8046" y="11750"/>
                    <a:pt x="7973" y="11750"/>
                  </a:cubicBezTo>
                  <a:lnTo>
                    <a:pt x="7901" y="11750"/>
                  </a:lnTo>
                  <a:cubicBezTo>
                    <a:pt x="7864" y="11750"/>
                    <a:pt x="7792" y="11715"/>
                    <a:pt x="7792" y="11644"/>
                  </a:cubicBezTo>
                  <a:lnTo>
                    <a:pt x="7792" y="11574"/>
                  </a:lnTo>
                  <a:cubicBezTo>
                    <a:pt x="7792" y="11539"/>
                    <a:pt x="7828" y="11468"/>
                    <a:pt x="7901" y="11468"/>
                  </a:cubicBezTo>
                  <a:lnTo>
                    <a:pt x="7973" y="11468"/>
                  </a:lnTo>
                  <a:cubicBezTo>
                    <a:pt x="8009" y="11468"/>
                    <a:pt x="8082" y="11504"/>
                    <a:pt x="8082" y="11574"/>
                  </a:cubicBezTo>
                  <a:lnTo>
                    <a:pt x="8082" y="11644"/>
                  </a:lnTo>
                  <a:close/>
                  <a:moveTo>
                    <a:pt x="8082" y="10132"/>
                  </a:moveTo>
                  <a:cubicBezTo>
                    <a:pt x="8082" y="10167"/>
                    <a:pt x="8046" y="10237"/>
                    <a:pt x="7973" y="10237"/>
                  </a:cubicBezTo>
                  <a:lnTo>
                    <a:pt x="7901" y="10237"/>
                  </a:lnTo>
                  <a:cubicBezTo>
                    <a:pt x="7864" y="10237"/>
                    <a:pt x="7792" y="10202"/>
                    <a:pt x="7792" y="10132"/>
                  </a:cubicBezTo>
                  <a:lnTo>
                    <a:pt x="7792" y="10061"/>
                  </a:lnTo>
                  <a:cubicBezTo>
                    <a:pt x="7792" y="10026"/>
                    <a:pt x="7828" y="9956"/>
                    <a:pt x="7901" y="9956"/>
                  </a:cubicBezTo>
                  <a:lnTo>
                    <a:pt x="7973" y="9956"/>
                  </a:lnTo>
                  <a:cubicBezTo>
                    <a:pt x="8009" y="9956"/>
                    <a:pt x="8082" y="9991"/>
                    <a:pt x="8082" y="10061"/>
                  </a:cubicBezTo>
                  <a:lnTo>
                    <a:pt x="8082" y="10132"/>
                  </a:lnTo>
                  <a:close/>
                  <a:moveTo>
                    <a:pt x="8517" y="11644"/>
                  </a:moveTo>
                  <a:cubicBezTo>
                    <a:pt x="8517" y="11679"/>
                    <a:pt x="8481" y="11750"/>
                    <a:pt x="8408" y="11750"/>
                  </a:cubicBezTo>
                  <a:lnTo>
                    <a:pt x="8336" y="11750"/>
                  </a:lnTo>
                  <a:cubicBezTo>
                    <a:pt x="8299" y="11750"/>
                    <a:pt x="8227" y="11715"/>
                    <a:pt x="8227" y="11644"/>
                  </a:cubicBezTo>
                  <a:lnTo>
                    <a:pt x="8227" y="11574"/>
                  </a:lnTo>
                  <a:cubicBezTo>
                    <a:pt x="8227" y="11539"/>
                    <a:pt x="8263" y="11468"/>
                    <a:pt x="8336" y="11468"/>
                  </a:cubicBezTo>
                  <a:lnTo>
                    <a:pt x="8408" y="11468"/>
                  </a:lnTo>
                  <a:cubicBezTo>
                    <a:pt x="8444" y="11468"/>
                    <a:pt x="8517" y="11504"/>
                    <a:pt x="8517" y="11574"/>
                  </a:cubicBezTo>
                  <a:lnTo>
                    <a:pt x="8517" y="11644"/>
                  </a:lnTo>
                  <a:close/>
                  <a:moveTo>
                    <a:pt x="8517" y="10132"/>
                  </a:moveTo>
                  <a:cubicBezTo>
                    <a:pt x="8517" y="10167"/>
                    <a:pt x="8481" y="10237"/>
                    <a:pt x="8408" y="10237"/>
                  </a:cubicBezTo>
                  <a:lnTo>
                    <a:pt x="8336" y="10237"/>
                  </a:lnTo>
                  <a:cubicBezTo>
                    <a:pt x="8299" y="10237"/>
                    <a:pt x="8227" y="10202"/>
                    <a:pt x="8227" y="10132"/>
                  </a:cubicBezTo>
                  <a:lnTo>
                    <a:pt x="8227" y="10061"/>
                  </a:lnTo>
                  <a:cubicBezTo>
                    <a:pt x="8227" y="10026"/>
                    <a:pt x="8263" y="9956"/>
                    <a:pt x="8336" y="9956"/>
                  </a:cubicBezTo>
                  <a:lnTo>
                    <a:pt x="8408" y="9956"/>
                  </a:lnTo>
                  <a:cubicBezTo>
                    <a:pt x="8444" y="9956"/>
                    <a:pt x="8517" y="9991"/>
                    <a:pt x="8517" y="10061"/>
                  </a:cubicBezTo>
                  <a:lnTo>
                    <a:pt x="8517" y="10132"/>
                  </a:lnTo>
                  <a:close/>
                  <a:moveTo>
                    <a:pt x="8952" y="11644"/>
                  </a:moveTo>
                  <a:cubicBezTo>
                    <a:pt x="8952" y="11679"/>
                    <a:pt x="8915" y="11750"/>
                    <a:pt x="8843" y="11750"/>
                  </a:cubicBezTo>
                  <a:lnTo>
                    <a:pt x="8770" y="11750"/>
                  </a:lnTo>
                  <a:cubicBezTo>
                    <a:pt x="8734" y="11750"/>
                    <a:pt x="8662" y="11715"/>
                    <a:pt x="8662" y="11644"/>
                  </a:cubicBezTo>
                  <a:lnTo>
                    <a:pt x="8662" y="11574"/>
                  </a:lnTo>
                  <a:cubicBezTo>
                    <a:pt x="8662" y="11539"/>
                    <a:pt x="8698" y="11468"/>
                    <a:pt x="8770" y="11468"/>
                  </a:cubicBezTo>
                  <a:lnTo>
                    <a:pt x="8843" y="11468"/>
                  </a:lnTo>
                  <a:cubicBezTo>
                    <a:pt x="8879" y="11468"/>
                    <a:pt x="8952" y="11504"/>
                    <a:pt x="8952" y="11574"/>
                  </a:cubicBezTo>
                  <a:lnTo>
                    <a:pt x="8952" y="11644"/>
                  </a:lnTo>
                  <a:close/>
                  <a:moveTo>
                    <a:pt x="8952" y="10132"/>
                  </a:moveTo>
                  <a:cubicBezTo>
                    <a:pt x="8952" y="10167"/>
                    <a:pt x="8915" y="10237"/>
                    <a:pt x="8843" y="10237"/>
                  </a:cubicBezTo>
                  <a:lnTo>
                    <a:pt x="8770" y="10237"/>
                  </a:lnTo>
                  <a:cubicBezTo>
                    <a:pt x="8734" y="10237"/>
                    <a:pt x="8662" y="10202"/>
                    <a:pt x="8662" y="10132"/>
                  </a:cubicBezTo>
                  <a:lnTo>
                    <a:pt x="8662" y="10061"/>
                  </a:lnTo>
                  <a:cubicBezTo>
                    <a:pt x="8662" y="10026"/>
                    <a:pt x="8698" y="9956"/>
                    <a:pt x="8770" y="9956"/>
                  </a:cubicBezTo>
                  <a:lnTo>
                    <a:pt x="8843" y="9956"/>
                  </a:lnTo>
                  <a:cubicBezTo>
                    <a:pt x="8879" y="9956"/>
                    <a:pt x="8952" y="9991"/>
                    <a:pt x="8952" y="10061"/>
                  </a:cubicBezTo>
                  <a:lnTo>
                    <a:pt x="8952" y="10132"/>
                  </a:lnTo>
                  <a:close/>
                  <a:moveTo>
                    <a:pt x="9387" y="11644"/>
                  </a:moveTo>
                  <a:cubicBezTo>
                    <a:pt x="9387" y="11679"/>
                    <a:pt x="9350" y="11750"/>
                    <a:pt x="9278" y="11750"/>
                  </a:cubicBezTo>
                  <a:lnTo>
                    <a:pt x="9205" y="11750"/>
                  </a:lnTo>
                  <a:cubicBezTo>
                    <a:pt x="9169" y="11750"/>
                    <a:pt x="9097" y="11715"/>
                    <a:pt x="9097" y="11644"/>
                  </a:cubicBezTo>
                  <a:lnTo>
                    <a:pt x="9097" y="11574"/>
                  </a:lnTo>
                  <a:cubicBezTo>
                    <a:pt x="9097" y="11539"/>
                    <a:pt x="9133" y="11468"/>
                    <a:pt x="9205" y="11468"/>
                  </a:cubicBezTo>
                  <a:lnTo>
                    <a:pt x="9278" y="11468"/>
                  </a:lnTo>
                  <a:cubicBezTo>
                    <a:pt x="9314" y="11468"/>
                    <a:pt x="9387" y="11504"/>
                    <a:pt x="9387" y="11574"/>
                  </a:cubicBezTo>
                  <a:lnTo>
                    <a:pt x="9387" y="11644"/>
                  </a:lnTo>
                  <a:close/>
                  <a:moveTo>
                    <a:pt x="9387" y="10132"/>
                  </a:moveTo>
                  <a:cubicBezTo>
                    <a:pt x="9387" y="10167"/>
                    <a:pt x="9350" y="10237"/>
                    <a:pt x="9278" y="10237"/>
                  </a:cubicBezTo>
                  <a:lnTo>
                    <a:pt x="9205" y="10237"/>
                  </a:lnTo>
                  <a:cubicBezTo>
                    <a:pt x="9169" y="10237"/>
                    <a:pt x="9097" y="10202"/>
                    <a:pt x="9097" y="10132"/>
                  </a:cubicBezTo>
                  <a:lnTo>
                    <a:pt x="9097" y="10061"/>
                  </a:lnTo>
                  <a:cubicBezTo>
                    <a:pt x="9097" y="10026"/>
                    <a:pt x="9133" y="9956"/>
                    <a:pt x="9205" y="9956"/>
                  </a:cubicBezTo>
                  <a:lnTo>
                    <a:pt x="9278" y="9956"/>
                  </a:lnTo>
                  <a:cubicBezTo>
                    <a:pt x="9314" y="9956"/>
                    <a:pt x="9387" y="9991"/>
                    <a:pt x="9387" y="10061"/>
                  </a:cubicBezTo>
                  <a:lnTo>
                    <a:pt x="9387" y="10132"/>
                  </a:lnTo>
                  <a:close/>
                  <a:moveTo>
                    <a:pt x="9821" y="11644"/>
                  </a:moveTo>
                  <a:cubicBezTo>
                    <a:pt x="9821" y="11679"/>
                    <a:pt x="9785" y="11750"/>
                    <a:pt x="9713" y="11750"/>
                  </a:cubicBezTo>
                  <a:lnTo>
                    <a:pt x="9640" y="11750"/>
                  </a:lnTo>
                  <a:cubicBezTo>
                    <a:pt x="9604" y="11750"/>
                    <a:pt x="9532" y="11715"/>
                    <a:pt x="9532" y="11644"/>
                  </a:cubicBezTo>
                  <a:lnTo>
                    <a:pt x="9532" y="11574"/>
                  </a:lnTo>
                  <a:cubicBezTo>
                    <a:pt x="9532" y="11539"/>
                    <a:pt x="9568" y="11468"/>
                    <a:pt x="9640" y="11468"/>
                  </a:cubicBezTo>
                  <a:lnTo>
                    <a:pt x="9713" y="11468"/>
                  </a:lnTo>
                  <a:cubicBezTo>
                    <a:pt x="9749" y="11468"/>
                    <a:pt x="9821" y="11504"/>
                    <a:pt x="9821" y="11574"/>
                  </a:cubicBezTo>
                  <a:lnTo>
                    <a:pt x="9821" y="11644"/>
                  </a:lnTo>
                  <a:close/>
                  <a:moveTo>
                    <a:pt x="9821" y="10132"/>
                  </a:moveTo>
                  <a:cubicBezTo>
                    <a:pt x="9821" y="10167"/>
                    <a:pt x="9785" y="10237"/>
                    <a:pt x="9713" y="10237"/>
                  </a:cubicBezTo>
                  <a:lnTo>
                    <a:pt x="9640" y="10237"/>
                  </a:lnTo>
                  <a:cubicBezTo>
                    <a:pt x="9604" y="10237"/>
                    <a:pt x="9532" y="10202"/>
                    <a:pt x="9532" y="10132"/>
                  </a:cubicBezTo>
                  <a:lnTo>
                    <a:pt x="9532" y="10061"/>
                  </a:lnTo>
                  <a:cubicBezTo>
                    <a:pt x="9532" y="10026"/>
                    <a:pt x="9568" y="9956"/>
                    <a:pt x="9640" y="9956"/>
                  </a:cubicBezTo>
                  <a:lnTo>
                    <a:pt x="9713" y="9956"/>
                  </a:lnTo>
                  <a:cubicBezTo>
                    <a:pt x="9749" y="9956"/>
                    <a:pt x="9821" y="9991"/>
                    <a:pt x="9821" y="10061"/>
                  </a:cubicBezTo>
                  <a:lnTo>
                    <a:pt x="9821" y="10132"/>
                  </a:lnTo>
                  <a:close/>
                  <a:moveTo>
                    <a:pt x="10256" y="11644"/>
                  </a:moveTo>
                  <a:cubicBezTo>
                    <a:pt x="10256" y="11679"/>
                    <a:pt x="10220" y="11750"/>
                    <a:pt x="10148" y="11750"/>
                  </a:cubicBezTo>
                  <a:lnTo>
                    <a:pt x="10075" y="11750"/>
                  </a:lnTo>
                  <a:cubicBezTo>
                    <a:pt x="10039" y="11750"/>
                    <a:pt x="9966" y="11715"/>
                    <a:pt x="9966" y="11644"/>
                  </a:cubicBezTo>
                  <a:lnTo>
                    <a:pt x="9966" y="11574"/>
                  </a:lnTo>
                  <a:cubicBezTo>
                    <a:pt x="9966" y="11539"/>
                    <a:pt x="10003" y="11468"/>
                    <a:pt x="10075" y="11468"/>
                  </a:cubicBezTo>
                  <a:lnTo>
                    <a:pt x="10148" y="11468"/>
                  </a:lnTo>
                  <a:cubicBezTo>
                    <a:pt x="10184" y="11468"/>
                    <a:pt x="10256" y="11504"/>
                    <a:pt x="10256" y="11574"/>
                  </a:cubicBezTo>
                  <a:lnTo>
                    <a:pt x="10256" y="11644"/>
                  </a:lnTo>
                  <a:close/>
                  <a:moveTo>
                    <a:pt x="10256" y="10132"/>
                  </a:moveTo>
                  <a:cubicBezTo>
                    <a:pt x="10256" y="10167"/>
                    <a:pt x="10220" y="10237"/>
                    <a:pt x="10148" y="10237"/>
                  </a:cubicBezTo>
                  <a:lnTo>
                    <a:pt x="10075" y="10237"/>
                  </a:lnTo>
                  <a:cubicBezTo>
                    <a:pt x="10039" y="10237"/>
                    <a:pt x="9966" y="10202"/>
                    <a:pt x="9966" y="10132"/>
                  </a:cubicBezTo>
                  <a:lnTo>
                    <a:pt x="9966" y="10061"/>
                  </a:lnTo>
                  <a:cubicBezTo>
                    <a:pt x="9966" y="10026"/>
                    <a:pt x="10003" y="9956"/>
                    <a:pt x="10075" y="9956"/>
                  </a:cubicBezTo>
                  <a:lnTo>
                    <a:pt x="10148" y="9956"/>
                  </a:lnTo>
                  <a:cubicBezTo>
                    <a:pt x="10184" y="9956"/>
                    <a:pt x="10256" y="9991"/>
                    <a:pt x="10256" y="10061"/>
                  </a:cubicBezTo>
                  <a:lnTo>
                    <a:pt x="10256" y="10132"/>
                  </a:lnTo>
                  <a:close/>
                  <a:moveTo>
                    <a:pt x="10691" y="11644"/>
                  </a:moveTo>
                  <a:cubicBezTo>
                    <a:pt x="10691" y="11679"/>
                    <a:pt x="10655" y="11750"/>
                    <a:pt x="10583" y="11750"/>
                  </a:cubicBezTo>
                  <a:lnTo>
                    <a:pt x="10510" y="11750"/>
                  </a:lnTo>
                  <a:cubicBezTo>
                    <a:pt x="10474" y="11750"/>
                    <a:pt x="10401" y="11715"/>
                    <a:pt x="10401" y="11644"/>
                  </a:cubicBezTo>
                  <a:lnTo>
                    <a:pt x="10401" y="11574"/>
                  </a:lnTo>
                  <a:cubicBezTo>
                    <a:pt x="10401" y="11539"/>
                    <a:pt x="10438" y="11468"/>
                    <a:pt x="10510" y="11468"/>
                  </a:cubicBezTo>
                  <a:lnTo>
                    <a:pt x="10583" y="11468"/>
                  </a:lnTo>
                  <a:cubicBezTo>
                    <a:pt x="10619" y="11468"/>
                    <a:pt x="10691" y="11504"/>
                    <a:pt x="10691" y="11574"/>
                  </a:cubicBezTo>
                  <a:lnTo>
                    <a:pt x="10691" y="11644"/>
                  </a:lnTo>
                  <a:close/>
                  <a:moveTo>
                    <a:pt x="10691" y="10132"/>
                  </a:moveTo>
                  <a:cubicBezTo>
                    <a:pt x="10691" y="10167"/>
                    <a:pt x="10655" y="10237"/>
                    <a:pt x="10583" y="10237"/>
                  </a:cubicBezTo>
                  <a:lnTo>
                    <a:pt x="10510" y="10237"/>
                  </a:lnTo>
                  <a:cubicBezTo>
                    <a:pt x="10474" y="10237"/>
                    <a:pt x="10401" y="10202"/>
                    <a:pt x="10401" y="10132"/>
                  </a:cubicBezTo>
                  <a:lnTo>
                    <a:pt x="10401" y="10061"/>
                  </a:lnTo>
                  <a:cubicBezTo>
                    <a:pt x="10401" y="10026"/>
                    <a:pt x="10438" y="9956"/>
                    <a:pt x="10510" y="9956"/>
                  </a:cubicBezTo>
                  <a:lnTo>
                    <a:pt x="10583" y="9956"/>
                  </a:lnTo>
                  <a:cubicBezTo>
                    <a:pt x="10619" y="9956"/>
                    <a:pt x="10691" y="9991"/>
                    <a:pt x="10691" y="10061"/>
                  </a:cubicBezTo>
                  <a:lnTo>
                    <a:pt x="10691" y="10132"/>
                  </a:lnTo>
                  <a:close/>
                  <a:moveTo>
                    <a:pt x="11126" y="11644"/>
                  </a:moveTo>
                  <a:cubicBezTo>
                    <a:pt x="11126" y="11679"/>
                    <a:pt x="11090" y="11750"/>
                    <a:pt x="11017" y="11750"/>
                  </a:cubicBezTo>
                  <a:lnTo>
                    <a:pt x="10945" y="11750"/>
                  </a:lnTo>
                  <a:cubicBezTo>
                    <a:pt x="10909" y="11750"/>
                    <a:pt x="10836" y="11715"/>
                    <a:pt x="10836" y="11644"/>
                  </a:cubicBezTo>
                  <a:lnTo>
                    <a:pt x="10836" y="11574"/>
                  </a:lnTo>
                  <a:cubicBezTo>
                    <a:pt x="10836" y="11539"/>
                    <a:pt x="10872" y="11468"/>
                    <a:pt x="10945" y="11468"/>
                  </a:cubicBezTo>
                  <a:lnTo>
                    <a:pt x="11017" y="11468"/>
                  </a:lnTo>
                  <a:cubicBezTo>
                    <a:pt x="11054" y="11468"/>
                    <a:pt x="11126" y="11504"/>
                    <a:pt x="11126" y="11574"/>
                  </a:cubicBezTo>
                  <a:lnTo>
                    <a:pt x="11126" y="11644"/>
                  </a:lnTo>
                  <a:close/>
                  <a:moveTo>
                    <a:pt x="11126" y="10132"/>
                  </a:moveTo>
                  <a:cubicBezTo>
                    <a:pt x="11126" y="10167"/>
                    <a:pt x="11090" y="10237"/>
                    <a:pt x="11017" y="10237"/>
                  </a:cubicBezTo>
                  <a:lnTo>
                    <a:pt x="10945" y="10237"/>
                  </a:lnTo>
                  <a:cubicBezTo>
                    <a:pt x="10909" y="10237"/>
                    <a:pt x="10836" y="10202"/>
                    <a:pt x="10836" y="10132"/>
                  </a:cubicBezTo>
                  <a:lnTo>
                    <a:pt x="10836" y="10061"/>
                  </a:lnTo>
                  <a:cubicBezTo>
                    <a:pt x="10836" y="10026"/>
                    <a:pt x="10872" y="9956"/>
                    <a:pt x="10945" y="9956"/>
                  </a:cubicBezTo>
                  <a:lnTo>
                    <a:pt x="11017" y="9956"/>
                  </a:lnTo>
                  <a:cubicBezTo>
                    <a:pt x="11054" y="9956"/>
                    <a:pt x="11126" y="9991"/>
                    <a:pt x="11126" y="10061"/>
                  </a:cubicBezTo>
                  <a:lnTo>
                    <a:pt x="11126" y="10132"/>
                  </a:lnTo>
                  <a:close/>
                  <a:moveTo>
                    <a:pt x="11525" y="11644"/>
                  </a:moveTo>
                  <a:cubicBezTo>
                    <a:pt x="11525" y="11679"/>
                    <a:pt x="11489" y="11750"/>
                    <a:pt x="11416" y="11750"/>
                  </a:cubicBezTo>
                  <a:lnTo>
                    <a:pt x="11380" y="11750"/>
                  </a:lnTo>
                  <a:cubicBezTo>
                    <a:pt x="11344" y="11750"/>
                    <a:pt x="11271" y="11715"/>
                    <a:pt x="11271" y="11644"/>
                  </a:cubicBezTo>
                  <a:lnTo>
                    <a:pt x="11271" y="11574"/>
                  </a:lnTo>
                  <a:cubicBezTo>
                    <a:pt x="11271" y="11539"/>
                    <a:pt x="11307" y="11468"/>
                    <a:pt x="11380" y="11468"/>
                  </a:cubicBezTo>
                  <a:lnTo>
                    <a:pt x="11452" y="11468"/>
                  </a:lnTo>
                  <a:cubicBezTo>
                    <a:pt x="11489" y="11468"/>
                    <a:pt x="11561" y="11504"/>
                    <a:pt x="11561" y="11574"/>
                  </a:cubicBezTo>
                  <a:lnTo>
                    <a:pt x="11561" y="11644"/>
                  </a:lnTo>
                  <a:close/>
                  <a:moveTo>
                    <a:pt x="11525" y="10132"/>
                  </a:moveTo>
                  <a:cubicBezTo>
                    <a:pt x="11525" y="10167"/>
                    <a:pt x="11489" y="10237"/>
                    <a:pt x="11416" y="10237"/>
                  </a:cubicBezTo>
                  <a:lnTo>
                    <a:pt x="11380" y="10237"/>
                  </a:lnTo>
                  <a:cubicBezTo>
                    <a:pt x="11344" y="10237"/>
                    <a:pt x="11271" y="10202"/>
                    <a:pt x="11271" y="10132"/>
                  </a:cubicBezTo>
                  <a:lnTo>
                    <a:pt x="11271" y="10061"/>
                  </a:lnTo>
                  <a:cubicBezTo>
                    <a:pt x="11271" y="10026"/>
                    <a:pt x="11307" y="9956"/>
                    <a:pt x="11380" y="9956"/>
                  </a:cubicBezTo>
                  <a:lnTo>
                    <a:pt x="11452" y="9956"/>
                  </a:lnTo>
                  <a:cubicBezTo>
                    <a:pt x="11489" y="9956"/>
                    <a:pt x="11561" y="9991"/>
                    <a:pt x="11561" y="10061"/>
                  </a:cubicBezTo>
                  <a:lnTo>
                    <a:pt x="11561" y="10132"/>
                  </a:lnTo>
                  <a:close/>
                  <a:moveTo>
                    <a:pt x="12938" y="11539"/>
                  </a:moveTo>
                  <a:cubicBezTo>
                    <a:pt x="12938" y="11574"/>
                    <a:pt x="12902" y="11644"/>
                    <a:pt x="12830" y="11644"/>
                  </a:cubicBezTo>
                  <a:lnTo>
                    <a:pt x="12757" y="11644"/>
                  </a:lnTo>
                  <a:cubicBezTo>
                    <a:pt x="12721" y="11644"/>
                    <a:pt x="12648" y="11609"/>
                    <a:pt x="12648" y="11539"/>
                  </a:cubicBezTo>
                  <a:lnTo>
                    <a:pt x="12648" y="11468"/>
                  </a:lnTo>
                  <a:cubicBezTo>
                    <a:pt x="12648" y="11433"/>
                    <a:pt x="12685" y="11363"/>
                    <a:pt x="12757" y="11363"/>
                  </a:cubicBezTo>
                  <a:lnTo>
                    <a:pt x="12830" y="11363"/>
                  </a:lnTo>
                  <a:cubicBezTo>
                    <a:pt x="12866" y="11363"/>
                    <a:pt x="12938" y="11398"/>
                    <a:pt x="12938" y="11468"/>
                  </a:cubicBezTo>
                  <a:lnTo>
                    <a:pt x="12938" y="11539"/>
                  </a:lnTo>
                  <a:close/>
                  <a:moveTo>
                    <a:pt x="12938" y="10237"/>
                  </a:moveTo>
                  <a:cubicBezTo>
                    <a:pt x="12938" y="10272"/>
                    <a:pt x="12902" y="10343"/>
                    <a:pt x="12830" y="10343"/>
                  </a:cubicBezTo>
                  <a:lnTo>
                    <a:pt x="12757" y="10343"/>
                  </a:lnTo>
                  <a:cubicBezTo>
                    <a:pt x="12721" y="10343"/>
                    <a:pt x="12648" y="10307"/>
                    <a:pt x="12648" y="10237"/>
                  </a:cubicBezTo>
                  <a:lnTo>
                    <a:pt x="12648" y="10132"/>
                  </a:lnTo>
                  <a:cubicBezTo>
                    <a:pt x="12648" y="10096"/>
                    <a:pt x="12685" y="10026"/>
                    <a:pt x="12757" y="10026"/>
                  </a:cubicBezTo>
                  <a:lnTo>
                    <a:pt x="12830" y="10026"/>
                  </a:lnTo>
                  <a:cubicBezTo>
                    <a:pt x="12866" y="10026"/>
                    <a:pt x="12938" y="10061"/>
                    <a:pt x="12938" y="10132"/>
                  </a:cubicBezTo>
                  <a:lnTo>
                    <a:pt x="12938" y="10237"/>
                  </a:lnTo>
                  <a:close/>
                  <a:moveTo>
                    <a:pt x="13373" y="11539"/>
                  </a:moveTo>
                  <a:cubicBezTo>
                    <a:pt x="13373" y="11574"/>
                    <a:pt x="13337" y="11644"/>
                    <a:pt x="13264" y="11644"/>
                  </a:cubicBezTo>
                  <a:lnTo>
                    <a:pt x="13192" y="11644"/>
                  </a:lnTo>
                  <a:cubicBezTo>
                    <a:pt x="13156" y="11644"/>
                    <a:pt x="13083" y="11609"/>
                    <a:pt x="13083" y="11539"/>
                  </a:cubicBezTo>
                  <a:lnTo>
                    <a:pt x="13083" y="11468"/>
                  </a:lnTo>
                  <a:cubicBezTo>
                    <a:pt x="13083" y="11433"/>
                    <a:pt x="13119" y="11363"/>
                    <a:pt x="13192" y="11363"/>
                  </a:cubicBezTo>
                  <a:lnTo>
                    <a:pt x="13264" y="11363"/>
                  </a:lnTo>
                  <a:cubicBezTo>
                    <a:pt x="13301" y="11363"/>
                    <a:pt x="13373" y="11398"/>
                    <a:pt x="13373" y="11468"/>
                  </a:cubicBezTo>
                  <a:lnTo>
                    <a:pt x="13373" y="11539"/>
                  </a:lnTo>
                  <a:close/>
                  <a:moveTo>
                    <a:pt x="13373" y="10237"/>
                  </a:moveTo>
                  <a:cubicBezTo>
                    <a:pt x="13373" y="10272"/>
                    <a:pt x="13337" y="10343"/>
                    <a:pt x="13264" y="10343"/>
                  </a:cubicBezTo>
                  <a:lnTo>
                    <a:pt x="13192" y="10343"/>
                  </a:lnTo>
                  <a:cubicBezTo>
                    <a:pt x="13156" y="10343"/>
                    <a:pt x="13083" y="10307"/>
                    <a:pt x="13083" y="10237"/>
                  </a:cubicBezTo>
                  <a:lnTo>
                    <a:pt x="13083" y="10132"/>
                  </a:lnTo>
                  <a:cubicBezTo>
                    <a:pt x="13083" y="10096"/>
                    <a:pt x="13119" y="10026"/>
                    <a:pt x="13192" y="10026"/>
                  </a:cubicBezTo>
                  <a:lnTo>
                    <a:pt x="13264" y="10026"/>
                  </a:lnTo>
                  <a:cubicBezTo>
                    <a:pt x="13301" y="10026"/>
                    <a:pt x="13373" y="10061"/>
                    <a:pt x="13373" y="10132"/>
                  </a:cubicBezTo>
                  <a:lnTo>
                    <a:pt x="13373" y="10237"/>
                  </a:lnTo>
                  <a:close/>
                  <a:moveTo>
                    <a:pt x="13808" y="11539"/>
                  </a:moveTo>
                  <a:cubicBezTo>
                    <a:pt x="13808" y="11574"/>
                    <a:pt x="13772" y="11644"/>
                    <a:pt x="13699" y="11644"/>
                  </a:cubicBezTo>
                  <a:lnTo>
                    <a:pt x="13627" y="11644"/>
                  </a:lnTo>
                  <a:cubicBezTo>
                    <a:pt x="13591" y="11644"/>
                    <a:pt x="13518" y="11609"/>
                    <a:pt x="13518" y="11539"/>
                  </a:cubicBezTo>
                  <a:lnTo>
                    <a:pt x="13518" y="11468"/>
                  </a:lnTo>
                  <a:cubicBezTo>
                    <a:pt x="13518" y="11433"/>
                    <a:pt x="13554" y="11363"/>
                    <a:pt x="13627" y="11363"/>
                  </a:cubicBezTo>
                  <a:lnTo>
                    <a:pt x="13699" y="11363"/>
                  </a:lnTo>
                  <a:cubicBezTo>
                    <a:pt x="13736" y="11363"/>
                    <a:pt x="13808" y="11398"/>
                    <a:pt x="13808" y="11468"/>
                  </a:cubicBezTo>
                  <a:lnTo>
                    <a:pt x="13808" y="11539"/>
                  </a:lnTo>
                  <a:close/>
                  <a:moveTo>
                    <a:pt x="13808" y="10237"/>
                  </a:moveTo>
                  <a:cubicBezTo>
                    <a:pt x="13808" y="10272"/>
                    <a:pt x="13772" y="10343"/>
                    <a:pt x="13699" y="10343"/>
                  </a:cubicBezTo>
                  <a:lnTo>
                    <a:pt x="13627" y="10343"/>
                  </a:lnTo>
                  <a:cubicBezTo>
                    <a:pt x="13591" y="10343"/>
                    <a:pt x="13518" y="10307"/>
                    <a:pt x="13518" y="10237"/>
                  </a:cubicBezTo>
                  <a:lnTo>
                    <a:pt x="13518" y="10132"/>
                  </a:lnTo>
                  <a:cubicBezTo>
                    <a:pt x="13518" y="10096"/>
                    <a:pt x="13554" y="10026"/>
                    <a:pt x="13627" y="10026"/>
                  </a:cubicBezTo>
                  <a:lnTo>
                    <a:pt x="13699" y="10026"/>
                  </a:lnTo>
                  <a:cubicBezTo>
                    <a:pt x="13736" y="10026"/>
                    <a:pt x="13808" y="10061"/>
                    <a:pt x="13808" y="10132"/>
                  </a:cubicBezTo>
                  <a:lnTo>
                    <a:pt x="13808" y="10237"/>
                  </a:lnTo>
                  <a:close/>
                  <a:moveTo>
                    <a:pt x="14207" y="11539"/>
                  </a:moveTo>
                  <a:cubicBezTo>
                    <a:pt x="14207" y="11574"/>
                    <a:pt x="14170" y="11644"/>
                    <a:pt x="14098" y="11644"/>
                  </a:cubicBezTo>
                  <a:lnTo>
                    <a:pt x="14026" y="11644"/>
                  </a:lnTo>
                  <a:cubicBezTo>
                    <a:pt x="13989" y="11644"/>
                    <a:pt x="13917" y="11609"/>
                    <a:pt x="13917" y="11539"/>
                  </a:cubicBezTo>
                  <a:lnTo>
                    <a:pt x="13917" y="11468"/>
                  </a:lnTo>
                  <a:cubicBezTo>
                    <a:pt x="13917" y="11433"/>
                    <a:pt x="13953" y="11363"/>
                    <a:pt x="14026" y="11363"/>
                  </a:cubicBezTo>
                  <a:lnTo>
                    <a:pt x="14098" y="11363"/>
                  </a:lnTo>
                  <a:cubicBezTo>
                    <a:pt x="14134" y="11363"/>
                    <a:pt x="14207" y="11398"/>
                    <a:pt x="14207" y="11468"/>
                  </a:cubicBezTo>
                  <a:lnTo>
                    <a:pt x="14207" y="11539"/>
                  </a:lnTo>
                  <a:close/>
                  <a:moveTo>
                    <a:pt x="14207" y="10237"/>
                  </a:moveTo>
                  <a:cubicBezTo>
                    <a:pt x="14207" y="10272"/>
                    <a:pt x="14170" y="10343"/>
                    <a:pt x="14098" y="10343"/>
                  </a:cubicBezTo>
                  <a:lnTo>
                    <a:pt x="14026" y="10343"/>
                  </a:lnTo>
                  <a:cubicBezTo>
                    <a:pt x="13989" y="10343"/>
                    <a:pt x="13917" y="10307"/>
                    <a:pt x="13917" y="10237"/>
                  </a:cubicBezTo>
                  <a:lnTo>
                    <a:pt x="13917" y="10132"/>
                  </a:lnTo>
                  <a:cubicBezTo>
                    <a:pt x="13917" y="10096"/>
                    <a:pt x="13953" y="10026"/>
                    <a:pt x="14026" y="10026"/>
                  </a:cubicBezTo>
                  <a:lnTo>
                    <a:pt x="14098" y="10026"/>
                  </a:lnTo>
                  <a:cubicBezTo>
                    <a:pt x="14134" y="10026"/>
                    <a:pt x="14207" y="10061"/>
                    <a:pt x="14207" y="10132"/>
                  </a:cubicBezTo>
                  <a:lnTo>
                    <a:pt x="14207" y="10237"/>
                  </a:lnTo>
                  <a:close/>
                  <a:moveTo>
                    <a:pt x="14642" y="11539"/>
                  </a:moveTo>
                  <a:cubicBezTo>
                    <a:pt x="14642" y="11574"/>
                    <a:pt x="14605" y="11644"/>
                    <a:pt x="14533" y="11644"/>
                  </a:cubicBezTo>
                  <a:lnTo>
                    <a:pt x="14460" y="11644"/>
                  </a:lnTo>
                  <a:cubicBezTo>
                    <a:pt x="14424" y="11644"/>
                    <a:pt x="14352" y="11609"/>
                    <a:pt x="14352" y="11539"/>
                  </a:cubicBezTo>
                  <a:lnTo>
                    <a:pt x="14352" y="11468"/>
                  </a:lnTo>
                  <a:cubicBezTo>
                    <a:pt x="14352" y="11433"/>
                    <a:pt x="14388" y="11363"/>
                    <a:pt x="14460" y="11363"/>
                  </a:cubicBezTo>
                  <a:lnTo>
                    <a:pt x="14533" y="11363"/>
                  </a:lnTo>
                  <a:cubicBezTo>
                    <a:pt x="14569" y="11363"/>
                    <a:pt x="14642" y="11398"/>
                    <a:pt x="14642" y="11468"/>
                  </a:cubicBezTo>
                  <a:lnTo>
                    <a:pt x="14642" y="11539"/>
                  </a:lnTo>
                  <a:close/>
                  <a:moveTo>
                    <a:pt x="14642" y="10237"/>
                  </a:moveTo>
                  <a:cubicBezTo>
                    <a:pt x="14642" y="10272"/>
                    <a:pt x="14605" y="10343"/>
                    <a:pt x="14533" y="10343"/>
                  </a:cubicBezTo>
                  <a:lnTo>
                    <a:pt x="14460" y="10343"/>
                  </a:lnTo>
                  <a:cubicBezTo>
                    <a:pt x="14424" y="10343"/>
                    <a:pt x="14352" y="10307"/>
                    <a:pt x="14352" y="10237"/>
                  </a:cubicBezTo>
                  <a:lnTo>
                    <a:pt x="14352" y="10132"/>
                  </a:lnTo>
                  <a:cubicBezTo>
                    <a:pt x="14352" y="10096"/>
                    <a:pt x="14388" y="10026"/>
                    <a:pt x="14460" y="10026"/>
                  </a:cubicBezTo>
                  <a:lnTo>
                    <a:pt x="14533" y="10026"/>
                  </a:lnTo>
                  <a:cubicBezTo>
                    <a:pt x="14569" y="10026"/>
                    <a:pt x="14642" y="10061"/>
                    <a:pt x="14642" y="10132"/>
                  </a:cubicBezTo>
                  <a:lnTo>
                    <a:pt x="14642" y="10237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C4668EC6-D38F-4FEB-ADC3-1E2966239FCA}"/>
              </a:ext>
            </a:extLst>
          </p:cNvPr>
          <p:cNvSpPr/>
          <p:nvPr/>
        </p:nvSpPr>
        <p:spPr>
          <a:xfrm>
            <a:off x="3967162" y="1219200"/>
            <a:ext cx="8224838" cy="127167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0080" rtlCol="0" anchor="ctr"/>
          <a:lstStyle/>
          <a:p>
            <a:r>
              <a:rPr lang="en-US" sz="80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37FDE506-53C3-4023-AFD4-3C64ACABA124}"/>
              </a:ext>
            </a:extLst>
          </p:cNvPr>
          <p:cNvSpPr/>
          <p:nvPr/>
        </p:nvSpPr>
        <p:spPr>
          <a:xfrm>
            <a:off x="0" y="2490878"/>
            <a:ext cx="8224838" cy="127167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64008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sz="8000" b="1" dirty="0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  <a:endParaRPr lang="en-US" sz="8000" b="1" dirty="0">
              <a:solidFill>
                <a:schemeClr val="accent3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7639358B-E683-49A0-91C4-D967B63D6671}"/>
              </a:ext>
            </a:extLst>
          </p:cNvPr>
          <p:cNvSpPr/>
          <p:nvPr/>
        </p:nvSpPr>
        <p:spPr>
          <a:xfrm>
            <a:off x="3967162" y="3762967"/>
            <a:ext cx="8224838" cy="127167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4008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8000" b="1" dirty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B998F8BA-E9CE-4D21-BFC7-A7E821D70120}"/>
              </a:ext>
            </a:extLst>
          </p:cNvPr>
          <p:cNvGrpSpPr/>
          <p:nvPr/>
        </p:nvGrpSpPr>
        <p:grpSpPr>
          <a:xfrm>
            <a:off x="3136769" y="3761048"/>
            <a:ext cx="1295531" cy="1273597"/>
            <a:chOff x="3136769" y="3757626"/>
            <a:chExt cx="1295531" cy="1277020"/>
          </a:xfrm>
        </p:grpSpPr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770E6D2C-540C-49F6-839A-EDCCC09847B9}"/>
                </a:ext>
              </a:extLst>
            </p:cNvPr>
            <p:cNvSpPr/>
            <p:nvPr/>
          </p:nvSpPr>
          <p:spPr>
            <a:xfrm>
              <a:off x="3511084" y="3758383"/>
              <a:ext cx="921216" cy="1276263"/>
            </a:xfrm>
            <a:custGeom>
              <a:avLst/>
              <a:gdLst>
                <a:gd name="connsiteX0" fmla="*/ 435539 w 921216"/>
                <a:gd name="connsiteY0" fmla="*/ 0 h 1276263"/>
                <a:gd name="connsiteX1" fmla="*/ 921216 w 921216"/>
                <a:gd name="connsiteY1" fmla="*/ 0 h 1276263"/>
                <a:gd name="connsiteX2" fmla="*/ 921216 w 921216"/>
                <a:gd name="connsiteY2" fmla="*/ 2668 h 1276263"/>
                <a:gd name="connsiteX3" fmla="*/ 921216 w 921216"/>
                <a:gd name="connsiteY3" fmla="*/ 1274345 h 1276263"/>
                <a:gd name="connsiteX4" fmla="*/ 921216 w 921216"/>
                <a:gd name="connsiteY4" fmla="*/ 1274346 h 1276263"/>
                <a:gd name="connsiteX5" fmla="*/ 921216 w 921216"/>
                <a:gd name="connsiteY5" fmla="*/ 1276263 h 1276263"/>
                <a:gd name="connsiteX6" fmla="*/ 435539 w 921216"/>
                <a:gd name="connsiteY6" fmla="*/ 1276263 h 1276263"/>
                <a:gd name="connsiteX7" fmla="*/ 0 w 921216"/>
                <a:gd name="connsiteY7" fmla="*/ 714767 h 1276263"/>
                <a:gd name="connsiteX8" fmla="*/ 0 w 921216"/>
                <a:gd name="connsiteY8" fmla="*/ 546962 h 1276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21216" h="1276263">
                  <a:moveTo>
                    <a:pt x="435539" y="0"/>
                  </a:moveTo>
                  <a:lnTo>
                    <a:pt x="921216" y="0"/>
                  </a:lnTo>
                  <a:lnTo>
                    <a:pt x="921216" y="2668"/>
                  </a:lnTo>
                  <a:lnTo>
                    <a:pt x="921216" y="1274345"/>
                  </a:lnTo>
                  <a:lnTo>
                    <a:pt x="921216" y="1274346"/>
                  </a:lnTo>
                  <a:lnTo>
                    <a:pt x="921216" y="1276263"/>
                  </a:lnTo>
                  <a:lnTo>
                    <a:pt x="435539" y="1276263"/>
                  </a:lnTo>
                  <a:lnTo>
                    <a:pt x="0" y="714767"/>
                  </a:lnTo>
                  <a:lnTo>
                    <a:pt x="0" y="546962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2" name="Shape">
              <a:extLst>
                <a:ext uri="{FF2B5EF4-FFF2-40B4-BE49-F238E27FC236}">
                  <a16:creationId xmlns:a16="http://schemas.microsoft.com/office/drawing/2014/main" id="{37A7F33D-A638-4C39-B8C7-F44909DB1B72}"/>
                </a:ext>
              </a:extLst>
            </p:cNvPr>
            <p:cNvSpPr/>
            <p:nvPr/>
          </p:nvSpPr>
          <p:spPr>
            <a:xfrm>
              <a:off x="3136769" y="3757626"/>
              <a:ext cx="1230519" cy="12770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5" h="21600" extrusionOk="0">
                  <a:moveTo>
                    <a:pt x="20078" y="11222"/>
                  </a:moveTo>
                  <a:cubicBezTo>
                    <a:pt x="20078" y="11222"/>
                    <a:pt x="20259" y="11081"/>
                    <a:pt x="20404" y="11081"/>
                  </a:cubicBezTo>
                  <a:cubicBezTo>
                    <a:pt x="20549" y="11081"/>
                    <a:pt x="21020" y="11046"/>
                    <a:pt x="21020" y="10870"/>
                  </a:cubicBezTo>
                  <a:cubicBezTo>
                    <a:pt x="21020" y="10694"/>
                    <a:pt x="20549" y="10694"/>
                    <a:pt x="20404" y="10659"/>
                  </a:cubicBezTo>
                  <a:cubicBezTo>
                    <a:pt x="20259" y="10659"/>
                    <a:pt x="20078" y="10519"/>
                    <a:pt x="20078" y="10519"/>
                  </a:cubicBezTo>
                  <a:cubicBezTo>
                    <a:pt x="20078" y="10519"/>
                    <a:pt x="21310" y="7212"/>
                    <a:pt x="21346" y="7106"/>
                  </a:cubicBezTo>
                  <a:cubicBezTo>
                    <a:pt x="21383" y="7001"/>
                    <a:pt x="21600" y="6508"/>
                    <a:pt x="21491" y="6543"/>
                  </a:cubicBezTo>
                  <a:cubicBezTo>
                    <a:pt x="21383" y="6579"/>
                    <a:pt x="20621" y="6860"/>
                    <a:pt x="20368" y="6930"/>
                  </a:cubicBezTo>
                  <a:cubicBezTo>
                    <a:pt x="20078" y="7001"/>
                    <a:pt x="19897" y="7141"/>
                    <a:pt x="19752" y="7388"/>
                  </a:cubicBezTo>
                  <a:cubicBezTo>
                    <a:pt x="19570" y="7634"/>
                    <a:pt x="17686" y="10096"/>
                    <a:pt x="17686" y="10096"/>
                  </a:cubicBezTo>
                  <a:cubicBezTo>
                    <a:pt x="17686" y="10096"/>
                    <a:pt x="17468" y="10096"/>
                    <a:pt x="16707" y="9991"/>
                  </a:cubicBezTo>
                  <a:cubicBezTo>
                    <a:pt x="15946" y="9885"/>
                    <a:pt x="13554" y="9780"/>
                    <a:pt x="12503" y="9709"/>
                  </a:cubicBezTo>
                  <a:cubicBezTo>
                    <a:pt x="11452" y="9639"/>
                    <a:pt x="11054" y="9498"/>
                    <a:pt x="11054" y="9498"/>
                  </a:cubicBezTo>
                  <a:cubicBezTo>
                    <a:pt x="11090" y="9252"/>
                    <a:pt x="12032" y="6367"/>
                    <a:pt x="12177" y="6016"/>
                  </a:cubicBezTo>
                  <a:cubicBezTo>
                    <a:pt x="12322" y="5664"/>
                    <a:pt x="14424" y="528"/>
                    <a:pt x="14497" y="317"/>
                  </a:cubicBezTo>
                  <a:cubicBezTo>
                    <a:pt x="14569" y="106"/>
                    <a:pt x="14424" y="0"/>
                    <a:pt x="14279" y="0"/>
                  </a:cubicBezTo>
                  <a:cubicBezTo>
                    <a:pt x="14134" y="0"/>
                    <a:pt x="13047" y="317"/>
                    <a:pt x="12830" y="493"/>
                  </a:cubicBezTo>
                  <a:cubicBezTo>
                    <a:pt x="12648" y="633"/>
                    <a:pt x="11452" y="2357"/>
                    <a:pt x="10800" y="3272"/>
                  </a:cubicBezTo>
                  <a:cubicBezTo>
                    <a:pt x="10619" y="2603"/>
                    <a:pt x="9133" y="2990"/>
                    <a:pt x="9133" y="2990"/>
                  </a:cubicBezTo>
                  <a:cubicBezTo>
                    <a:pt x="8952" y="3448"/>
                    <a:pt x="9133" y="3870"/>
                    <a:pt x="9133" y="3870"/>
                  </a:cubicBezTo>
                  <a:cubicBezTo>
                    <a:pt x="9713" y="4010"/>
                    <a:pt x="10111" y="3975"/>
                    <a:pt x="10365" y="3905"/>
                  </a:cubicBezTo>
                  <a:cubicBezTo>
                    <a:pt x="10039" y="4327"/>
                    <a:pt x="9278" y="5277"/>
                    <a:pt x="8444" y="6297"/>
                  </a:cubicBezTo>
                  <a:cubicBezTo>
                    <a:pt x="8191" y="5699"/>
                    <a:pt x="6777" y="6051"/>
                    <a:pt x="6777" y="6051"/>
                  </a:cubicBezTo>
                  <a:cubicBezTo>
                    <a:pt x="6596" y="6508"/>
                    <a:pt x="6777" y="6930"/>
                    <a:pt x="6777" y="6930"/>
                  </a:cubicBezTo>
                  <a:cubicBezTo>
                    <a:pt x="7248" y="7036"/>
                    <a:pt x="7611" y="7071"/>
                    <a:pt x="7864" y="7001"/>
                  </a:cubicBezTo>
                  <a:cubicBezTo>
                    <a:pt x="6741" y="8373"/>
                    <a:pt x="5726" y="9674"/>
                    <a:pt x="5726" y="9674"/>
                  </a:cubicBezTo>
                  <a:cubicBezTo>
                    <a:pt x="5726" y="9674"/>
                    <a:pt x="3298" y="9745"/>
                    <a:pt x="2754" y="9780"/>
                  </a:cubicBezTo>
                  <a:cubicBezTo>
                    <a:pt x="2211" y="9850"/>
                    <a:pt x="834" y="10167"/>
                    <a:pt x="471" y="10343"/>
                  </a:cubicBezTo>
                  <a:cubicBezTo>
                    <a:pt x="109" y="10519"/>
                    <a:pt x="0" y="10800"/>
                    <a:pt x="0" y="10800"/>
                  </a:cubicBezTo>
                  <a:cubicBezTo>
                    <a:pt x="0" y="10800"/>
                    <a:pt x="72" y="11046"/>
                    <a:pt x="471" y="11257"/>
                  </a:cubicBezTo>
                  <a:cubicBezTo>
                    <a:pt x="870" y="11468"/>
                    <a:pt x="2211" y="11750"/>
                    <a:pt x="2754" y="11820"/>
                  </a:cubicBezTo>
                  <a:cubicBezTo>
                    <a:pt x="3298" y="11891"/>
                    <a:pt x="5726" y="11926"/>
                    <a:pt x="5726" y="11926"/>
                  </a:cubicBezTo>
                  <a:cubicBezTo>
                    <a:pt x="5726" y="11926"/>
                    <a:pt x="6777" y="13192"/>
                    <a:pt x="7864" y="14599"/>
                  </a:cubicBezTo>
                  <a:cubicBezTo>
                    <a:pt x="7611" y="14564"/>
                    <a:pt x="7285" y="14564"/>
                    <a:pt x="6777" y="14670"/>
                  </a:cubicBezTo>
                  <a:cubicBezTo>
                    <a:pt x="6777" y="14670"/>
                    <a:pt x="6596" y="15092"/>
                    <a:pt x="6777" y="15549"/>
                  </a:cubicBezTo>
                  <a:cubicBezTo>
                    <a:pt x="6777" y="15549"/>
                    <a:pt x="8191" y="15901"/>
                    <a:pt x="8444" y="15303"/>
                  </a:cubicBezTo>
                  <a:cubicBezTo>
                    <a:pt x="9242" y="16323"/>
                    <a:pt x="10003" y="17273"/>
                    <a:pt x="10365" y="17695"/>
                  </a:cubicBezTo>
                  <a:cubicBezTo>
                    <a:pt x="10111" y="17625"/>
                    <a:pt x="9749" y="17590"/>
                    <a:pt x="9133" y="17730"/>
                  </a:cubicBezTo>
                  <a:cubicBezTo>
                    <a:pt x="9133" y="17730"/>
                    <a:pt x="8952" y="18152"/>
                    <a:pt x="9133" y="18610"/>
                  </a:cubicBezTo>
                  <a:cubicBezTo>
                    <a:pt x="9133" y="18610"/>
                    <a:pt x="10619" y="18997"/>
                    <a:pt x="10800" y="18328"/>
                  </a:cubicBezTo>
                  <a:cubicBezTo>
                    <a:pt x="11452" y="19243"/>
                    <a:pt x="12648" y="20967"/>
                    <a:pt x="12830" y="21107"/>
                  </a:cubicBezTo>
                  <a:cubicBezTo>
                    <a:pt x="13047" y="21283"/>
                    <a:pt x="14134" y="21600"/>
                    <a:pt x="14279" y="21600"/>
                  </a:cubicBezTo>
                  <a:cubicBezTo>
                    <a:pt x="14424" y="21600"/>
                    <a:pt x="14569" y="21494"/>
                    <a:pt x="14497" y="21283"/>
                  </a:cubicBezTo>
                  <a:cubicBezTo>
                    <a:pt x="14424" y="21072"/>
                    <a:pt x="12322" y="15971"/>
                    <a:pt x="12177" y="15584"/>
                  </a:cubicBezTo>
                  <a:cubicBezTo>
                    <a:pt x="12032" y="15233"/>
                    <a:pt x="11054" y="12348"/>
                    <a:pt x="11054" y="12102"/>
                  </a:cubicBezTo>
                  <a:cubicBezTo>
                    <a:pt x="11054" y="12102"/>
                    <a:pt x="11452" y="11961"/>
                    <a:pt x="12503" y="11891"/>
                  </a:cubicBezTo>
                  <a:cubicBezTo>
                    <a:pt x="13554" y="11820"/>
                    <a:pt x="15946" y="11715"/>
                    <a:pt x="16707" y="11609"/>
                  </a:cubicBezTo>
                  <a:cubicBezTo>
                    <a:pt x="17468" y="11504"/>
                    <a:pt x="17686" y="11504"/>
                    <a:pt x="17686" y="11504"/>
                  </a:cubicBezTo>
                  <a:cubicBezTo>
                    <a:pt x="17686" y="11504"/>
                    <a:pt x="19607" y="13966"/>
                    <a:pt x="19752" y="14212"/>
                  </a:cubicBezTo>
                  <a:cubicBezTo>
                    <a:pt x="19897" y="14459"/>
                    <a:pt x="20078" y="14599"/>
                    <a:pt x="20368" y="14670"/>
                  </a:cubicBezTo>
                  <a:cubicBezTo>
                    <a:pt x="20658" y="14740"/>
                    <a:pt x="21383" y="15021"/>
                    <a:pt x="21491" y="15057"/>
                  </a:cubicBezTo>
                  <a:cubicBezTo>
                    <a:pt x="21600" y="15092"/>
                    <a:pt x="21419" y="14599"/>
                    <a:pt x="21346" y="14494"/>
                  </a:cubicBezTo>
                  <a:cubicBezTo>
                    <a:pt x="21310" y="14529"/>
                    <a:pt x="20078" y="11222"/>
                    <a:pt x="20078" y="11222"/>
                  </a:cubicBezTo>
                  <a:close/>
                  <a:moveTo>
                    <a:pt x="906" y="11363"/>
                  </a:moveTo>
                  <a:cubicBezTo>
                    <a:pt x="797" y="11293"/>
                    <a:pt x="580" y="11187"/>
                    <a:pt x="471" y="10941"/>
                  </a:cubicBezTo>
                  <a:cubicBezTo>
                    <a:pt x="471" y="10941"/>
                    <a:pt x="471" y="10906"/>
                    <a:pt x="507" y="10906"/>
                  </a:cubicBezTo>
                  <a:lnTo>
                    <a:pt x="725" y="10906"/>
                  </a:lnTo>
                  <a:cubicBezTo>
                    <a:pt x="725" y="10906"/>
                    <a:pt x="761" y="10906"/>
                    <a:pt x="761" y="10906"/>
                  </a:cubicBezTo>
                  <a:cubicBezTo>
                    <a:pt x="761" y="10976"/>
                    <a:pt x="834" y="11152"/>
                    <a:pt x="979" y="11293"/>
                  </a:cubicBezTo>
                  <a:cubicBezTo>
                    <a:pt x="942" y="11363"/>
                    <a:pt x="906" y="11398"/>
                    <a:pt x="906" y="11363"/>
                  </a:cubicBezTo>
                  <a:close/>
                  <a:moveTo>
                    <a:pt x="906" y="10448"/>
                  </a:moveTo>
                  <a:cubicBezTo>
                    <a:pt x="761" y="10589"/>
                    <a:pt x="725" y="10800"/>
                    <a:pt x="689" y="10835"/>
                  </a:cubicBezTo>
                  <a:cubicBezTo>
                    <a:pt x="689" y="10835"/>
                    <a:pt x="689" y="10835"/>
                    <a:pt x="652" y="10835"/>
                  </a:cubicBezTo>
                  <a:lnTo>
                    <a:pt x="435" y="10835"/>
                  </a:lnTo>
                  <a:cubicBezTo>
                    <a:pt x="399" y="10835"/>
                    <a:pt x="399" y="10800"/>
                    <a:pt x="399" y="10800"/>
                  </a:cubicBezTo>
                  <a:cubicBezTo>
                    <a:pt x="507" y="10554"/>
                    <a:pt x="725" y="10448"/>
                    <a:pt x="834" y="10378"/>
                  </a:cubicBezTo>
                  <a:cubicBezTo>
                    <a:pt x="906" y="10378"/>
                    <a:pt x="942" y="10413"/>
                    <a:pt x="906" y="10448"/>
                  </a:cubicBezTo>
                  <a:close/>
                  <a:moveTo>
                    <a:pt x="4421" y="11539"/>
                  </a:moveTo>
                  <a:cubicBezTo>
                    <a:pt x="4421" y="11574"/>
                    <a:pt x="4385" y="11644"/>
                    <a:pt x="4313" y="11644"/>
                  </a:cubicBezTo>
                  <a:lnTo>
                    <a:pt x="4240" y="11644"/>
                  </a:lnTo>
                  <a:cubicBezTo>
                    <a:pt x="4204" y="11644"/>
                    <a:pt x="4132" y="11609"/>
                    <a:pt x="4132" y="11539"/>
                  </a:cubicBezTo>
                  <a:lnTo>
                    <a:pt x="4132" y="11468"/>
                  </a:lnTo>
                  <a:cubicBezTo>
                    <a:pt x="4132" y="11433"/>
                    <a:pt x="4168" y="11363"/>
                    <a:pt x="4240" y="11363"/>
                  </a:cubicBezTo>
                  <a:lnTo>
                    <a:pt x="4313" y="11363"/>
                  </a:lnTo>
                  <a:cubicBezTo>
                    <a:pt x="4349" y="11363"/>
                    <a:pt x="4421" y="11398"/>
                    <a:pt x="4421" y="11468"/>
                  </a:cubicBezTo>
                  <a:lnTo>
                    <a:pt x="4421" y="11539"/>
                  </a:lnTo>
                  <a:close/>
                  <a:moveTo>
                    <a:pt x="4421" y="10237"/>
                  </a:moveTo>
                  <a:cubicBezTo>
                    <a:pt x="4421" y="10272"/>
                    <a:pt x="4385" y="10343"/>
                    <a:pt x="4313" y="10343"/>
                  </a:cubicBezTo>
                  <a:lnTo>
                    <a:pt x="4240" y="10343"/>
                  </a:lnTo>
                  <a:cubicBezTo>
                    <a:pt x="4204" y="10343"/>
                    <a:pt x="4132" y="10307"/>
                    <a:pt x="4132" y="10237"/>
                  </a:cubicBezTo>
                  <a:lnTo>
                    <a:pt x="4132" y="10132"/>
                  </a:lnTo>
                  <a:cubicBezTo>
                    <a:pt x="4132" y="10096"/>
                    <a:pt x="4168" y="10026"/>
                    <a:pt x="4240" y="10026"/>
                  </a:cubicBezTo>
                  <a:lnTo>
                    <a:pt x="4313" y="10026"/>
                  </a:lnTo>
                  <a:cubicBezTo>
                    <a:pt x="4349" y="10026"/>
                    <a:pt x="4421" y="10061"/>
                    <a:pt x="4421" y="10132"/>
                  </a:cubicBezTo>
                  <a:lnTo>
                    <a:pt x="4421" y="10237"/>
                  </a:lnTo>
                  <a:close/>
                  <a:moveTo>
                    <a:pt x="4856" y="11539"/>
                  </a:moveTo>
                  <a:cubicBezTo>
                    <a:pt x="4856" y="11574"/>
                    <a:pt x="4820" y="11644"/>
                    <a:pt x="4748" y="11644"/>
                  </a:cubicBezTo>
                  <a:lnTo>
                    <a:pt x="4675" y="11644"/>
                  </a:lnTo>
                  <a:cubicBezTo>
                    <a:pt x="4639" y="11644"/>
                    <a:pt x="4566" y="11609"/>
                    <a:pt x="4566" y="11539"/>
                  </a:cubicBezTo>
                  <a:lnTo>
                    <a:pt x="4566" y="11468"/>
                  </a:lnTo>
                  <a:cubicBezTo>
                    <a:pt x="4566" y="11433"/>
                    <a:pt x="4603" y="11363"/>
                    <a:pt x="4675" y="11363"/>
                  </a:cubicBezTo>
                  <a:lnTo>
                    <a:pt x="4748" y="11363"/>
                  </a:lnTo>
                  <a:cubicBezTo>
                    <a:pt x="4784" y="11363"/>
                    <a:pt x="4856" y="11398"/>
                    <a:pt x="4856" y="11468"/>
                  </a:cubicBezTo>
                  <a:lnTo>
                    <a:pt x="4856" y="11539"/>
                  </a:lnTo>
                  <a:close/>
                  <a:moveTo>
                    <a:pt x="4856" y="10237"/>
                  </a:moveTo>
                  <a:cubicBezTo>
                    <a:pt x="4856" y="10272"/>
                    <a:pt x="4820" y="10343"/>
                    <a:pt x="4748" y="10343"/>
                  </a:cubicBezTo>
                  <a:lnTo>
                    <a:pt x="4675" y="10343"/>
                  </a:lnTo>
                  <a:cubicBezTo>
                    <a:pt x="4639" y="10343"/>
                    <a:pt x="4566" y="10307"/>
                    <a:pt x="4566" y="10237"/>
                  </a:cubicBezTo>
                  <a:lnTo>
                    <a:pt x="4566" y="10132"/>
                  </a:lnTo>
                  <a:cubicBezTo>
                    <a:pt x="4566" y="10096"/>
                    <a:pt x="4603" y="10026"/>
                    <a:pt x="4675" y="10026"/>
                  </a:cubicBezTo>
                  <a:lnTo>
                    <a:pt x="4748" y="10026"/>
                  </a:lnTo>
                  <a:cubicBezTo>
                    <a:pt x="4784" y="10026"/>
                    <a:pt x="4856" y="10061"/>
                    <a:pt x="4856" y="10132"/>
                  </a:cubicBezTo>
                  <a:lnTo>
                    <a:pt x="4856" y="10237"/>
                  </a:lnTo>
                  <a:close/>
                  <a:moveTo>
                    <a:pt x="5255" y="11539"/>
                  </a:moveTo>
                  <a:cubicBezTo>
                    <a:pt x="5255" y="11574"/>
                    <a:pt x="5219" y="11644"/>
                    <a:pt x="5146" y="11644"/>
                  </a:cubicBezTo>
                  <a:lnTo>
                    <a:pt x="5074" y="11644"/>
                  </a:lnTo>
                  <a:cubicBezTo>
                    <a:pt x="5038" y="11644"/>
                    <a:pt x="4965" y="11609"/>
                    <a:pt x="4965" y="11539"/>
                  </a:cubicBezTo>
                  <a:lnTo>
                    <a:pt x="4965" y="11468"/>
                  </a:lnTo>
                  <a:cubicBezTo>
                    <a:pt x="4965" y="11433"/>
                    <a:pt x="5001" y="11363"/>
                    <a:pt x="5074" y="11363"/>
                  </a:cubicBezTo>
                  <a:lnTo>
                    <a:pt x="5146" y="11363"/>
                  </a:lnTo>
                  <a:cubicBezTo>
                    <a:pt x="5183" y="11363"/>
                    <a:pt x="5255" y="11398"/>
                    <a:pt x="5255" y="11468"/>
                  </a:cubicBezTo>
                  <a:lnTo>
                    <a:pt x="5255" y="11539"/>
                  </a:lnTo>
                  <a:close/>
                  <a:moveTo>
                    <a:pt x="5255" y="10237"/>
                  </a:moveTo>
                  <a:cubicBezTo>
                    <a:pt x="5255" y="10272"/>
                    <a:pt x="5219" y="10343"/>
                    <a:pt x="5146" y="10343"/>
                  </a:cubicBezTo>
                  <a:lnTo>
                    <a:pt x="5074" y="10343"/>
                  </a:lnTo>
                  <a:cubicBezTo>
                    <a:pt x="5038" y="10343"/>
                    <a:pt x="4965" y="10307"/>
                    <a:pt x="4965" y="10237"/>
                  </a:cubicBezTo>
                  <a:lnTo>
                    <a:pt x="4965" y="10132"/>
                  </a:lnTo>
                  <a:cubicBezTo>
                    <a:pt x="4965" y="10096"/>
                    <a:pt x="5001" y="10026"/>
                    <a:pt x="5074" y="10026"/>
                  </a:cubicBezTo>
                  <a:lnTo>
                    <a:pt x="5146" y="10026"/>
                  </a:lnTo>
                  <a:cubicBezTo>
                    <a:pt x="5183" y="10026"/>
                    <a:pt x="5255" y="10061"/>
                    <a:pt x="5255" y="10132"/>
                  </a:cubicBezTo>
                  <a:lnTo>
                    <a:pt x="5255" y="10237"/>
                  </a:lnTo>
                  <a:close/>
                  <a:moveTo>
                    <a:pt x="5690" y="11539"/>
                  </a:moveTo>
                  <a:cubicBezTo>
                    <a:pt x="5690" y="11574"/>
                    <a:pt x="5654" y="11644"/>
                    <a:pt x="5581" y="11644"/>
                  </a:cubicBezTo>
                  <a:lnTo>
                    <a:pt x="5509" y="11644"/>
                  </a:lnTo>
                  <a:cubicBezTo>
                    <a:pt x="5472" y="11644"/>
                    <a:pt x="5400" y="11609"/>
                    <a:pt x="5400" y="11539"/>
                  </a:cubicBezTo>
                  <a:lnTo>
                    <a:pt x="5400" y="11468"/>
                  </a:lnTo>
                  <a:cubicBezTo>
                    <a:pt x="5400" y="11433"/>
                    <a:pt x="5436" y="11363"/>
                    <a:pt x="5509" y="11363"/>
                  </a:cubicBezTo>
                  <a:lnTo>
                    <a:pt x="5581" y="11363"/>
                  </a:lnTo>
                  <a:cubicBezTo>
                    <a:pt x="5617" y="11363"/>
                    <a:pt x="5690" y="11398"/>
                    <a:pt x="5690" y="11468"/>
                  </a:cubicBezTo>
                  <a:lnTo>
                    <a:pt x="5690" y="11539"/>
                  </a:lnTo>
                  <a:close/>
                  <a:moveTo>
                    <a:pt x="5690" y="10237"/>
                  </a:moveTo>
                  <a:cubicBezTo>
                    <a:pt x="5690" y="10272"/>
                    <a:pt x="5654" y="10343"/>
                    <a:pt x="5581" y="10343"/>
                  </a:cubicBezTo>
                  <a:lnTo>
                    <a:pt x="5509" y="10343"/>
                  </a:lnTo>
                  <a:cubicBezTo>
                    <a:pt x="5472" y="10343"/>
                    <a:pt x="5400" y="10307"/>
                    <a:pt x="5400" y="10237"/>
                  </a:cubicBezTo>
                  <a:lnTo>
                    <a:pt x="5400" y="10132"/>
                  </a:lnTo>
                  <a:cubicBezTo>
                    <a:pt x="5400" y="10096"/>
                    <a:pt x="5436" y="10026"/>
                    <a:pt x="5509" y="10026"/>
                  </a:cubicBezTo>
                  <a:lnTo>
                    <a:pt x="5581" y="10026"/>
                  </a:lnTo>
                  <a:cubicBezTo>
                    <a:pt x="5617" y="10026"/>
                    <a:pt x="5690" y="10061"/>
                    <a:pt x="5690" y="10132"/>
                  </a:cubicBezTo>
                  <a:lnTo>
                    <a:pt x="5690" y="10237"/>
                  </a:lnTo>
                  <a:close/>
                  <a:moveTo>
                    <a:pt x="6125" y="11539"/>
                  </a:moveTo>
                  <a:cubicBezTo>
                    <a:pt x="6125" y="11574"/>
                    <a:pt x="6089" y="11644"/>
                    <a:pt x="6016" y="11644"/>
                  </a:cubicBezTo>
                  <a:lnTo>
                    <a:pt x="5944" y="11644"/>
                  </a:lnTo>
                  <a:cubicBezTo>
                    <a:pt x="5907" y="11644"/>
                    <a:pt x="5835" y="11609"/>
                    <a:pt x="5835" y="11539"/>
                  </a:cubicBezTo>
                  <a:lnTo>
                    <a:pt x="5835" y="11468"/>
                  </a:lnTo>
                  <a:cubicBezTo>
                    <a:pt x="5835" y="11433"/>
                    <a:pt x="5871" y="11363"/>
                    <a:pt x="5944" y="11363"/>
                  </a:cubicBezTo>
                  <a:lnTo>
                    <a:pt x="6016" y="11363"/>
                  </a:lnTo>
                  <a:cubicBezTo>
                    <a:pt x="6052" y="11363"/>
                    <a:pt x="6125" y="11398"/>
                    <a:pt x="6125" y="11468"/>
                  </a:cubicBezTo>
                  <a:lnTo>
                    <a:pt x="6125" y="11539"/>
                  </a:lnTo>
                  <a:close/>
                  <a:moveTo>
                    <a:pt x="6125" y="10237"/>
                  </a:moveTo>
                  <a:cubicBezTo>
                    <a:pt x="6125" y="10272"/>
                    <a:pt x="6089" y="10343"/>
                    <a:pt x="6016" y="10343"/>
                  </a:cubicBezTo>
                  <a:lnTo>
                    <a:pt x="5944" y="10343"/>
                  </a:lnTo>
                  <a:cubicBezTo>
                    <a:pt x="5907" y="10343"/>
                    <a:pt x="5835" y="10307"/>
                    <a:pt x="5835" y="10237"/>
                  </a:cubicBezTo>
                  <a:lnTo>
                    <a:pt x="5835" y="10132"/>
                  </a:lnTo>
                  <a:cubicBezTo>
                    <a:pt x="5835" y="10096"/>
                    <a:pt x="5871" y="10026"/>
                    <a:pt x="5944" y="10026"/>
                  </a:cubicBezTo>
                  <a:lnTo>
                    <a:pt x="6016" y="10026"/>
                  </a:lnTo>
                  <a:cubicBezTo>
                    <a:pt x="6052" y="10026"/>
                    <a:pt x="6125" y="10061"/>
                    <a:pt x="6125" y="10132"/>
                  </a:cubicBezTo>
                  <a:lnTo>
                    <a:pt x="6125" y="10237"/>
                  </a:lnTo>
                  <a:close/>
                  <a:moveTo>
                    <a:pt x="7248" y="11644"/>
                  </a:moveTo>
                  <a:cubicBezTo>
                    <a:pt x="7248" y="11679"/>
                    <a:pt x="7212" y="11750"/>
                    <a:pt x="7140" y="11750"/>
                  </a:cubicBezTo>
                  <a:lnTo>
                    <a:pt x="7067" y="11750"/>
                  </a:lnTo>
                  <a:cubicBezTo>
                    <a:pt x="7031" y="11750"/>
                    <a:pt x="6958" y="11715"/>
                    <a:pt x="6958" y="11644"/>
                  </a:cubicBezTo>
                  <a:lnTo>
                    <a:pt x="6958" y="11574"/>
                  </a:lnTo>
                  <a:cubicBezTo>
                    <a:pt x="6958" y="11539"/>
                    <a:pt x="6995" y="11468"/>
                    <a:pt x="7067" y="11468"/>
                  </a:cubicBezTo>
                  <a:lnTo>
                    <a:pt x="7140" y="11468"/>
                  </a:lnTo>
                  <a:cubicBezTo>
                    <a:pt x="7176" y="11468"/>
                    <a:pt x="7248" y="11504"/>
                    <a:pt x="7248" y="11574"/>
                  </a:cubicBezTo>
                  <a:lnTo>
                    <a:pt x="7248" y="11644"/>
                  </a:lnTo>
                  <a:close/>
                  <a:moveTo>
                    <a:pt x="7248" y="10132"/>
                  </a:moveTo>
                  <a:cubicBezTo>
                    <a:pt x="7248" y="10167"/>
                    <a:pt x="7212" y="10237"/>
                    <a:pt x="7140" y="10237"/>
                  </a:cubicBezTo>
                  <a:lnTo>
                    <a:pt x="7067" y="10237"/>
                  </a:lnTo>
                  <a:cubicBezTo>
                    <a:pt x="7031" y="10237"/>
                    <a:pt x="6958" y="10202"/>
                    <a:pt x="6958" y="10132"/>
                  </a:cubicBezTo>
                  <a:lnTo>
                    <a:pt x="6958" y="10061"/>
                  </a:lnTo>
                  <a:cubicBezTo>
                    <a:pt x="6958" y="10026"/>
                    <a:pt x="6995" y="9956"/>
                    <a:pt x="7067" y="9956"/>
                  </a:cubicBezTo>
                  <a:lnTo>
                    <a:pt x="7140" y="9956"/>
                  </a:lnTo>
                  <a:cubicBezTo>
                    <a:pt x="7176" y="9956"/>
                    <a:pt x="7248" y="9991"/>
                    <a:pt x="7248" y="10061"/>
                  </a:cubicBezTo>
                  <a:lnTo>
                    <a:pt x="7248" y="10132"/>
                  </a:lnTo>
                  <a:close/>
                  <a:moveTo>
                    <a:pt x="7683" y="11644"/>
                  </a:moveTo>
                  <a:cubicBezTo>
                    <a:pt x="7683" y="11679"/>
                    <a:pt x="7647" y="11750"/>
                    <a:pt x="7575" y="11750"/>
                  </a:cubicBezTo>
                  <a:lnTo>
                    <a:pt x="7502" y="11750"/>
                  </a:lnTo>
                  <a:cubicBezTo>
                    <a:pt x="7466" y="11750"/>
                    <a:pt x="7393" y="11715"/>
                    <a:pt x="7393" y="11644"/>
                  </a:cubicBezTo>
                  <a:lnTo>
                    <a:pt x="7393" y="11574"/>
                  </a:lnTo>
                  <a:cubicBezTo>
                    <a:pt x="7393" y="11539"/>
                    <a:pt x="7430" y="11468"/>
                    <a:pt x="7502" y="11468"/>
                  </a:cubicBezTo>
                  <a:lnTo>
                    <a:pt x="7575" y="11468"/>
                  </a:lnTo>
                  <a:cubicBezTo>
                    <a:pt x="7611" y="11468"/>
                    <a:pt x="7683" y="11504"/>
                    <a:pt x="7683" y="11574"/>
                  </a:cubicBezTo>
                  <a:lnTo>
                    <a:pt x="7683" y="11644"/>
                  </a:lnTo>
                  <a:close/>
                  <a:moveTo>
                    <a:pt x="7683" y="10132"/>
                  </a:moveTo>
                  <a:cubicBezTo>
                    <a:pt x="7683" y="10167"/>
                    <a:pt x="7647" y="10237"/>
                    <a:pt x="7575" y="10237"/>
                  </a:cubicBezTo>
                  <a:lnTo>
                    <a:pt x="7502" y="10237"/>
                  </a:lnTo>
                  <a:cubicBezTo>
                    <a:pt x="7466" y="10237"/>
                    <a:pt x="7393" y="10202"/>
                    <a:pt x="7393" y="10132"/>
                  </a:cubicBezTo>
                  <a:lnTo>
                    <a:pt x="7393" y="10061"/>
                  </a:lnTo>
                  <a:cubicBezTo>
                    <a:pt x="7393" y="10026"/>
                    <a:pt x="7430" y="9956"/>
                    <a:pt x="7502" y="9956"/>
                  </a:cubicBezTo>
                  <a:lnTo>
                    <a:pt x="7575" y="9956"/>
                  </a:lnTo>
                  <a:cubicBezTo>
                    <a:pt x="7611" y="9956"/>
                    <a:pt x="7683" y="9991"/>
                    <a:pt x="7683" y="10061"/>
                  </a:cubicBezTo>
                  <a:lnTo>
                    <a:pt x="7683" y="10132"/>
                  </a:lnTo>
                  <a:close/>
                  <a:moveTo>
                    <a:pt x="8082" y="11644"/>
                  </a:moveTo>
                  <a:cubicBezTo>
                    <a:pt x="8082" y="11679"/>
                    <a:pt x="8046" y="11750"/>
                    <a:pt x="7973" y="11750"/>
                  </a:cubicBezTo>
                  <a:lnTo>
                    <a:pt x="7901" y="11750"/>
                  </a:lnTo>
                  <a:cubicBezTo>
                    <a:pt x="7864" y="11750"/>
                    <a:pt x="7792" y="11715"/>
                    <a:pt x="7792" y="11644"/>
                  </a:cubicBezTo>
                  <a:lnTo>
                    <a:pt x="7792" y="11574"/>
                  </a:lnTo>
                  <a:cubicBezTo>
                    <a:pt x="7792" y="11539"/>
                    <a:pt x="7828" y="11468"/>
                    <a:pt x="7901" y="11468"/>
                  </a:cubicBezTo>
                  <a:lnTo>
                    <a:pt x="7973" y="11468"/>
                  </a:lnTo>
                  <a:cubicBezTo>
                    <a:pt x="8009" y="11468"/>
                    <a:pt x="8082" y="11504"/>
                    <a:pt x="8082" y="11574"/>
                  </a:cubicBezTo>
                  <a:lnTo>
                    <a:pt x="8082" y="11644"/>
                  </a:lnTo>
                  <a:close/>
                  <a:moveTo>
                    <a:pt x="8082" y="10132"/>
                  </a:moveTo>
                  <a:cubicBezTo>
                    <a:pt x="8082" y="10167"/>
                    <a:pt x="8046" y="10237"/>
                    <a:pt x="7973" y="10237"/>
                  </a:cubicBezTo>
                  <a:lnTo>
                    <a:pt x="7901" y="10237"/>
                  </a:lnTo>
                  <a:cubicBezTo>
                    <a:pt x="7864" y="10237"/>
                    <a:pt x="7792" y="10202"/>
                    <a:pt x="7792" y="10132"/>
                  </a:cubicBezTo>
                  <a:lnTo>
                    <a:pt x="7792" y="10061"/>
                  </a:lnTo>
                  <a:cubicBezTo>
                    <a:pt x="7792" y="10026"/>
                    <a:pt x="7828" y="9956"/>
                    <a:pt x="7901" y="9956"/>
                  </a:cubicBezTo>
                  <a:lnTo>
                    <a:pt x="7973" y="9956"/>
                  </a:lnTo>
                  <a:cubicBezTo>
                    <a:pt x="8009" y="9956"/>
                    <a:pt x="8082" y="9991"/>
                    <a:pt x="8082" y="10061"/>
                  </a:cubicBezTo>
                  <a:lnTo>
                    <a:pt x="8082" y="10132"/>
                  </a:lnTo>
                  <a:close/>
                  <a:moveTo>
                    <a:pt x="8517" y="11644"/>
                  </a:moveTo>
                  <a:cubicBezTo>
                    <a:pt x="8517" y="11679"/>
                    <a:pt x="8481" y="11750"/>
                    <a:pt x="8408" y="11750"/>
                  </a:cubicBezTo>
                  <a:lnTo>
                    <a:pt x="8336" y="11750"/>
                  </a:lnTo>
                  <a:cubicBezTo>
                    <a:pt x="8299" y="11750"/>
                    <a:pt x="8227" y="11715"/>
                    <a:pt x="8227" y="11644"/>
                  </a:cubicBezTo>
                  <a:lnTo>
                    <a:pt x="8227" y="11574"/>
                  </a:lnTo>
                  <a:cubicBezTo>
                    <a:pt x="8227" y="11539"/>
                    <a:pt x="8263" y="11468"/>
                    <a:pt x="8336" y="11468"/>
                  </a:cubicBezTo>
                  <a:lnTo>
                    <a:pt x="8408" y="11468"/>
                  </a:lnTo>
                  <a:cubicBezTo>
                    <a:pt x="8444" y="11468"/>
                    <a:pt x="8517" y="11504"/>
                    <a:pt x="8517" y="11574"/>
                  </a:cubicBezTo>
                  <a:lnTo>
                    <a:pt x="8517" y="11644"/>
                  </a:lnTo>
                  <a:close/>
                  <a:moveTo>
                    <a:pt x="8517" y="10132"/>
                  </a:moveTo>
                  <a:cubicBezTo>
                    <a:pt x="8517" y="10167"/>
                    <a:pt x="8481" y="10237"/>
                    <a:pt x="8408" y="10237"/>
                  </a:cubicBezTo>
                  <a:lnTo>
                    <a:pt x="8336" y="10237"/>
                  </a:lnTo>
                  <a:cubicBezTo>
                    <a:pt x="8299" y="10237"/>
                    <a:pt x="8227" y="10202"/>
                    <a:pt x="8227" y="10132"/>
                  </a:cubicBezTo>
                  <a:lnTo>
                    <a:pt x="8227" y="10061"/>
                  </a:lnTo>
                  <a:cubicBezTo>
                    <a:pt x="8227" y="10026"/>
                    <a:pt x="8263" y="9956"/>
                    <a:pt x="8336" y="9956"/>
                  </a:cubicBezTo>
                  <a:lnTo>
                    <a:pt x="8408" y="9956"/>
                  </a:lnTo>
                  <a:cubicBezTo>
                    <a:pt x="8444" y="9956"/>
                    <a:pt x="8517" y="9991"/>
                    <a:pt x="8517" y="10061"/>
                  </a:cubicBezTo>
                  <a:lnTo>
                    <a:pt x="8517" y="10132"/>
                  </a:lnTo>
                  <a:close/>
                  <a:moveTo>
                    <a:pt x="8952" y="11644"/>
                  </a:moveTo>
                  <a:cubicBezTo>
                    <a:pt x="8952" y="11679"/>
                    <a:pt x="8915" y="11750"/>
                    <a:pt x="8843" y="11750"/>
                  </a:cubicBezTo>
                  <a:lnTo>
                    <a:pt x="8770" y="11750"/>
                  </a:lnTo>
                  <a:cubicBezTo>
                    <a:pt x="8734" y="11750"/>
                    <a:pt x="8662" y="11715"/>
                    <a:pt x="8662" y="11644"/>
                  </a:cubicBezTo>
                  <a:lnTo>
                    <a:pt x="8662" y="11574"/>
                  </a:lnTo>
                  <a:cubicBezTo>
                    <a:pt x="8662" y="11539"/>
                    <a:pt x="8698" y="11468"/>
                    <a:pt x="8770" y="11468"/>
                  </a:cubicBezTo>
                  <a:lnTo>
                    <a:pt x="8843" y="11468"/>
                  </a:lnTo>
                  <a:cubicBezTo>
                    <a:pt x="8879" y="11468"/>
                    <a:pt x="8952" y="11504"/>
                    <a:pt x="8952" y="11574"/>
                  </a:cubicBezTo>
                  <a:lnTo>
                    <a:pt x="8952" y="11644"/>
                  </a:lnTo>
                  <a:close/>
                  <a:moveTo>
                    <a:pt x="8952" y="10132"/>
                  </a:moveTo>
                  <a:cubicBezTo>
                    <a:pt x="8952" y="10167"/>
                    <a:pt x="8915" y="10237"/>
                    <a:pt x="8843" y="10237"/>
                  </a:cubicBezTo>
                  <a:lnTo>
                    <a:pt x="8770" y="10237"/>
                  </a:lnTo>
                  <a:cubicBezTo>
                    <a:pt x="8734" y="10237"/>
                    <a:pt x="8662" y="10202"/>
                    <a:pt x="8662" y="10132"/>
                  </a:cubicBezTo>
                  <a:lnTo>
                    <a:pt x="8662" y="10061"/>
                  </a:lnTo>
                  <a:cubicBezTo>
                    <a:pt x="8662" y="10026"/>
                    <a:pt x="8698" y="9956"/>
                    <a:pt x="8770" y="9956"/>
                  </a:cubicBezTo>
                  <a:lnTo>
                    <a:pt x="8843" y="9956"/>
                  </a:lnTo>
                  <a:cubicBezTo>
                    <a:pt x="8879" y="9956"/>
                    <a:pt x="8952" y="9991"/>
                    <a:pt x="8952" y="10061"/>
                  </a:cubicBezTo>
                  <a:lnTo>
                    <a:pt x="8952" y="10132"/>
                  </a:lnTo>
                  <a:close/>
                  <a:moveTo>
                    <a:pt x="9387" y="11644"/>
                  </a:moveTo>
                  <a:cubicBezTo>
                    <a:pt x="9387" y="11679"/>
                    <a:pt x="9350" y="11750"/>
                    <a:pt x="9278" y="11750"/>
                  </a:cubicBezTo>
                  <a:lnTo>
                    <a:pt x="9205" y="11750"/>
                  </a:lnTo>
                  <a:cubicBezTo>
                    <a:pt x="9169" y="11750"/>
                    <a:pt x="9097" y="11715"/>
                    <a:pt x="9097" y="11644"/>
                  </a:cubicBezTo>
                  <a:lnTo>
                    <a:pt x="9097" y="11574"/>
                  </a:lnTo>
                  <a:cubicBezTo>
                    <a:pt x="9097" y="11539"/>
                    <a:pt x="9133" y="11468"/>
                    <a:pt x="9205" y="11468"/>
                  </a:cubicBezTo>
                  <a:lnTo>
                    <a:pt x="9278" y="11468"/>
                  </a:lnTo>
                  <a:cubicBezTo>
                    <a:pt x="9314" y="11468"/>
                    <a:pt x="9387" y="11504"/>
                    <a:pt x="9387" y="11574"/>
                  </a:cubicBezTo>
                  <a:lnTo>
                    <a:pt x="9387" y="11644"/>
                  </a:lnTo>
                  <a:close/>
                  <a:moveTo>
                    <a:pt x="9387" y="10132"/>
                  </a:moveTo>
                  <a:cubicBezTo>
                    <a:pt x="9387" y="10167"/>
                    <a:pt x="9350" y="10237"/>
                    <a:pt x="9278" y="10237"/>
                  </a:cubicBezTo>
                  <a:lnTo>
                    <a:pt x="9205" y="10237"/>
                  </a:lnTo>
                  <a:cubicBezTo>
                    <a:pt x="9169" y="10237"/>
                    <a:pt x="9097" y="10202"/>
                    <a:pt x="9097" y="10132"/>
                  </a:cubicBezTo>
                  <a:lnTo>
                    <a:pt x="9097" y="10061"/>
                  </a:lnTo>
                  <a:cubicBezTo>
                    <a:pt x="9097" y="10026"/>
                    <a:pt x="9133" y="9956"/>
                    <a:pt x="9205" y="9956"/>
                  </a:cubicBezTo>
                  <a:lnTo>
                    <a:pt x="9278" y="9956"/>
                  </a:lnTo>
                  <a:cubicBezTo>
                    <a:pt x="9314" y="9956"/>
                    <a:pt x="9387" y="9991"/>
                    <a:pt x="9387" y="10061"/>
                  </a:cubicBezTo>
                  <a:lnTo>
                    <a:pt x="9387" y="10132"/>
                  </a:lnTo>
                  <a:close/>
                  <a:moveTo>
                    <a:pt x="9821" y="11644"/>
                  </a:moveTo>
                  <a:cubicBezTo>
                    <a:pt x="9821" y="11679"/>
                    <a:pt x="9785" y="11750"/>
                    <a:pt x="9713" y="11750"/>
                  </a:cubicBezTo>
                  <a:lnTo>
                    <a:pt x="9640" y="11750"/>
                  </a:lnTo>
                  <a:cubicBezTo>
                    <a:pt x="9604" y="11750"/>
                    <a:pt x="9532" y="11715"/>
                    <a:pt x="9532" y="11644"/>
                  </a:cubicBezTo>
                  <a:lnTo>
                    <a:pt x="9532" y="11574"/>
                  </a:lnTo>
                  <a:cubicBezTo>
                    <a:pt x="9532" y="11539"/>
                    <a:pt x="9568" y="11468"/>
                    <a:pt x="9640" y="11468"/>
                  </a:cubicBezTo>
                  <a:lnTo>
                    <a:pt x="9713" y="11468"/>
                  </a:lnTo>
                  <a:cubicBezTo>
                    <a:pt x="9749" y="11468"/>
                    <a:pt x="9821" y="11504"/>
                    <a:pt x="9821" y="11574"/>
                  </a:cubicBezTo>
                  <a:lnTo>
                    <a:pt x="9821" y="11644"/>
                  </a:lnTo>
                  <a:close/>
                  <a:moveTo>
                    <a:pt x="9821" y="10132"/>
                  </a:moveTo>
                  <a:cubicBezTo>
                    <a:pt x="9821" y="10167"/>
                    <a:pt x="9785" y="10237"/>
                    <a:pt x="9713" y="10237"/>
                  </a:cubicBezTo>
                  <a:lnTo>
                    <a:pt x="9640" y="10237"/>
                  </a:lnTo>
                  <a:cubicBezTo>
                    <a:pt x="9604" y="10237"/>
                    <a:pt x="9532" y="10202"/>
                    <a:pt x="9532" y="10132"/>
                  </a:cubicBezTo>
                  <a:lnTo>
                    <a:pt x="9532" y="10061"/>
                  </a:lnTo>
                  <a:cubicBezTo>
                    <a:pt x="9532" y="10026"/>
                    <a:pt x="9568" y="9956"/>
                    <a:pt x="9640" y="9956"/>
                  </a:cubicBezTo>
                  <a:lnTo>
                    <a:pt x="9713" y="9956"/>
                  </a:lnTo>
                  <a:cubicBezTo>
                    <a:pt x="9749" y="9956"/>
                    <a:pt x="9821" y="9991"/>
                    <a:pt x="9821" y="10061"/>
                  </a:cubicBezTo>
                  <a:lnTo>
                    <a:pt x="9821" y="10132"/>
                  </a:lnTo>
                  <a:close/>
                  <a:moveTo>
                    <a:pt x="10256" y="11644"/>
                  </a:moveTo>
                  <a:cubicBezTo>
                    <a:pt x="10256" y="11679"/>
                    <a:pt x="10220" y="11750"/>
                    <a:pt x="10148" y="11750"/>
                  </a:cubicBezTo>
                  <a:lnTo>
                    <a:pt x="10075" y="11750"/>
                  </a:lnTo>
                  <a:cubicBezTo>
                    <a:pt x="10039" y="11750"/>
                    <a:pt x="9966" y="11715"/>
                    <a:pt x="9966" y="11644"/>
                  </a:cubicBezTo>
                  <a:lnTo>
                    <a:pt x="9966" y="11574"/>
                  </a:lnTo>
                  <a:cubicBezTo>
                    <a:pt x="9966" y="11539"/>
                    <a:pt x="10003" y="11468"/>
                    <a:pt x="10075" y="11468"/>
                  </a:cubicBezTo>
                  <a:lnTo>
                    <a:pt x="10148" y="11468"/>
                  </a:lnTo>
                  <a:cubicBezTo>
                    <a:pt x="10184" y="11468"/>
                    <a:pt x="10256" y="11504"/>
                    <a:pt x="10256" y="11574"/>
                  </a:cubicBezTo>
                  <a:lnTo>
                    <a:pt x="10256" y="11644"/>
                  </a:lnTo>
                  <a:close/>
                  <a:moveTo>
                    <a:pt x="10256" y="10132"/>
                  </a:moveTo>
                  <a:cubicBezTo>
                    <a:pt x="10256" y="10167"/>
                    <a:pt x="10220" y="10237"/>
                    <a:pt x="10148" y="10237"/>
                  </a:cubicBezTo>
                  <a:lnTo>
                    <a:pt x="10075" y="10237"/>
                  </a:lnTo>
                  <a:cubicBezTo>
                    <a:pt x="10039" y="10237"/>
                    <a:pt x="9966" y="10202"/>
                    <a:pt x="9966" y="10132"/>
                  </a:cubicBezTo>
                  <a:lnTo>
                    <a:pt x="9966" y="10061"/>
                  </a:lnTo>
                  <a:cubicBezTo>
                    <a:pt x="9966" y="10026"/>
                    <a:pt x="10003" y="9956"/>
                    <a:pt x="10075" y="9956"/>
                  </a:cubicBezTo>
                  <a:lnTo>
                    <a:pt x="10148" y="9956"/>
                  </a:lnTo>
                  <a:cubicBezTo>
                    <a:pt x="10184" y="9956"/>
                    <a:pt x="10256" y="9991"/>
                    <a:pt x="10256" y="10061"/>
                  </a:cubicBezTo>
                  <a:lnTo>
                    <a:pt x="10256" y="10132"/>
                  </a:lnTo>
                  <a:close/>
                  <a:moveTo>
                    <a:pt x="10691" y="11644"/>
                  </a:moveTo>
                  <a:cubicBezTo>
                    <a:pt x="10691" y="11679"/>
                    <a:pt x="10655" y="11750"/>
                    <a:pt x="10583" y="11750"/>
                  </a:cubicBezTo>
                  <a:lnTo>
                    <a:pt x="10510" y="11750"/>
                  </a:lnTo>
                  <a:cubicBezTo>
                    <a:pt x="10474" y="11750"/>
                    <a:pt x="10401" y="11715"/>
                    <a:pt x="10401" y="11644"/>
                  </a:cubicBezTo>
                  <a:lnTo>
                    <a:pt x="10401" y="11574"/>
                  </a:lnTo>
                  <a:cubicBezTo>
                    <a:pt x="10401" y="11539"/>
                    <a:pt x="10438" y="11468"/>
                    <a:pt x="10510" y="11468"/>
                  </a:cubicBezTo>
                  <a:lnTo>
                    <a:pt x="10583" y="11468"/>
                  </a:lnTo>
                  <a:cubicBezTo>
                    <a:pt x="10619" y="11468"/>
                    <a:pt x="10691" y="11504"/>
                    <a:pt x="10691" y="11574"/>
                  </a:cubicBezTo>
                  <a:lnTo>
                    <a:pt x="10691" y="11644"/>
                  </a:lnTo>
                  <a:close/>
                  <a:moveTo>
                    <a:pt x="10691" y="10132"/>
                  </a:moveTo>
                  <a:cubicBezTo>
                    <a:pt x="10691" y="10167"/>
                    <a:pt x="10655" y="10237"/>
                    <a:pt x="10583" y="10237"/>
                  </a:cubicBezTo>
                  <a:lnTo>
                    <a:pt x="10510" y="10237"/>
                  </a:lnTo>
                  <a:cubicBezTo>
                    <a:pt x="10474" y="10237"/>
                    <a:pt x="10401" y="10202"/>
                    <a:pt x="10401" y="10132"/>
                  </a:cubicBezTo>
                  <a:lnTo>
                    <a:pt x="10401" y="10061"/>
                  </a:lnTo>
                  <a:cubicBezTo>
                    <a:pt x="10401" y="10026"/>
                    <a:pt x="10438" y="9956"/>
                    <a:pt x="10510" y="9956"/>
                  </a:cubicBezTo>
                  <a:lnTo>
                    <a:pt x="10583" y="9956"/>
                  </a:lnTo>
                  <a:cubicBezTo>
                    <a:pt x="10619" y="9956"/>
                    <a:pt x="10691" y="9991"/>
                    <a:pt x="10691" y="10061"/>
                  </a:cubicBezTo>
                  <a:lnTo>
                    <a:pt x="10691" y="10132"/>
                  </a:lnTo>
                  <a:close/>
                  <a:moveTo>
                    <a:pt x="11126" y="11644"/>
                  </a:moveTo>
                  <a:cubicBezTo>
                    <a:pt x="11126" y="11679"/>
                    <a:pt x="11090" y="11750"/>
                    <a:pt x="11017" y="11750"/>
                  </a:cubicBezTo>
                  <a:lnTo>
                    <a:pt x="10945" y="11750"/>
                  </a:lnTo>
                  <a:cubicBezTo>
                    <a:pt x="10909" y="11750"/>
                    <a:pt x="10836" y="11715"/>
                    <a:pt x="10836" y="11644"/>
                  </a:cubicBezTo>
                  <a:lnTo>
                    <a:pt x="10836" y="11574"/>
                  </a:lnTo>
                  <a:cubicBezTo>
                    <a:pt x="10836" y="11539"/>
                    <a:pt x="10872" y="11468"/>
                    <a:pt x="10945" y="11468"/>
                  </a:cubicBezTo>
                  <a:lnTo>
                    <a:pt x="11017" y="11468"/>
                  </a:lnTo>
                  <a:cubicBezTo>
                    <a:pt x="11054" y="11468"/>
                    <a:pt x="11126" y="11504"/>
                    <a:pt x="11126" y="11574"/>
                  </a:cubicBezTo>
                  <a:lnTo>
                    <a:pt x="11126" y="11644"/>
                  </a:lnTo>
                  <a:close/>
                  <a:moveTo>
                    <a:pt x="11126" y="10132"/>
                  </a:moveTo>
                  <a:cubicBezTo>
                    <a:pt x="11126" y="10167"/>
                    <a:pt x="11090" y="10237"/>
                    <a:pt x="11017" y="10237"/>
                  </a:cubicBezTo>
                  <a:lnTo>
                    <a:pt x="10945" y="10237"/>
                  </a:lnTo>
                  <a:cubicBezTo>
                    <a:pt x="10909" y="10237"/>
                    <a:pt x="10836" y="10202"/>
                    <a:pt x="10836" y="10132"/>
                  </a:cubicBezTo>
                  <a:lnTo>
                    <a:pt x="10836" y="10061"/>
                  </a:lnTo>
                  <a:cubicBezTo>
                    <a:pt x="10836" y="10026"/>
                    <a:pt x="10872" y="9956"/>
                    <a:pt x="10945" y="9956"/>
                  </a:cubicBezTo>
                  <a:lnTo>
                    <a:pt x="11017" y="9956"/>
                  </a:lnTo>
                  <a:cubicBezTo>
                    <a:pt x="11054" y="9956"/>
                    <a:pt x="11126" y="9991"/>
                    <a:pt x="11126" y="10061"/>
                  </a:cubicBezTo>
                  <a:lnTo>
                    <a:pt x="11126" y="10132"/>
                  </a:lnTo>
                  <a:close/>
                  <a:moveTo>
                    <a:pt x="11525" y="11644"/>
                  </a:moveTo>
                  <a:cubicBezTo>
                    <a:pt x="11525" y="11679"/>
                    <a:pt x="11489" y="11750"/>
                    <a:pt x="11416" y="11750"/>
                  </a:cubicBezTo>
                  <a:lnTo>
                    <a:pt x="11380" y="11750"/>
                  </a:lnTo>
                  <a:cubicBezTo>
                    <a:pt x="11344" y="11750"/>
                    <a:pt x="11271" y="11715"/>
                    <a:pt x="11271" y="11644"/>
                  </a:cubicBezTo>
                  <a:lnTo>
                    <a:pt x="11271" y="11574"/>
                  </a:lnTo>
                  <a:cubicBezTo>
                    <a:pt x="11271" y="11539"/>
                    <a:pt x="11307" y="11468"/>
                    <a:pt x="11380" y="11468"/>
                  </a:cubicBezTo>
                  <a:lnTo>
                    <a:pt x="11452" y="11468"/>
                  </a:lnTo>
                  <a:cubicBezTo>
                    <a:pt x="11489" y="11468"/>
                    <a:pt x="11561" y="11504"/>
                    <a:pt x="11561" y="11574"/>
                  </a:cubicBezTo>
                  <a:lnTo>
                    <a:pt x="11561" y="11644"/>
                  </a:lnTo>
                  <a:close/>
                  <a:moveTo>
                    <a:pt x="11525" y="10132"/>
                  </a:moveTo>
                  <a:cubicBezTo>
                    <a:pt x="11525" y="10167"/>
                    <a:pt x="11489" y="10237"/>
                    <a:pt x="11416" y="10237"/>
                  </a:cubicBezTo>
                  <a:lnTo>
                    <a:pt x="11380" y="10237"/>
                  </a:lnTo>
                  <a:cubicBezTo>
                    <a:pt x="11344" y="10237"/>
                    <a:pt x="11271" y="10202"/>
                    <a:pt x="11271" y="10132"/>
                  </a:cubicBezTo>
                  <a:lnTo>
                    <a:pt x="11271" y="10061"/>
                  </a:lnTo>
                  <a:cubicBezTo>
                    <a:pt x="11271" y="10026"/>
                    <a:pt x="11307" y="9956"/>
                    <a:pt x="11380" y="9956"/>
                  </a:cubicBezTo>
                  <a:lnTo>
                    <a:pt x="11452" y="9956"/>
                  </a:lnTo>
                  <a:cubicBezTo>
                    <a:pt x="11489" y="9956"/>
                    <a:pt x="11561" y="9991"/>
                    <a:pt x="11561" y="10061"/>
                  </a:cubicBezTo>
                  <a:lnTo>
                    <a:pt x="11561" y="10132"/>
                  </a:lnTo>
                  <a:close/>
                  <a:moveTo>
                    <a:pt x="12938" y="11539"/>
                  </a:moveTo>
                  <a:cubicBezTo>
                    <a:pt x="12938" y="11574"/>
                    <a:pt x="12902" y="11644"/>
                    <a:pt x="12830" y="11644"/>
                  </a:cubicBezTo>
                  <a:lnTo>
                    <a:pt x="12757" y="11644"/>
                  </a:lnTo>
                  <a:cubicBezTo>
                    <a:pt x="12721" y="11644"/>
                    <a:pt x="12648" y="11609"/>
                    <a:pt x="12648" y="11539"/>
                  </a:cubicBezTo>
                  <a:lnTo>
                    <a:pt x="12648" y="11468"/>
                  </a:lnTo>
                  <a:cubicBezTo>
                    <a:pt x="12648" y="11433"/>
                    <a:pt x="12685" y="11363"/>
                    <a:pt x="12757" y="11363"/>
                  </a:cubicBezTo>
                  <a:lnTo>
                    <a:pt x="12830" y="11363"/>
                  </a:lnTo>
                  <a:cubicBezTo>
                    <a:pt x="12866" y="11363"/>
                    <a:pt x="12938" y="11398"/>
                    <a:pt x="12938" y="11468"/>
                  </a:cubicBezTo>
                  <a:lnTo>
                    <a:pt x="12938" y="11539"/>
                  </a:lnTo>
                  <a:close/>
                  <a:moveTo>
                    <a:pt x="12938" y="10237"/>
                  </a:moveTo>
                  <a:cubicBezTo>
                    <a:pt x="12938" y="10272"/>
                    <a:pt x="12902" y="10343"/>
                    <a:pt x="12830" y="10343"/>
                  </a:cubicBezTo>
                  <a:lnTo>
                    <a:pt x="12757" y="10343"/>
                  </a:lnTo>
                  <a:cubicBezTo>
                    <a:pt x="12721" y="10343"/>
                    <a:pt x="12648" y="10307"/>
                    <a:pt x="12648" y="10237"/>
                  </a:cubicBezTo>
                  <a:lnTo>
                    <a:pt x="12648" y="10132"/>
                  </a:lnTo>
                  <a:cubicBezTo>
                    <a:pt x="12648" y="10096"/>
                    <a:pt x="12685" y="10026"/>
                    <a:pt x="12757" y="10026"/>
                  </a:cubicBezTo>
                  <a:lnTo>
                    <a:pt x="12830" y="10026"/>
                  </a:lnTo>
                  <a:cubicBezTo>
                    <a:pt x="12866" y="10026"/>
                    <a:pt x="12938" y="10061"/>
                    <a:pt x="12938" y="10132"/>
                  </a:cubicBezTo>
                  <a:lnTo>
                    <a:pt x="12938" y="10237"/>
                  </a:lnTo>
                  <a:close/>
                  <a:moveTo>
                    <a:pt x="13373" y="11539"/>
                  </a:moveTo>
                  <a:cubicBezTo>
                    <a:pt x="13373" y="11574"/>
                    <a:pt x="13337" y="11644"/>
                    <a:pt x="13264" y="11644"/>
                  </a:cubicBezTo>
                  <a:lnTo>
                    <a:pt x="13192" y="11644"/>
                  </a:lnTo>
                  <a:cubicBezTo>
                    <a:pt x="13156" y="11644"/>
                    <a:pt x="13083" y="11609"/>
                    <a:pt x="13083" y="11539"/>
                  </a:cubicBezTo>
                  <a:lnTo>
                    <a:pt x="13083" y="11468"/>
                  </a:lnTo>
                  <a:cubicBezTo>
                    <a:pt x="13083" y="11433"/>
                    <a:pt x="13119" y="11363"/>
                    <a:pt x="13192" y="11363"/>
                  </a:cubicBezTo>
                  <a:lnTo>
                    <a:pt x="13264" y="11363"/>
                  </a:lnTo>
                  <a:cubicBezTo>
                    <a:pt x="13301" y="11363"/>
                    <a:pt x="13373" y="11398"/>
                    <a:pt x="13373" y="11468"/>
                  </a:cubicBezTo>
                  <a:lnTo>
                    <a:pt x="13373" y="11539"/>
                  </a:lnTo>
                  <a:close/>
                  <a:moveTo>
                    <a:pt x="13373" y="10237"/>
                  </a:moveTo>
                  <a:cubicBezTo>
                    <a:pt x="13373" y="10272"/>
                    <a:pt x="13337" y="10343"/>
                    <a:pt x="13264" y="10343"/>
                  </a:cubicBezTo>
                  <a:lnTo>
                    <a:pt x="13192" y="10343"/>
                  </a:lnTo>
                  <a:cubicBezTo>
                    <a:pt x="13156" y="10343"/>
                    <a:pt x="13083" y="10307"/>
                    <a:pt x="13083" y="10237"/>
                  </a:cubicBezTo>
                  <a:lnTo>
                    <a:pt x="13083" y="10132"/>
                  </a:lnTo>
                  <a:cubicBezTo>
                    <a:pt x="13083" y="10096"/>
                    <a:pt x="13119" y="10026"/>
                    <a:pt x="13192" y="10026"/>
                  </a:cubicBezTo>
                  <a:lnTo>
                    <a:pt x="13264" y="10026"/>
                  </a:lnTo>
                  <a:cubicBezTo>
                    <a:pt x="13301" y="10026"/>
                    <a:pt x="13373" y="10061"/>
                    <a:pt x="13373" y="10132"/>
                  </a:cubicBezTo>
                  <a:lnTo>
                    <a:pt x="13373" y="10237"/>
                  </a:lnTo>
                  <a:close/>
                  <a:moveTo>
                    <a:pt x="13808" y="11539"/>
                  </a:moveTo>
                  <a:cubicBezTo>
                    <a:pt x="13808" y="11574"/>
                    <a:pt x="13772" y="11644"/>
                    <a:pt x="13699" y="11644"/>
                  </a:cubicBezTo>
                  <a:lnTo>
                    <a:pt x="13627" y="11644"/>
                  </a:lnTo>
                  <a:cubicBezTo>
                    <a:pt x="13591" y="11644"/>
                    <a:pt x="13518" y="11609"/>
                    <a:pt x="13518" y="11539"/>
                  </a:cubicBezTo>
                  <a:lnTo>
                    <a:pt x="13518" y="11468"/>
                  </a:lnTo>
                  <a:cubicBezTo>
                    <a:pt x="13518" y="11433"/>
                    <a:pt x="13554" y="11363"/>
                    <a:pt x="13627" y="11363"/>
                  </a:cubicBezTo>
                  <a:lnTo>
                    <a:pt x="13699" y="11363"/>
                  </a:lnTo>
                  <a:cubicBezTo>
                    <a:pt x="13736" y="11363"/>
                    <a:pt x="13808" y="11398"/>
                    <a:pt x="13808" y="11468"/>
                  </a:cubicBezTo>
                  <a:lnTo>
                    <a:pt x="13808" y="11539"/>
                  </a:lnTo>
                  <a:close/>
                  <a:moveTo>
                    <a:pt x="13808" y="10237"/>
                  </a:moveTo>
                  <a:cubicBezTo>
                    <a:pt x="13808" y="10272"/>
                    <a:pt x="13772" y="10343"/>
                    <a:pt x="13699" y="10343"/>
                  </a:cubicBezTo>
                  <a:lnTo>
                    <a:pt x="13627" y="10343"/>
                  </a:lnTo>
                  <a:cubicBezTo>
                    <a:pt x="13591" y="10343"/>
                    <a:pt x="13518" y="10307"/>
                    <a:pt x="13518" y="10237"/>
                  </a:cubicBezTo>
                  <a:lnTo>
                    <a:pt x="13518" y="10132"/>
                  </a:lnTo>
                  <a:cubicBezTo>
                    <a:pt x="13518" y="10096"/>
                    <a:pt x="13554" y="10026"/>
                    <a:pt x="13627" y="10026"/>
                  </a:cubicBezTo>
                  <a:lnTo>
                    <a:pt x="13699" y="10026"/>
                  </a:lnTo>
                  <a:cubicBezTo>
                    <a:pt x="13736" y="10026"/>
                    <a:pt x="13808" y="10061"/>
                    <a:pt x="13808" y="10132"/>
                  </a:cubicBezTo>
                  <a:lnTo>
                    <a:pt x="13808" y="10237"/>
                  </a:lnTo>
                  <a:close/>
                  <a:moveTo>
                    <a:pt x="14207" y="11539"/>
                  </a:moveTo>
                  <a:cubicBezTo>
                    <a:pt x="14207" y="11574"/>
                    <a:pt x="14170" y="11644"/>
                    <a:pt x="14098" y="11644"/>
                  </a:cubicBezTo>
                  <a:lnTo>
                    <a:pt x="14026" y="11644"/>
                  </a:lnTo>
                  <a:cubicBezTo>
                    <a:pt x="13989" y="11644"/>
                    <a:pt x="13917" y="11609"/>
                    <a:pt x="13917" y="11539"/>
                  </a:cubicBezTo>
                  <a:lnTo>
                    <a:pt x="13917" y="11468"/>
                  </a:lnTo>
                  <a:cubicBezTo>
                    <a:pt x="13917" y="11433"/>
                    <a:pt x="13953" y="11363"/>
                    <a:pt x="14026" y="11363"/>
                  </a:cubicBezTo>
                  <a:lnTo>
                    <a:pt x="14098" y="11363"/>
                  </a:lnTo>
                  <a:cubicBezTo>
                    <a:pt x="14134" y="11363"/>
                    <a:pt x="14207" y="11398"/>
                    <a:pt x="14207" y="11468"/>
                  </a:cubicBezTo>
                  <a:lnTo>
                    <a:pt x="14207" y="11539"/>
                  </a:lnTo>
                  <a:close/>
                  <a:moveTo>
                    <a:pt x="14207" y="10237"/>
                  </a:moveTo>
                  <a:cubicBezTo>
                    <a:pt x="14207" y="10272"/>
                    <a:pt x="14170" y="10343"/>
                    <a:pt x="14098" y="10343"/>
                  </a:cubicBezTo>
                  <a:lnTo>
                    <a:pt x="14026" y="10343"/>
                  </a:lnTo>
                  <a:cubicBezTo>
                    <a:pt x="13989" y="10343"/>
                    <a:pt x="13917" y="10307"/>
                    <a:pt x="13917" y="10237"/>
                  </a:cubicBezTo>
                  <a:lnTo>
                    <a:pt x="13917" y="10132"/>
                  </a:lnTo>
                  <a:cubicBezTo>
                    <a:pt x="13917" y="10096"/>
                    <a:pt x="13953" y="10026"/>
                    <a:pt x="14026" y="10026"/>
                  </a:cubicBezTo>
                  <a:lnTo>
                    <a:pt x="14098" y="10026"/>
                  </a:lnTo>
                  <a:cubicBezTo>
                    <a:pt x="14134" y="10026"/>
                    <a:pt x="14207" y="10061"/>
                    <a:pt x="14207" y="10132"/>
                  </a:cubicBezTo>
                  <a:lnTo>
                    <a:pt x="14207" y="10237"/>
                  </a:lnTo>
                  <a:close/>
                  <a:moveTo>
                    <a:pt x="14642" y="11539"/>
                  </a:moveTo>
                  <a:cubicBezTo>
                    <a:pt x="14642" y="11574"/>
                    <a:pt x="14605" y="11644"/>
                    <a:pt x="14533" y="11644"/>
                  </a:cubicBezTo>
                  <a:lnTo>
                    <a:pt x="14460" y="11644"/>
                  </a:lnTo>
                  <a:cubicBezTo>
                    <a:pt x="14424" y="11644"/>
                    <a:pt x="14352" y="11609"/>
                    <a:pt x="14352" y="11539"/>
                  </a:cubicBezTo>
                  <a:lnTo>
                    <a:pt x="14352" y="11468"/>
                  </a:lnTo>
                  <a:cubicBezTo>
                    <a:pt x="14352" y="11433"/>
                    <a:pt x="14388" y="11363"/>
                    <a:pt x="14460" y="11363"/>
                  </a:cubicBezTo>
                  <a:lnTo>
                    <a:pt x="14533" y="11363"/>
                  </a:lnTo>
                  <a:cubicBezTo>
                    <a:pt x="14569" y="11363"/>
                    <a:pt x="14642" y="11398"/>
                    <a:pt x="14642" y="11468"/>
                  </a:cubicBezTo>
                  <a:lnTo>
                    <a:pt x="14642" y="11539"/>
                  </a:lnTo>
                  <a:close/>
                  <a:moveTo>
                    <a:pt x="14642" y="10237"/>
                  </a:moveTo>
                  <a:cubicBezTo>
                    <a:pt x="14642" y="10272"/>
                    <a:pt x="14605" y="10343"/>
                    <a:pt x="14533" y="10343"/>
                  </a:cubicBezTo>
                  <a:lnTo>
                    <a:pt x="14460" y="10343"/>
                  </a:lnTo>
                  <a:cubicBezTo>
                    <a:pt x="14424" y="10343"/>
                    <a:pt x="14352" y="10307"/>
                    <a:pt x="14352" y="10237"/>
                  </a:cubicBezTo>
                  <a:lnTo>
                    <a:pt x="14352" y="10132"/>
                  </a:lnTo>
                  <a:cubicBezTo>
                    <a:pt x="14352" y="10096"/>
                    <a:pt x="14388" y="10026"/>
                    <a:pt x="14460" y="10026"/>
                  </a:cubicBezTo>
                  <a:lnTo>
                    <a:pt x="14533" y="10026"/>
                  </a:lnTo>
                  <a:cubicBezTo>
                    <a:pt x="14569" y="10026"/>
                    <a:pt x="14642" y="10061"/>
                    <a:pt x="14642" y="10132"/>
                  </a:cubicBezTo>
                  <a:lnTo>
                    <a:pt x="14642" y="10237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73BF8141-F37A-4D70-BB84-471A1863A8C2}"/>
              </a:ext>
            </a:extLst>
          </p:cNvPr>
          <p:cNvGrpSpPr/>
          <p:nvPr/>
        </p:nvGrpSpPr>
        <p:grpSpPr>
          <a:xfrm>
            <a:off x="3136769" y="1219200"/>
            <a:ext cx="1295531" cy="1271678"/>
            <a:chOff x="3136769" y="1217695"/>
            <a:chExt cx="1295531" cy="1270171"/>
          </a:xfrm>
        </p:grpSpPr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499B91B0-CD9B-4E4F-825F-A5B6174C60AE}"/>
                </a:ext>
              </a:extLst>
            </p:cNvPr>
            <p:cNvSpPr/>
            <p:nvPr/>
          </p:nvSpPr>
          <p:spPr>
            <a:xfrm>
              <a:off x="3511084" y="1218448"/>
              <a:ext cx="921216" cy="1269418"/>
            </a:xfrm>
            <a:custGeom>
              <a:avLst/>
              <a:gdLst>
                <a:gd name="connsiteX0" fmla="*/ 435539 w 921216"/>
                <a:gd name="connsiteY0" fmla="*/ 0 h 1269418"/>
                <a:gd name="connsiteX1" fmla="*/ 921216 w 921216"/>
                <a:gd name="connsiteY1" fmla="*/ 0 h 1269418"/>
                <a:gd name="connsiteX2" fmla="*/ 921216 w 921216"/>
                <a:gd name="connsiteY2" fmla="*/ 1269418 h 1269418"/>
                <a:gd name="connsiteX3" fmla="*/ 435539 w 921216"/>
                <a:gd name="connsiteY3" fmla="*/ 1269418 h 1269418"/>
                <a:gd name="connsiteX4" fmla="*/ 0 w 921216"/>
                <a:gd name="connsiteY4" fmla="*/ 710933 h 1269418"/>
                <a:gd name="connsiteX5" fmla="*/ 0 w 921216"/>
                <a:gd name="connsiteY5" fmla="*/ 544028 h 1269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21216" h="1269418">
                  <a:moveTo>
                    <a:pt x="435539" y="0"/>
                  </a:moveTo>
                  <a:lnTo>
                    <a:pt x="921216" y="0"/>
                  </a:lnTo>
                  <a:lnTo>
                    <a:pt x="921216" y="1269418"/>
                  </a:lnTo>
                  <a:lnTo>
                    <a:pt x="435539" y="1269418"/>
                  </a:lnTo>
                  <a:lnTo>
                    <a:pt x="0" y="710933"/>
                  </a:lnTo>
                  <a:lnTo>
                    <a:pt x="0" y="544028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5" name="Shape">
              <a:extLst>
                <a:ext uri="{FF2B5EF4-FFF2-40B4-BE49-F238E27FC236}">
                  <a16:creationId xmlns:a16="http://schemas.microsoft.com/office/drawing/2014/main" id="{A07D3FD3-6586-4B0E-A6DA-48ECD8B8590E}"/>
                </a:ext>
              </a:extLst>
            </p:cNvPr>
            <p:cNvSpPr/>
            <p:nvPr/>
          </p:nvSpPr>
          <p:spPr>
            <a:xfrm>
              <a:off x="3136769" y="1217695"/>
              <a:ext cx="1230519" cy="12701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5" h="21600" extrusionOk="0">
                  <a:moveTo>
                    <a:pt x="20078" y="11222"/>
                  </a:moveTo>
                  <a:cubicBezTo>
                    <a:pt x="20078" y="11222"/>
                    <a:pt x="20259" y="11081"/>
                    <a:pt x="20404" y="11081"/>
                  </a:cubicBezTo>
                  <a:cubicBezTo>
                    <a:pt x="20549" y="11081"/>
                    <a:pt x="21020" y="11046"/>
                    <a:pt x="21020" y="10870"/>
                  </a:cubicBezTo>
                  <a:cubicBezTo>
                    <a:pt x="21020" y="10694"/>
                    <a:pt x="20549" y="10694"/>
                    <a:pt x="20404" y="10659"/>
                  </a:cubicBezTo>
                  <a:cubicBezTo>
                    <a:pt x="20259" y="10659"/>
                    <a:pt x="20078" y="10519"/>
                    <a:pt x="20078" y="10519"/>
                  </a:cubicBezTo>
                  <a:cubicBezTo>
                    <a:pt x="20078" y="10519"/>
                    <a:pt x="21310" y="7212"/>
                    <a:pt x="21346" y="7106"/>
                  </a:cubicBezTo>
                  <a:cubicBezTo>
                    <a:pt x="21383" y="7001"/>
                    <a:pt x="21600" y="6508"/>
                    <a:pt x="21491" y="6543"/>
                  </a:cubicBezTo>
                  <a:cubicBezTo>
                    <a:pt x="21383" y="6579"/>
                    <a:pt x="20621" y="6860"/>
                    <a:pt x="20368" y="6930"/>
                  </a:cubicBezTo>
                  <a:cubicBezTo>
                    <a:pt x="20078" y="7001"/>
                    <a:pt x="19897" y="7141"/>
                    <a:pt x="19752" y="7388"/>
                  </a:cubicBezTo>
                  <a:cubicBezTo>
                    <a:pt x="19570" y="7634"/>
                    <a:pt x="17686" y="10096"/>
                    <a:pt x="17686" y="10096"/>
                  </a:cubicBezTo>
                  <a:cubicBezTo>
                    <a:pt x="17686" y="10096"/>
                    <a:pt x="17468" y="10096"/>
                    <a:pt x="16707" y="9991"/>
                  </a:cubicBezTo>
                  <a:cubicBezTo>
                    <a:pt x="15946" y="9885"/>
                    <a:pt x="13554" y="9780"/>
                    <a:pt x="12503" y="9709"/>
                  </a:cubicBezTo>
                  <a:cubicBezTo>
                    <a:pt x="11452" y="9639"/>
                    <a:pt x="11054" y="9498"/>
                    <a:pt x="11054" y="9498"/>
                  </a:cubicBezTo>
                  <a:cubicBezTo>
                    <a:pt x="11090" y="9252"/>
                    <a:pt x="12032" y="6367"/>
                    <a:pt x="12177" y="6016"/>
                  </a:cubicBezTo>
                  <a:cubicBezTo>
                    <a:pt x="12322" y="5664"/>
                    <a:pt x="14424" y="528"/>
                    <a:pt x="14497" y="317"/>
                  </a:cubicBezTo>
                  <a:cubicBezTo>
                    <a:pt x="14569" y="106"/>
                    <a:pt x="14424" y="0"/>
                    <a:pt x="14279" y="0"/>
                  </a:cubicBezTo>
                  <a:cubicBezTo>
                    <a:pt x="14134" y="0"/>
                    <a:pt x="13047" y="317"/>
                    <a:pt x="12830" y="493"/>
                  </a:cubicBezTo>
                  <a:cubicBezTo>
                    <a:pt x="12648" y="633"/>
                    <a:pt x="11452" y="2357"/>
                    <a:pt x="10800" y="3272"/>
                  </a:cubicBezTo>
                  <a:cubicBezTo>
                    <a:pt x="10619" y="2603"/>
                    <a:pt x="9133" y="2990"/>
                    <a:pt x="9133" y="2990"/>
                  </a:cubicBezTo>
                  <a:cubicBezTo>
                    <a:pt x="8952" y="3448"/>
                    <a:pt x="9133" y="3870"/>
                    <a:pt x="9133" y="3870"/>
                  </a:cubicBezTo>
                  <a:cubicBezTo>
                    <a:pt x="9713" y="4010"/>
                    <a:pt x="10111" y="3975"/>
                    <a:pt x="10365" y="3905"/>
                  </a:cubicBezTo>
                  <a:cubicBezTo>
                    <a:pt x="10039" y="4327"/>
                    <a:pt x="9278" y="5277"/>
                    <a:pt x="8444" y="6297"/>
                  </a:cubicBezTo>
                  <a:cubicBezTo>
                    <a:pt x="8191" y="5699"/>
                    <a:pt x="6777" y="6051"/>
                    <a:pt x="6777" y="6051"/>
                  </a:cubicBezTo>
                  <a:cubicBezTo>
                    <a:pt x="6596" y="6508"/>
                    <a:pt x="6777" y="6930"/>
                    <a:pt x="6777" y="6930"/>
                  </a:cubicBezTo>
                  <a:cubicBezTo>
                    <a:pt x="7248" y="7036"/>
                    <a:pt x="7611" y="7071"/>
                    <a:pt x="7864" y="7001"/>
                  </a:cubicBezTo>
                  <a:cubicBezTo>
                    <a:pt x="6741" y="8373"/>
                    <a:pt x="5726" y="9674"/>
                    <a:pt x="5726" y="9674"/>
                  </a:cubicBezTo>
                  <a:cubicBezTo>
                    <a:pt x="5726" y="9674"/>
                    <a:pt x="3298" y="9745"/>
                    <a:pt x="2754" y="9780"/>
                  </a:cubicBezTo>
                  <a:cubicBezTo>
                    <a:pt x="2211" y="9850"/>
                    <a:pt x="834" y="10167"/>
                    <a:pt x="471" y="10343"/>
                  </a:cubicBezTo>
                  <a:cubicBezTo>
                    <a:pt x="109" y="10519"/>
                    <a:pt x="0" y="10800"/>
                    <a:pt x="0" y="10800"/>
                  </a:cubicBezTo>
                  <a:cubicBezTo>
                    <a:pt x="0" y="10800"/>
                    <a:pt x="72" y="11046"/>
                    <a:pt x="471" y="11257"/>
                  </a:cubicBezTo>
                  <a:cubicBezTo>
                    <a:pt x="870" y="11468"/>
                    <a:pt x="2211" y="11750"/>
                    <a:pt x="2754" y="11820"/>
                  </a:cubicBezTo>
                  <a:cubicBezTo>
                    <a:pt x="3298" y="11891"/>
                    <a:pt x="5726" y="11926"/>
                    <a:pt x="5726" y="11926"/>
                  </a:cubicBezTo>
                  <a:cubicBezTo>
                    <a:pt x="5726" y="11926"/>
                    <a:pt x="6777" y="13192"/>
                    <a:pt x="7864" y="14599"/>
                  </a:cubicBezTo>
                  <a:cubicBezTo>
                    <a:pt x="7611" y="14564"/>
                    <a:pt x="7285" y="14564"/>
                    <a:pt x="6777" y="14670"/>
                  </a:cubicBezTo>
                  <a:cubicBezTo>
                    <a:pt x="6777" y="14670"/>
                    <a:pt x="6596" y="15092"/>
                    <a:pt x="6777" y="15549"/>
                  </a:cubicBezTo>
                  <a:cubicBezTo>
                    <a:pt x="6777" y="15549"/>
                    <a:pt x="8191" y="15901"/>
                    <a:pt x="8444" y="15303"/>
                  </a:cubicBezTo>
                  <a:cubicBezTo>
                    <a:pt x="9242" y="16323"/>
                    <a:pt x="10003" y="17273"/>
                    <a:pt x="10365" y="17695"/>
                  </a:cubicBezTo>
                  <a:cubicBezTo>
                    <a:pt x="10111" y="17625"/>
                    <a:pt x="9749" y="17590"/>
                    <a:pt x="9133" y="17730"/>
                  </a:cubicBezTo>
                  <a:cubicBezTo>
                    <a:pt x="9133" y="17730"/>
                    <a:pt x="8952" y="18152"/>
                    <a:pt x="9133" y="18610"/>
                  </a:cubicBezTo>
                  <a:cubicBezTo>
                    <a:pt x="9133" y="18610"/>
                    <a:pt x="10619" y="18997"/>
                    <a:pt x="10800" y="18328"/>
                  </a:cubicBezTo>
                  <a:cubicBezTo>
                    <a:pt x="11452" y="19243"/>
                    <a:pt x="12648" y="20967"/>
                    <a:pt x="12830" y="21107"/>
                  </a:cubicBezTo>
                  <a:cubicBezTo>
                    <a:pt x="13047" y="21283"/>
                    <a:pt x="14134" y="21600"/>
                    <a:pt x="14279" y="21600"/>
                  </a:cubicBezTo>
                  <a:cubicBezTo>
                    <a:pt x="14424" y="21600"/>
                    <a:pt x="14569" y="21494"/>
                    <a:pt x="14497" y="21283"/>
                  </a:cubicBezTo>
                  <a:cubicBezTo>
                    <a:pt x="14424" y="21072"/>
                    <a:pt x="12322" y="15971"/>
                    <a:pt x="12177" y="15584"/>
                  </a:cubicBezTo>
                  <a:cubicBezTo>
                    <a:pt x="12032" y="15233"/>
                    <a:pt x="11054" y="12348"/>
                    <a:pt x="11054" y="12102"/>
                  </a:cubicBezTo>
                  <a:cubicBezTo>
                    <a:pt x="11054" y="12102"/>
                    <a:pt x="11452" y="11961"/>
                    <a:pt x="12503" y="11891"/>
                  </a:cubicBezTo>
                  <a:cubicBezTo>
                    <a:pt x="13554" y="11820"/>
                    <a:pt x="15946" y="11715"/>
                    <a:pt x="16707" y="11609"/>
                  </a:cubicBezTo>
                  <a:cubicBezTo>
                    <a:pt x="17468" y="11504"/>
                    <a:pt x="17686" y="11504"/>
                    <a:pt x="17686" y="11504"/>
                  </a:cubicBezTo>
                  <a:cubicBezTo>
                    <a:pt x="17686" y="11504"/>
                    <a:pt x="19607" y="13966"/>
                    <a:pt x="19752" y="14212"/>
                  </a:cubicBezTo>
                  <a:cubicBezTo>
                    <a:pt x="19897" y="14459"/>
                    <a:pt x="20078" y="14599"/>
                    <a:pt x="20368" y="14670"/>
                  </a:cubicBezTo>
                  <a:cubicBezTo>
                    <a:pt x="20658" y="14740"/>
                    <a:pt x="21383" y="15021"/>
                    <a:pt x="21491" y="15057"/>
                  </a:cubicBezTo>
                  <a:cubicBezTo>
                    <a:pt x="21600" y="15092"/>
                    <a:pt x="21419" y="14599"/>
                    <a:pt x="21346" y="14494"/>
                  </a:cubicBezTo>
                  <a:cubicBezTo>
                    <a:pt x="21310" y="14529"/>
                    <a:pt x="20078" y="11222"/>
                    <a:pt x="20078" y="11222"/>
                  </a:cubicBezTo>
                  <a:close/>
                  <a:moveTo>
                    <a:pt x="906" y="11363"/>
                  </a:moveTo>
                  <a:cubicBezTo>
                    <a:pt x="797" y="11293"/>
                    <a:pt x="580" y="11187"/>
                    <a:pt x="471" y="10941"/>
                  </a:cubicBezTo>
                  <a:cubicBezTo>
                    <a:pt x="471" y="10941"/>
                    <a:pt x="471" y="10906"/>
                    <a:pt x="507" y="10906"/>
                  </a:cubicBezTo>
                  <a:lnTo>
                    <a:pt x="725" y="10906"/>
                  </a:lnTo>
                  <a:cubicBezTo>
                    <a:pt x="725" y="10906"/>
                    <a:pt x="761" y="10906"/>
                    <a:pt x="761" y="10906"/>
                  </a:cubicBezTo>
                  <a:cubicBezTo>
                    <a:pt x="761" y="10976"/>
                    <a:pt x="834" y="11152"/>
                    <a:pt x="979" y="11293"/>
                  </a:cubicBezTo>
                  <a:cubicBezTo>
                    <a:pt x="942" y="11363"/>
                    <a:pt x="906" y="11398"/>
                    <a:pt x="906" y="11363"/>
                  </a:cubicBezTo>
                  <a:close/>
                  <a:moveTo>
                    <a:pt x="906" y="10448"/>
                  </a:moveTo>
                  <a:cubicBezTo>
                    <a:pt x="761" y="10589"/>
                    <a:pt x="725" y="10800"/>
                    <a:pt x="689" y="10835"/>
                  </a:cubicBezTo>
                  <a:cubicBezTo>
                    <a:pt x="689" y="10835"/>
                    <a:pt x="689" y="10835"/>
                    <a:pt x="652" y="10835"/>
                  </a:cubicBezTo>
                  <a:lnTo>
                    <a:pt x="435" y="10835"/>
                  </a:lnTo>
                  <a:cubicBezTo>
                    <a:pt x="399" y="10835"/>
                    <a:pt x="399" y="10800"/>
                    <a:pt x="399" y="10800"/>
                  </a:cubicBezTo>
                  <a:cubicBezTo>
                    <a:pt x="507" y="10554"/>
                    <a:pt x="725" y="10448"/>
                    <a:pt x="834" y="10378"/>
                  </a:cubicBezTo>
                  <a:cubicBezTo>
                    <a:pt x="906" y="10378"/>
                    <a:pt x="942" y="10413"/>
                    <a:pt x="906" y="10448"/>
                  </a:cubicBezTo>
                  <a:close/>
                  <a:moveTo>
                    <a:pt x="4421" y="11539"/>
                  </a:moveTo>
                  <a:cubicBezTo>
                    <a:pt x="4421" y="11574"/>
                    <a:pt x="4385" y="11644"/>
                    <a:pt x="4313" y="11644"/>
                  </a:cubicBezTo>
                  <a:lnTo>
                    <a:pt x="4240" y="11644"/>
                  </a:lnTo>
                  <a:cubicBezTo>
                    <a:pt x="4204" y="11644"/>
                    <a:pt x="4132" y="11609"/>
                    <a:pt x="4132" y="11539"/>
                  </a:cubicBezTo>
                  <a:lnTo>
                    <a:pt x="4132" y="11468"/>
                  </a:lnTo>
                  <a:cubicBezTo>
                    <a:pt x="4132" y="11433"/>
                    <a:pt x="4168" y="11363"/>
                    <a:pt x="4240" y="11363"/>
                  </a:cubicBezTo>
                  <a:lnTo>
                    <a:pt x="4313" y="11363"/>
                  </a:lnTo>
                  <a:cubicBezTo>
                    <a:pt x="4349" y="11363"/>
                    <a:pt x="4421" y="11398"/>
                    <a:pt x="4421" y="11468"/>
                  </a:cubicBezTo>
                  <a:lnTo>
                    <a:pt x="4421" y="11539"/>
                  </a:lnTo>
                  <a:close/>
                  <a:moveTo>
                    <a:pt x="4421" y="10237"/>
                  </a:moveTo>
                  <a:cubicBezTo>
                    <a:pt x="4421" y="10272"/>
                    <a:pt x="4385" y="10343"/>
                    <a:pt x="4313" y="10343"/>
                  </a:cubicBezTo>
                  <a:lnTo>
                    <a:pt x="4240" y="10343"/>
                  </a:lnTo>
                  <a:cubicBezTo>
                    <a:pt x="4204" y="10343"/>
                    <a:pt x="4132" y="10307"/>
                    <a:pt x="4132" y="10237"/>
                  </a:cubicBezTo>
                  <a:lnTo>
                    <a:pt x="4132" y="10132"/>
                  </a:lnTo>
                  <a:cubicBezTo>
                    <a:pt x="4132" y="10096"/>
                    <a:pt x="4168" y="10026"/>
                    <a:pt x="4240" y="10026"/>
                  </a:cubicBezTo>
                  <a:lnTo>
                    <a:pt x="4313" y="10026"/>
                  </a:lnTo>
                  <a:cubicBezTo>
                    <a:pt x="4349" y="10026"/>
                    <a:pt x="4421" y="10061"/>
                    <a:pt x="4421" y="10132"/>
                  </a:cubicBezTo>
                  <a:lnTo>
                    <a:pt x="4421" y="10237"/>
                  </a:lnTo>
                  <a:close/>
                  <a:moveTo>
                    <a:pt x="4856" y="11539"/>
                  </a:moveTo>
                  <a:cubicBezTo>
                    <a:pt x="4856" y="11574"/>
                    <a:pt x="4820" y="11644"/>
                    <a:pt x="4748" y="11644"/>
                  </a:cubicBezTo>
                  <a:lnTo>
                    <a:pt x="4675" y="11644"/>
                  </a:lnTo>
                  <a:cubicBezTo>
                    <a:pt x="4639" y="11644"/>
                    <a:pt x="4566" y="11609"/>
                    <a:pt x="4566" y="11539"/>
                  </a:cubicBezTo>
                  <a:lnTo>
                    <a:pt x="4566" y="11468"/>
                  </a:lnTo>
                  <a:cubicBezTo>
                    <a:pt x="4566" y="11433"/>
                    <a:pt x="4603" y="11363"/>
                    <a:pt x="4675" y="11363"/>
                  </a:cubicBezTo>
                  <a:lnTo>
                    <a:pt x="4748" y="11363"/>
                  </a:lnTo>
                  <a:cubicBezTo>
                    <a:pt x="4784" y="11363"/>
                    <a:pt x="4856" y="11398"/>
                    <a:pt x="4856" y="11468"/>
                  </a:cubicBezTo>
                  <a:lnTo>
                    <a:pt x="4856" y="11539"/>
                  </a:lnTo>
                  <a:close/>
                  <a:moveTo>
                    <a:pt x="4856" y="10237"/>
                  </a:moveTo>
                  <a:cubicBezTo>
                    <a:pt x="4856" y="10272"/>
                    <a:pt x="4820" y="10343"/>
                    <a:pt x="4748" y="10343"/>
                  </a:cubicBezTo>
                  <a:lnTo>
                    <a:pt x="4675" y="10343"/>
                  </a:lnTo>
                  <a:cubicBezTo>
                    <a:pt x="4639" y="10343"/>
                    <a:pt x="4566" y="10307"/>
                    <a:pt x="4566" y="10237"/>
                  </a:cubicBezTo>
                  <a:lnTo>
                    <a:pt x="4566" y="10132"/>
                  </a:lnTo>
                  <a:cubicBezTo>
                    <a:pt x="4566" y="10096"/>
                    <a:pt x="4603" y="10026"/>
                    <a:pt x="4675" y="10026"/>
                  </a:cubicBezTo>
                  <a:lnTo>
                    <a:pt x="4748" y="10026"/>
                  </a:lnTo>
                  <a:cubicBezTo>
                    <a:pt x="4784" y="10026"/>
                    <a:pt x="4856" y="10061"/>
                    <a:pt x="4856" y="10132"/>
                  </a:cubicBezTo>
                  <a:lnTo>
                    <a:pt x="4856" y="10237"/>
                  </a:lnTo>
                  <a:close/>
                  <a:moveTo>
                    <a:pt x="5255" y="11539"/>
                  </a:moveTo>
                  <a:cubicBezTo>
                    <a:pt x="5255" y="11574"/>
                    <a:pt x="5219" y="11644"/>
                    <a:pt x="5146" y="11644"/>
                  </a:cubicBezTo>
                  <a:lnTo>
                    <a:pt x="5074" y="11644"/>
                  </a:lnTo>
                  <a:cubicBezTo>
                    <a:pt x="5038" y="11644"/>
                    <a:pt x="4965" y="11609"/>
                    <a:pt x="4965" y="11539"/>
                  </a:cubicBezTo>
                  <a:lnTo>
                    <a:pt x="4965" y="11468"/>
                  </a:lnTo>
                  <a:cubicBezTo>
                    <a:pt x="4965" y="11433"/>
                    <a:pt x="5001" y="11363"/>
                    <a:pt x="5074" y="11363"/>
                  </a:cubicBezTo>
                  <a:lnTo>
                    <a:pt x="5146" y="11363"/>
                  </a:lnTo>
                  <a:cubicBezTo>
                    <a:pt x="5183" y="11363"/>
                    <a:pt x="5255" y="11398"/>
                    <a:pt x="5255" y="11468"/>
                  </a:cubicBezTo>
                  <a:lnTo>
                    <a:pt x="5255" y="11539"/>
                  </a:lnTo>
                  <a:close/>
                  <a:moveTo>
                    <a:pt x="5255" y="10237"/>
                  </a:moveTo>
                  <a:cubicBezTo>
                    <a:pt x="5255" y="10272"/>
                    <a:pt x="5219" y="10343"/>
                    <a:pt x="5146" y="10343"/>
                  </a:cubicBezTo>
                  <a:lnTo>
                    <a:pt x="5074" y="10343"/>
                  </a:lnTo>
                  <a:cubicBezTo>
                    <a:pt x="5038" y="10343"/>
                    <a:pt x="4965" y="10307"/>
                    <a:pt x="4965" y="10237"/>
                  </a:cubicBezTo>
                  <a:lnTo>
                    <a:pt x="4965" y="10132"/>
                  </a:lnTo>
                  <a:cubicBezTo>
                    <a:pt x="4965" y="10096"/>
                    <a:pt x="5001" y="10026"/>
                    <a:pt x="5074" y="10026"/>
                  </a:cubicBezTo>
                  <a:lnTo>
                    <a:pt x="5146" y="10026"/>
                  </a:lnTo>
                  <a:cubicBezTo>
                    <a:pt x="5183" y="10026"/>
                    <a:pt x="5255" y="10061"/>
                    <a:pt x="5255" y="10132"/>
                  </a:cubicBezTo>
                  <a:lnTo>
                    <a:pt x="5255" y="10237"/>
                  </a:lnTo>
                  <a:close/>
                  <a:moveTo>
                    <a:pt x="5690" y="11539"/>
                  </a:moveTo>
                  <a:cubicBezTo>
                    <a:pt x="5690" y="11574"/>
                    <a:pt x="5654" y="11644"/>
                    <a:pt x="5581" y="11644"/>
                  </a:cubicBezTo>
                  <a:lnTo>
                    <a:pt x="5509" y="11644"/>
                  </a:lnTo>
                  <a:cubicBezTo>
                    <a:pt x="5472" y="11644"/>
                    <a:pt x="5400" y="11609"/>
                    <a:pt x="5400" y="11539"/>
                  </a:cubicBezTo>
                  <a:lnTo>
                    <a:pt x="5400" y="11468"/>
                  </a:lnTo>
                  <a:cubicBezTo>
                    <a:pt x="5400" y="11433"/>
                    <a:pt x="5436" y="11363"/>
                    <a:pt x="5509" y="11363"/>
                  </a:cubicBezTo>
                  <a:lnTo>
                    <a:pt x="5581" y="11363"/>
                  </a:lnTo>
                  <a:cubicBezTo>
                    <a:pt x="5617" y="11363"/>
                    <a:pt x="5690" y="11398"/>
                    <a:pt x="5690" y="11468"/>
                  </a:cubicBezTo>
                  <a:lnTo>
                    <a:pt x="5690" y="11539"/>
                  </a:lnTo>
                  <a:close/>
                  <a:moveTo>
                    <a:pt x="5690" y="10237"/>
                  </a:moveTo>
                  <a:cubicBezTo>
                    <a:pt x="5690" y="10272"/>
                    <a:pt x="5654" y="10343"/>
                    <a:pt x="5581" y="10343"/>
                  </a:cubicBezTo>
                  <a:lnTo>
                    <a:pt x="5509" y="10343"/>
                  </a:lnTo>
                  <a:cubicBezTo>
                    <a:pt x="5472" y="10343"/>
                    <a:pt x="5400" y="10307"/>
                    <a:pt x="5400" y="10237"/>
                  </a:cubicBezTo>
                  <a:lnTo>
                    <a:pt x="5400" y="10132"/>
                  </a:lnTo>
                  <a:cubicBezTo>
                    <a:pt x="5400" y="10096"/>
                    <a:pt x="5436" y="10026"/>
                    <a:pt x="5509" y="10026"/>
                  </a:cubicBezTo>
                  <a:lnTo>
                    <a:pt x="5581" y="10026"/>
                  </a:lnTo>
                  <a:cubicBezTo>
                    <a:pt x="5617" y="10026"/>
                    <a:pt x="5690" y="10061"/>
                    <a:pt x="5690" y="10132"/>
                  </a:cubicBezTo>
                  <a:lnTo>
                    <a:pt x="5690" y="10237"/>
                  </a:lnTo>
                  <a:close/>
                  <a:moveTo>
                    <a:pt x="6125" y="11539"/>
                  </a:moveTo>
                  <a:cubicBezTo>
                    <a:pt x="6125" y="11574"/>
                    <a:pt x="6089" y="11644"/>
                    <a:pt x="6016" y="11644"/>
                  </a:cubicBezTo>
                  <a:lnTo>
                    <a:pt x="5944" y="11644"/>
                  </a:lnTo>
                  <a:cubicBezTo>
                    <a:pt x="5907" y="11644"/>
                    <a:pt x="5835" y="11609"/>
                    <a:pt x="5835" y="11539"/>
                  </a:cubicBezTo>
                  <a:lnTo>
                    <a:pt x="5835" y="11468"/>
                  </a:lnTo>
                  <a:cubicBezTo>
                    <a:pt x="5835" y="11433"/>
                    <a:pt x="5871" y="11363"/>
                    <a:pt x="5944" y="11363"/>
                  </a:cubicBezTo>
                  <a:lnTo>
                    <a:pt x="6016" y="11363"/>
                  </a:lnTo>
                  <a:cubicBezTo>
                    <a:pt x="6052" y="11363"/>
                    <a:pt x="6125" y="11398"/>
                    <a:pt x="6125" y="11468"/>
                  </a:cubicBezTo>
                  <a:lnTo>
                    <a:pt x="6125" y="11539"/>
                  </a:lnTo>
                  <a:close/>
                  <a:moveTo>
                    <a:pt x="6125" y="10237"/>
                  </a:moveTo>
                  <a:cubicBezTo>
                    <a:pt x="6125" y="10272"/>
                    <a:pt x="6089" y="10343"/>
                    <a:pt x="6016" y="10343"/>
                  </a:cubicBezTo>
                  <a:lnTo>
                    <a:pt x="5944" y="10343"/>
                  </a:lnTo>
                  <a:cubicBezTo>
                    <a:pt x="5907" y="10343"/>
                    <a:pt x="5835" y="10307"/>
                    <a:pt x="5835" y="10237"/>
                  </a:cubicBezTo>
                  <a:lnTo>
                    <a:pt x="5835" y="10132"/>
                  </a:lnTo>
                  <a:cubicBezTo>
                    <a:pt x="5835" y="10096"/>
                    <a:pt x="5871" y="10026"/>
                    <a:pt x="5944" y="10026"/>
                  </a:cubicBezTo>
                  <a:lnTo>
                    <a:pt x="6016" y="10026"/>
                  </a:lnTo>
                  <a:cubicBezTo>
                    <a:pt x="6052" y="10026"/>
                    <a:pt x="6125" y="10061"/>
                    <a:pt x="6125" y="10132"/>
                  </a:cubicBezTo>
                  <a:lnTo>
                    <a:pt x="6125" y="10237"/>
                  </a:lnTo>
                  <a:close/>
                  <a:moveTo>
                    <a:pt x="7248" y="11644"/>
                  </a:moveTo>
                  <a:cubicBezTo>
                    <a:pt x="7248" y="11679"/>
                    <a:pt x="7212" y="11750"/>
                    <a:pt x="7140" y="11750"/>
                  </a:cubicBezTo>
                  <a:lnTo>
                    <a:pt x="7067" y="11750"/>
                  </a:lnTo>
                  <a:cubicBezTo>
                    <a:pt x="7031" y="11750"/>
                    <a:pt x="6958" y="11715"/>
                    <a:pt x="6958" y="11644"/>
                  </a:cubicBezTo>
                  <a:lnTo>
                    <a:pt x="6958" y="11574"/>
                  </a:lnTo>
                  <a:cubicBezTo>
                    <a:pt x="6958" y="11539"/>
                    <a:pt x="6995" y="11468"/>
                    <a:pt x="7067" y="11468"/>
                  </a:cubicBezTo>
                  <a:lnTo>
                    <a:pt x="7140" y="11468"/>
                  </a:lnTo>
                  <a:cubicBezTo>
                    <a:pt x="7176" y="11468"/>
                    <a:pt x="7248" y="11504"/>
                    <a:pt x="7248" y="11574"/>
                  </a:cubicBezTo>
                  <a:lnTo>
                    <a:pt x="7248" y="11644"/>
                  </a:lnTo>
                  <a:close/>
                  <a:moveTo>
                    <a:pt x="7248" y="10132"/>
                  </a:moveTo>
                  <a:cubicBezTo>
                    <a:pt x="7248" y="10167"/>
                    <a:pt x="7212" y="10237"/>
                    <a:pt x="7140" y="10237"/>
                  </a:cubicBezTo>
                  <a:lnTo>
                    <a:pt x="7067" y="10237"/>
                  </a:lnTo>
                  <a:cubicBezTo>
                    <a:pt x="7031" y="10237"/>
                    <a:pt x="6958" y="10202"/>
                    <a:pt x="6958" y="10132"/>
                  </a:cubicBezTo>
                  <a:lnTo>
                    <a:pt x="6958" y="10061"/>
                  </a:lnTo>
                  <a:cubicBezTo>
                    <a:pt x="6958" y="10026"/>
                    <a:pt x="6995" y="9956"/>
                    <a:pt x="7067" y="9956"/>
                  </a:cubicBezTo>
                  <a:lnTo>
                    <a:pt x="7140" y="9956"/>
                  </a:lnTo>
                  <a:cubicBezTo>
                    <a:pt x="7176" y="9956"/>
                    <a:pt x="7248" y="9991"/>
                    <a:pt x="7248" y="10061"/>
                  </a:cubicBezTo>
                  <a:lnTo>
                    <a:pt x="7248" y="10132"/>
                  </a:lnTo>
                  <a:close/>
                  <a:moveTo>
                    <a:pt x="7683" y="11644"/>
                  </a:moveTo>
                  <a:cubicBezTo>
                    <a:pt x="7683" y="11679"/>
                    <a:pt x="7647" y="11750"/>
                    <a:pt x="7575" y="11750"/>
                  </a:cubicBezTo>
                  <a:lnTo>
                    <a:pt x="7502" y="11750"/>
                  </a:lnTo>
                  <a:cubicBezTo>
                    <a:pt x="7466" y="11750"/>
                    <a:pt x="7393" y="11715"/>
                    <a:pt x="7393" y="11644"/>
                  </a:cubicBezTo>
                  <a:lnTo>
                    <a:pt x="7393" y="11574"/>
                  </a:lnTo>
                  <a:cubicBezTo>
                    <a:pt x="7393" y="11539"/>
                    <a:pt x="7430" y="11468"/>
                    <a:pt x="7502" y="11468"/>
                  </a:cubicBezTo>
                  <a:lnTo>
                    <a:pt x="7575" y="11468"/>
                  </a:lnTo>
                  <a:cubicBezTo>
                    <a:pt x="7611" y="11468"/>
                    <a:pt x="7683" y="11504"/>
                    <a:pt x="7683" y="11574"/>
                  </a:cubicBezTo>
                  <a:lnTo>
                    <a:pt x="7683" y="11644"/>
                  </a:lnTo>
                  <a:close/>
                  <a:moveTo>
                    <a:pt x="7683" y="10132"/>
                  </a:moveTo>
                  <a:cubicBezTo>
                    <a:pt x="7683" y="10167"/>
                    <a:pt x="7647" y="10237"/>
                    <a:pt x="7575" y="10237"/>
                  </a:cubicBezTo>
                  <a:lnTo>
                    <a:pt x="7502" y="10237"/>
                  </a:lnTo>
                  <a:cubicBezTo>
                    <a:pt x="7466" y="10237"/>
                    <a:pt x="7393" y="10202"/>
                    <a:pt x="7393" y="10132"/>
                  </a:cubicBezTo>
                  <a:lnTo>
                    <a:pt x="7393" y="10061"/>
                  </a:lnTo>
                  <a:cubicBezTo>
                    <a:pt x="7393" y="10026"/>
                    <a:pt x="7430" y="9956"/>
                    <a:pt x="7502" y="9956"/>
                  </a:cubicBezTo>
                  <a:lnTo>
                    <a:pt x="7575" y="9956"/>
                  </a:lnTo>
                  <a:cubicBezTo>
                    <a:pt x="7611" y="9956"/>
                    <a:pt x="7683" y="9991"/>
                    <a:pt x="7683" y="10061"/>
                  </a:cubicBezTo>
                  <a:lnTo>
                    <a:pt x="7683" y="10132"/>
                  </a:lnTo>
                  <a:close/>
                  <a:moveTo>
                    <a:pt x="8082" y="11644"/>
                  </a:moveTo>
                  <a:cubicBezTo>
                    <a:pt x="8082" y="11679"/>
                    <a:pt x="8046" y="11750"/>
                    <a:pt x="7973" y="11750"/>
                  </a:cubicBezTo>
                  <a:lnTo>
                    <a:pt x="7901" y="11750"/>
                  </a:lnTo>
                  <a:cubicBezTo>
                    <a:pt x="7864" y="11750"/>
                    <a:pt x="7792" y="11715"/>
                    <a:pt x="7792" y="11644"/>
                  </a:cubicBezTo>
                  <a:lnTo>
                    <a:pt x="7792" y="11574"/>
                  </a:lnTo>
                  <a:cubicBezTo>
                    <a:pt x="7792" y="11539"/>
                    <a:pt x="7828" y="11468"/>
                    <a:pt x="7901" y="11468"/>
                  </a:cubicBezTo>
                  <a:lnTo>
                    <a:pt x="7973" y="11468"/>
                  </a:lnTo>
                  <a:cubicBezTo>
                    <a:pt x="8009" y="11468"/>
                    <a:pt x="8082" y="11504"/>
                    <a:pt x="8082" y="11574"/>
                  </a:cubicBezTo>
                  <a:lnTo>
                    <a:pt x="8082" y="11644"/>
                  </a:lnTo>
                  <a:close/>
                  <a:moveTo>
                    <a:pt x="8082" y="10132"/>
                  </a:moveTo>
                  <a:cubicBezTo>
                    <a:pt x="8082" y="10167"/>
                    <a:pt x="8046" y="10237"/>
                    <a:pt x="7973" y="10237"/>
                  </a:cubicBezTo>
                  <a:lnTo>
                    <a:pt x="7901" y="10237"/>
                  </a:lnTo>
                  <a:cubicBezTo>
                    <a:pt x="7864" y="10237"/>
                    <a:pt x="7792" y="10202"/>
                    <a:pt x="7792" y="10132"/>
                  </a:cubicBezTo>
                  <a:lnTo>
                    <a:pt x="7792" y="10061"/>
                  </a:lnTo>
                  <a:cubicBezTo>
                    <a:pt x="7792" y="10026"/>
                    <a:pt x="7828" y="9956"/>
                    <a:pt x="7901" y="9956"/>
                  </a:cubicBezTo>
                  <a:lnTo>
                    <a:pt x="7973" y="9956"/>
                  </a:lnTo>
                  <a:cubicBezTo>
                    <a:pt x="8009" y="9956"/>
                    <a:pt x="8082" y="9991"/>
                    <a:pt x="8082" y="10061"/>
                  </a:cubicBezTo>
                  <a:lnTo>
                    <a:pt x="8082" y="10132"/>
                  </a:lnTo>
                  <a:close/>
                  <a:moveTo>
                    <a:pt x="8517" y="11644"/>
                  </a:moveTo>
                  <a:cubicBezTo>
                    <a:pt x="8517" y="11679"/>
                    <a:pt x="8481" y="11750"/>
                    <a:pt x="8408" y="11750"/>
                  </a:cubicBezTo>
                  <a:lnTo>
                    <a:pt x="8336" y="11750"/>
                  </a:lnTo>
                  <a:cubicBezTo>
                    <a:pt x="8299" y="11750"/>
                    <a:pt x="8227" y="11715"/>
                    <a:pt x="8227" y="11644"/>
                  </a:cubicBezTo>
                  <a:lnTo>
                    <a:pt x="8227" y="11574"/>
                  </a:lnTo>
                  <a:cubicBezTo>
                    <a:pt x="8227" y="11539"/>
                    <a:pt x="8263" y="11468"/>
                    <a:pt x="8336" y="11468"/>
                  </a:cubicBezTo>
                  <a:lnTo>
                    <a:pt x="8408" y="11468"/>
                  </a:lnTo>
                  <a:cubicBezTo>
                    <a:pt x="8444" y="11468"/>
                    <a:pt x="8517" y="11504"/>
                    <a:pt x="8517" y="11574"/>
                  </a:cubicBezTo>
                  <a:lnTo>
                    <a:pt x="8517" y="11644"/>
                  </a:lnTo>
                  <a:close/>
                  <a:moveTo>
                    <a:pt x="8517" y="10132"/>
                  </a:moveTo>
                  <a:cubicBezTo>
                    <a:pt x="8517" y="10167"/>
                    <a:pt x="8481" y="10237"/>
                    <a:pt x="8408" y="10237"/>
                  </a:cubicBezTo>
                  <a:lnTo>
                    <a:pt x="8336" y="10237"/>
                  </a:lnTo>
                  <a:cubicBezTo>
                    <a:pt x="8299" y="10237"/>
                    <a:pt x="8227" y="10202"/>
                    <a:pt x="8227" y="10132"/>
                  </a:cubicBezTo>
                  <a:lnTo>
                    <a:pt x="8227" y="10061"/>
                  </a:lnTo>
                  <a:cubicBezTo>
                    <a:pt x="8227" y="10026"/>
                    <a:pt x="8263" y="9956"/>
                    <a:pt x="8336" y="9956"/>
                  </a:cubicBezTo>
                  <a:lnTo>
                    <a:pt x="8408" y="9956"/>
                  </a:lnTo>
                  <a:cubicBezTo>
                    <a:pt x="8444" y="9956"/>
                    <a:pt x="8517" y="9991"/>
                    <a:pt x="8517" y="10061"/>
                  </a:cubicBezTo>
                  <a:lnTo>
                    <a:pt x="8517" y="10132"/>
                  </a:lnTo>
                  <a:close/>
                  <a:moveTo>
                    <a:pt x="8952" y="11644"/>
                  </a:moveTo>
                  <a:cubicBezTo>
                    <a:pt x="8952" y="11679"/>
                    <a:pt x="8915" y="11750"/>
                    <a:pt x="8843" y="11750"/>
                  </a:cubicBezTo>
                  <a:lnTo>
                    <a:pt x="8770" y="11750"/>
                  </a:lnTo>
                  <a:cubicBezTo>
                    <a:pt x="8734" y="11750"/>
                    <a:pt x="8662" y="11715"/>
                    <a:pt x="8662" y="11644"/>
                  </a:cubicBezTo>
                  <a:lnTo>
                    <a:pt x="8662" y="11574"/>
                  </a:lnTo>
                  <a:cubicBezTo>
                    <a:pt x="8662" y="11539"/>
                    <a:pt x="8698" y="11468"/>
                    <a:pt x="8770" y="11468"/>
                  </a:cubicBezTo>
                  <a:lnTo>
                    <a:pt x="8843" y="11468"/>
                  </a:lnTo>
                  <a:cubicBezTo>
                    <a:pt x="8879" y="11468"/>
                    <a:pt x="8952" y="11504"/>
                    <a:pt x="8952" y="11574"/>
                  </a:cubicBezTo>
                  <a:lnTo>
                    <a:pt x="8952" y="11644"/>
                  </a:lnTo>
                  <a:close/>
                  <a:moveTo>
                    <a:pt x="8952" y="10132"/>
                  </a:moveTo>
                  <a:cubicBezTo>
                    <a:pt x="8952" y="10167"/>
                    <a:pt x="8915" y="10237"/>
                    <a:pt x="8843" y="10237"/>
                  </a:cubicBezTo>
                  <a:lnTo>
                    <a:pt x="8770" y="10237"/>
                  </a:lnTo>
                  <a:cubicBezTo>
                    <a:pt x="8734" y="10237"/>
                    <a:pt x="8662" y="10202"/>
                    <a:pt x="8662" y="10132"/>
                  </a:cubicBezTo>
                  <a:lnTo>
                    <a:pt x="8662" y="10061"/>
                  </a:lnTo>
                  <a:cubicBezTo>
                    <a:pt x="8662" y="10026"/>
                    <a:pt x="8698" y="9956"/>
                    <a:pt x="8770" y="9956"/>
                  </a:cubicBezTo>
                  <a:lnTo>
                    <a:pt x="8843" y="9956"/>
                  </a:lnTo>
                  <a:cubicBezTo>
                    <a:pt x="8879" y="9956"/>
                    <a:pt x="8952" y="9991"/>
                    <a:pt x="8952" y="10061"/>
                  </a:cubicBezTo>
                  <a:lnTo>
                    <a:pt x="8952" y="10132"/>
                  </a:lnTo>
                  <a:close/>
                  <a:moveTo>
                    <a:pt x="9387" y="11644"/>
                  </a:moveTo>
                  <a:cubicBezTo>
                    <a:pt x="9387" y="11679"/>
                    <a:pt x="9350" y="11750"/>
                    <a:pt x="9278" y="11750"/>
                  </a:cubicBezTo>
                  <a:lnTo>
                    <a:pt x="9205" y="11750"/>
                  </a:lnTo>
                  <a:cubicBezTo>
                    <a:pt x="9169" y="11750"/>
                    <a:pt x="9097" y="11715"/>
                    <a:pt x="9097" y="11644"/>
                  </a:cubicBezTo>
                  <a:lnTo>
                    <a:pt x="9097" y="11574"/>
                  </a:lnTo>
                  <a:cubicBezTo>
                    <a:pt x="9097" y="11539"/>
                    <a:pt x="9133" y="11468"/>
                    <a:pt x="9205" y="11468"/>
                  </a:cubicBezTo>
                  <a:lnTo>
                    <a:pt x="9278" y="11468"/>
                  </a:lnTo>
                  <a:cubicBezTo>
                    <a:pt x="9314" y="11468"/>
                    <a:pt x="9387" y="11504"/>
                    <a:pt x="9387" y="11574"/>
                  </a:cubicBezTo>
                  <a:lnTo>
                    <a:pt x="9387" y="11644"/>
                  </a:lnTo>
                  <a:close/>
                  <a:moveTo>
                    <a:pt x="9387" y="10132"/>
                  </a:moveTo>
                  <a:cubicBezTo>
                    <a:pt x="9387" y="10167"/>
                    <a:pt x="9350" y="10237"/>
                    <a:pt x="9278" y="10237"/>
                  </a:cubicBezTo>
                  <a:lnTo>
                    <a:pt x="9205" y="10237"/>
                  </a:lnTo>
                  <a:cubicBezTo>
                    <a:pt x="9169" y="10237"/>
                    <a:pt x="9097" y="10202"/>
                    <a:pt x="9097" y="10132"/>
                  </a:cubicBezTo>
                  <a:lnTo>
                    <a:pt x="9097" y="10061"/>
                  </a:lnTo>
                  <a:cubicBezTo>
                    <a:pt x="9097" y="10026"/>
                    <a:pt x="9133" y="9956"/>
                    <a:pt x="9205" y="9956"/>
                  </a:cubicBezTo>
                  <a:lnTo>
                    <a:pt x="9278" y="9956"/>
                  </a:lnTo>
                  <a:cubicBezTo>
                    <a:pt x="9314" y="9956"/>
                    <a:pt x="9387" y="9991"/>
                    <a:pt x="9387" y="10061"/>
                  </a:cubicBezTo>
                  <a:lnTo>
                    <a:pt x="9387" y="10132"/>
                  </a:lnTo>
                  <a:close/>
                  <a:moveTo>
                    <a:pt x="9821" y="11644"/>
                  </a:moveTo>
                  <a:cubicBezTo>
                    <a:pt x="9821" y="11679"/>
                    <a:pt x="9785" y="11750"/>
                    <a:pt x="9713" y="11750"/>
                  </a:cubicBezTo>
                  <a:lnTo>
                    <a:pt x="9640" y="11750"/>
                  </a:lnTo>
                  <a:cubicBezTo>
                    <a:pt x="9604" y="11750"/>
                    <a:pt x="9532" y="11715"/>
                    <a:pt x="9532" y="11644"/>
                  </a:cubicBezTo>
                  <a:lnTo>
                    <a:pt x="9532" y="11574"/>
                  </a:lnTo>
                  <a:cubicBezTo>
                    <a:pt x="9532" y="11539"/>
                    <a:pt x="9568" y="11468"/>
                    <a:pt x="9640" y="11468"/>
                  </a:cubicBezTo>
                  <a:lnTo>
                    <a:pt x="9713" y="11468"/>
                  </a:lnTo>
                  <a:cubicBezTo>
                    <a:pt x="9749" y="11468"/>
                    <a:pt x="9821" y="11504"/>
                    <a:pt x="9821" y="11574"/>
                  </a:cubicBezTo>
                  <a:lnTo>
                    <a:pt x="9821" y="11644"/>
                  </a:lnTo>
                  <a:close/>
                  <a:moveTo>
                    <a:pt x="9821" y="10132"/>
                  </a:moveTo>
                  <a:cubicBezTo>
                    <a:pt x="9821" y="10167"/>
                    <a:pt x="9785" y="10237"/>
                    <a:pt x="9713" y="10237"/>
                  </a:cubicBezTo>
                  <a:lnTo>
                    <a:pt x="9640" y="10237"/>
                  </a:lnTo>
                  <a:cubicBezTo>
                    <a:pt x="9604" y="10237"/>
                    <a:pt x="9532" y="10202"/>
                    <a:pt x="9532" y="10132"/>
                  </a:cubicBezTo>
                  <a:lnTo>
                    <a:pt x="9532" y="10061"/>
                  </a:lnTo>
                  <a:cubicBezTo>
                    <a:pt x="9532" y="10026"/>
                    <a:pt x="9568" y="9956"/>
                    <a:pt x="9640" y="9956"/>
                  </a:cubicBezTo>
                  <a:lnTo>
                    <a:pt x="9713" y="9956"/>
                  </a:lnTo>
                  <a:cubicBezTo>
                    <a:pt x="9749" y="9956"/>
                    <a:pt x="9821" y="9991"/>
                    <a:pt x="9821" y="10061"/>
                  </a:cubicBezTo>
                  <a:lnTo>
                    <a:pt x="9821" y="10132"/>
                  </a:lnTo>
                  <a:close/>
                  <a:moveTo>
                    <a:pt x="10256" y="11644"/>
                  </a:moveTo>
                  <a:cubicBezTo>
                    <a:pt x="10256" y="11679"/>
                    <a:pt x="10220" y="11750"/>
                    <a:pt x="10148" y="11750"/>
                  </a:cubicBezTo>
                  <a:lnTo>
                    <a:pt x="10075" y="11750"/>
                  </a:lnTo>
                  <a:cubicBezTo>
                    <a:pt x="10039" y="11750"/>
                    <a:pt x="9966" y="11715"/>
                    <a:pt x="9966" y="11644"/>
                  </a:cubicBezTo>
                  <a:lnTo>
                    <a:pt x="9966" y="11574"/>
                  </a:lnTo>
                  <a:cubicBezTo>
                    <a:pt x="9966" y="11539"/>
                    <a:pt x="10003" y="11468"/>
                    <a:pt x="10075" y="11468"/>
                  </a:cubicBezTo>
                  <a:lnTo>
                    <a:pt x="10148" y="11468"/>
                  </a:lnTo>
                  <a:cubicBezTo>
                    <a:pt x="10184" y="11468"/>
                    <a:pt x="10256" y="11504"/>
                    <a:pt x="10256" y="11574"/>
                  </a:cubicBezTo>
                  <a:lnTo>
                    <a:pt x="10256" y="11644"/>
                  </a:lnTo>
                  <a:close/>
                  <a:moveTo>
                    <a:pt x="10256" y="10132"/>
                  </a:moveTo>
                  <a:cubicBezTo>
                    <a:pt x="10256" y="10167"/>
                    <a:pt x="10220" y="10237"/>
                    <a:pt x="10148" y="10237"/>
                  </a:cubicBezTo>
                  <a:lnTo>
                    <a:pt x="10075" y="10237"/>
                  </a:lnTo>
                  <a:cubicBezTo>
                    <a:pt x="10039" y="10237"/>
                    <a:pt x="9966" y="10202"/>
                    <a:pt x="9966" y="10132"/>
                  </a:cubicBezTo>
                  <a:lnTo>
                    <a:pt x="9966" y="10061"/>
                  </a:lnTo>
                  <a:cubicBezTo>
                    <a:pt x="9966" y="10026"/>
                    <a:pt x="10003" y="9956"/>
                    <a:pt x="10075" y="9956"/>
                  </a:cubicBezTo>
                  <a:lnTo>
                    <a:pt x="10148" y="9956"/>
                  </a:lnTo>
                  <a:cubicBezTo>
                    <a:pt x="10184" y="9956"/>
                    <a:pt x="10256" y="9991"/>
                    <a:pt x="10256" y="10061"/>
                  </a:cubicBezTo>
                  <a:lnTo>
                    <a:pt x="10256" y="10132"/>
                  </a:lnTo>
                  <a:close/>
                  <a:moveTo>
                    <a:pt x="10691" y="11644"/>
                  </a:moveTo>
                  <a:cubicBezTo>
                    <a:pt x="10691" y="11679"/>
                    <a:pt x="10655" y="11750"/>
                    <a:pt x="10583" y="11750"/>
                  </a:cubicBezTo>
                  <a:lnTo>
                    <a:pt x="10510" y="11750"/>
                  </a:lnTo>
                  <a:cubicBezTo>
                    <a:pt x="10474" y="11750"/>
                    <a:pt x="10401" y="11715"/>
                    <a:pt x="10401" y="11644"/>
                  </a:cubicBezTo>
                  <a:lnTo>
                    <a:pt x="10401" y="11574"/>
                  </a:lnTo>
                  <a:cubicBezTo>
                    <a:pt x="10401" y="11539"/>
                    <a:pt x="10438" y="11468"/>
                    <a:pt x="10510" y="11468"/>
                  </a:cubicBezTo>
                  <a:lnTo>
                    <a:pt x="10583" y="11468"/>
                  </a:lnTo>
                  <a:cubicBezTo>
                    <a:pt x="10619" y="11468"/>
                    <a:pt x="10691" y="11504"/>
                    <a:pt x="10691" y="11574"/>
                  </a:cubicBezTo>
                  <a:lnTo>
                    <a:pt x="10691" y="11644"/>
                  </a:lnTo>
                  <a:close/>
                  <a:moveTo>
                    <a:pt x="10691" y="10132"/>
                  </a:moveTo>
                  <a:cubicBezTo>
                    <a:pt x="10691" y="10167"/>
                    <a:pt x="10655" y="10237"/>
                    <a:pt x="10583" y="10237"/>
                  </a:cubicBezTo>
                  <a:lnTo>
                    <a:pt x="10510" y="10237"/>
                  </a:lnTo>
                  <a:cubicBezTo>
                    <a:pt x="10474" y="10237"/>
                    <a:pt x="10401" y="10202"/>
                    <a:pt x="10401" y="10132"/>
                  </a:cubicBezTo>
                  <a:lnTo>
                    <a:pt x="10401" y="10061"/>
                  </a:lnTo>
                  <a:cubicBezTo>
                    <a:pt x="10401" y="10026"/>
                    <a:pt x="10438" y="9956"/>
                    <a:pt x="10510" y="9956"/>
                  </a:cubicBezTo>
                  <a:lnTo>
                    <a:pt x="10583" y="9956"/>
                  </a:lnTo>
                  <a:cubicBezTo>
                    <a:pt x="10619" y="9956"/>
                    <a:pt x="10691" y="9991"/>
                    <a:pt x="10691" y="10061"/>
                  </a:cubicBezTo>
                  <a:lnTo>
                    <a:pt x="10691" y="10132"/>
                  </a:lnTo>
                  <a:close/>
                  <a:moveTo>
                    <a:pt x="11126" y="11644"/>
                  </a:moveTo>
                  <a:cubicBezTo>
                    <a:pt x="11126" y="11679"/>
                    <a:pt x="11090" y="11750"/>
                    <a:pt x="11017" y="11750"/>
                  </a:cubicBezTo>
                  <a:lnTo>
                    <a:pt x="10945" y="11750"/>
                  </a:lnTo>
                  <a:cubicBezTo>
                    <a:pt x="10909" y="11750"/>
                    <a:pt x="10836" y="11715"/>
                    <a:pt x="10836" y="11644"/>
                  </a:cubicBezTo>
                  <a:lnTo>
                    <a:pt x="10836" y="11574"/>
                  </a:lnTo>
                  <a:cubicBezTo>
                    <a:pt x="10836" y="11539"/>
                    <a:pt x="10872" y="11468"/>
                    <a:pt x="10945" y="11468"/>
                  </a:cubicBezTo>
                  <a:lnTo>
                    <a:pt x="11017" y="11468"/>
                  </a:lnTo>
                  <a:cubicBezTo>
                    <a:pt x="11054" y="11468"/>
                    <a:pt x="11126" y="11504"/>
                    <a:pt x="11126" y="11574"/>
                  </a:cubicBezTo>
                  <a:lnTo>
                    <a:pt x="11126" y="11644"/>
                  </a:lnTo>
                  <a:close/>
                  <a:moveTo>
                    <a:pt x="11126" y="10132"/>
                  </a:moveTo>
                  <a:cubicBezTo>
                    <a:pt x="11126" y="10167"/>
                    <a:pt x="11090" y="10237"/>
                    <a:pt x="11017" y="10237"/>
                  </a:cubicBezTo>
                  <a:lnTo>
                    <a:pt x="10945" y="10237"/>
                  </a:lnTo>
                  <a:cubicBezTo>
                    <a:pt x="10909" y="10237"/>
                    <a:pt x="10836" y="10202"/>
                    <a:pt x="10836" y="10132"/>
                  </a:cubicBezTo>
                  <a:lnTo>
                    <a:pt x="10836" y="10061"/>
                  </a:lnTo>
                  <a:cubicBezTo>
                    <a:pt x="10836" y="10026"/>
                    <a:pt x="10872" y="9956"/>
                    <a:pt x="10945" y="9956"/>
                  </a:cubicBezTo>
                  <a:lnTo>
                    <a:pt x="11017" y="9956"/>
                  </a:lnTo>
                  <a:cubicBezTo>
                    <a:pt x="11054" y="9956"/>
                    <a:pt x="11126" y="9991"/>
                    <a:pt x="11126" y="10061"/>
                  </a:cubicBezTo>
                  <a:lnTo>
                    <a:pt x="11126" y="10132"/>
                  </a:lnTo>
                  <a:close/>
                  <a:moveTo>
                    <a:pt x="11525" y="11644"/>
                  </a:moveTo>
                  <a:cubicBezTo>
                    <a:pt x="11525" y="11679"/>
                    <a:pt x="11489" y="11750"/>
                    <a:pt x="11416" y="11750"/>
                  </a:cubicBezTo>
                  <a:lnTo>
                    <a:pt x="11380" y="11750"/>
                  </a:lnTo>
                  <a:cubicBezTo>
                    <a:pt x="11344" y="11750"/>
                    <a:pt x="11271" y="11715"/>
                    <a:pt x="11271" y="11644"/>
                  </a:cubicBezTo>
                  <a:lnTo>
                    <a:pt x="11271" y="11574"/>
                  </a:lnTo>
                  <a:cubicBezTo>
                    <a:pt x="11271" y="11539"/>
                    <a:pt x="11307" y="11468"/>
                    <a:pt x="11380" y="11468"/>
                  </a:cubicBezTo>
                  <a:lnTo>
                    <a:pt x="11452" y="11468"/>
                  </a:lnTo>
                  <a:cubicBezTo>
                    <a:pt x="11489" y="11468"/>
                    <a:pt x="11561" y="11504"/>
                    <a:pt x="11561" y="11574"/>
                  </a:cubicBezTo>
                  <a:lnTo>
                    <a:pt x="11561" y="11644"/>
                  </a:lnTo>
                  <a:close/>
                  <a:moveTo>
                    <a:pt x="11525" y="10132"/>
                  </a:moveTo>
                  <a:cubicBezTo>
                    <a:pt x="11525" y="10167"/>
                    <a:pt x="11489" y="10237"/>
                    <a:pt x="11416" y="10237"/>
                  </a:cubicBezTo>
                  <a:lnTo>
                    <a:pt x="11380" y="10237"/>
                  </a:lnTo>
                  <a:cubicBezTo>
                    <a:pt x="11344" y="10237"/>
                    <a:pt x="11271" y="10202"/>
                    <a:pt x="11271" y="10132"/>
                  </a:cubicBezTo>
                  <a:lnTo>
                    <a:pt x="11271" y="10061"/>
                  </a:lnTo>
                  <a:cubicBezTo>
                    <a:pt x="11271" y="10026"/>
                    <a:pt x="11307" y="9956"/>
                    <a:pt x="11380" y="9956"/>
                  </a:cubicBezTo>
                  <a:lnTo>
                    <a:pt x="11452" y="9956"/>
                  </a:lnTo>
                  <a:cubicBezTo>
                    <a:pt x="11489" y="9956"/>
                    <a:pt x="11561" y="9991"/>
                    <a:pt x="11561" y="10061"/>
                  </a:cubicBezTo>
                  <a:lnTo>
                    <a:pt x="11561" y="10132"/>
                  </a:lnTo>
                  <a:close/>
                  <a:moveTo>
                    <a:pt x="12938" y="11539"/>
                  </a:moveTo>
                  <a:cubicBezTo>
                    <a:pt x="12938" y="11574"/>
                    <a:pt x="12902" y="11644"/>
                    <a:pt x="12830" y="11644"/>
                  </a:cubicBezTo>
                  <a:lnTo>
                    <a:pt x="12757" y="11644"/>
                  </a:lnTo>
                  <a:cubicBezTo>
                    <a:pt x="12721" y="11644"/>
                    <a:pt x="12648" y="11609"/>
                    <a:pt x="12648" y="11539"/>
                  </a:cubicBezTo>
                  <a:lnTo>
                    <a:pt x="12648" y="11468"/>
                  </a:lnTo>
                  <a:cubicBezTo>
                    <a:pt x="12648" y="11433"/>
                    <a:pt x="12685" y="11363"/>
                    <a:pt x="12757" y="11363"/>
                  </a:cubicBezTo>
                  <a:lnTo>
                    <a:pt x="12830" y="11363"/>
                  </a:lnTo>
                  <a:cubicBezTo>
                    <a:pt x="12866" y="11363"/>
                    <a:pt x="12938" y="11398"/>
                    <a:pt x="12938" y="11468"/>
                  </a:cubicBezTo>
                  <a:lnTo>
                    <a:pt x="12938" y="11539"/>
                  </a:lnTo>
                  <a:close/>
                  <a:moveTo>
                    <a:pt x="12938" y="10237"/>
                  </a:moveTo>
                  <a:cubicBezTo>
                    <a:pt x="12938" y="10272"/>
                    <a:pt x="12902" y="10343"/>
                    <a:pt x="12830" y="10343"/>
                  </a:cubicBezTo>
                  <a:lnTo>
                    <a:pt x="12757" y="10343"/>
                  </a:lnTo>
                  <a:cubicBezTo>
                    <a:pt x="12721" y="10343"/>
                    <a:pt x="12648" y="10307"/>
                    <a:pt x="12648" y="10237"/>
                  </a:cubicBezTo>
                  <a:lnTo>
                    <a:pt x="12648" y="10132"/>
                  </a:lnTo>
                  <a:cubicBezTo>
                    <a:pt x="12648" y="10096"/>
                    <a:pt x="12685" y="10026"/>
                    <a:pt x="12757" y="10026"/>
                  </a:cubicBezTo>
                  <a:lnTo>
                    <a:pt x="12830" y="10026"/>
                  </a:lnTo>
                  <a:cubicBezTo>
                    <a:pt x="12866" y="10026"/>
                    <a:pt x="12938" y="10061"/>
                    <a:pt x="12938" y="10132"/>
                  </a:cubicBezTo>
                  <a:lnTo>
                    <a:pt x="12938" y="10237"/>
                  </a:lnTo>
                  <a:close/>
                  <a:moveTo>
                    <a:pt x="13373" y="11539"/>
                  </a:moveTo>
                  <a:cubicBezTo>
                    <a:pt x="13373" y="11574"/>
                    <a:pt x="13337" y="11644"/>
                    <a:pt x="13264" y="11644"/>
                  </a:cubicBezTo>
                  <a:lnTo>
                    <a:pt x="13192" y="11644"/>
                  </a:lnTo>
                  <a:cubicBezTo>
                    <a:pt x="13156" y="11644"/>
                    <a:pt x="13083" y="11609"/>
                    <a:pt x="13083" y="11539"/>
                  </a:cubicBezTo>
                  <a:lnTo>
                    <a:pt x="13083" y="11468"/>
                  </a:lnTo>
                  <a:cubicBezTo>
                    <a:pt x="13083" y="11433"/>
                    <a:pt x="13119" y="11363"/>
                    <a:pt x="13192" y="11363"/>
                  </a:cubicBezTo>
                  <a:lnTo>
                    <a:pt x="13264" y="11363"/>
                  </a:lnTo>
                  <a:cubicBezTo>
                    <a:pt x="13301" y="11363"/>
                    <a:pt x="13373" y="11398"/>
                    <a:pt x="13373" y="11468"/>
                  </a:cubicBezTo>
                  <a:lnTo>
                    <a:pt x="13373" y="11539"/>
                  </a:lnTo>
                  <a:close/>
                  <a:moveTo>
                    <a:pt x="13373" y="10237"/>
                  </a:moveTo>
                  <a:cubicBezTo>
                    <a:pt x="13373" y="10272"/>
                    <a:pt x="13337" y="10343"/>
                    <a:pt x="13264" y="10343"/>
                  </a:cubicBezTo>
                  <a:lnTo>
                    <a:pt x="13192" y="10343"/>
                  </a:lnTo>
                  <a:cubicBezTo>
                    <a:pt x="13156" y="10343"/>
                    <a:pt x="13083" y="10307"/>
                    <a:pt x="13083" y="10237"/>
                  </a:cubicBezTo>
                  <a:lnTo>
                    <a:pt x="13083" y="10132"/>
                  </a:lnTo>
                  <a:cubicBezTo>
                    <a:pt x="13083" y="10096"/>
                    <a:pt x="13119" y="10026"/>
                    <a:pt x="13192" y="10026"/>
                  </a:cubicBezTo>
                  <a:lnTo>
                    <a:pt x="13264" y="10026"/>
                  </a:lnTo>
                  <a:cubicBezTo>
                    <a:pt x="13301" y="10026"/>
                    <a:pt x="13373" y="10061"/>
                    <a:pt x="13373" y="10132"/>
                  </a:cubicBezTo>
                  <a:lnTo>
                    <a:pt x="13373" y="10237"/>
                  </a:lnTo>
                  <a:close/>
                  <a:moveTo>
                    <a:pt x="13808" y="11539"/>
                  </a:moveTo>
                  <a:cubicBezTo>
                    <a:pt x="13808" y="11574"/>
                    <a:pt x="13772" y="11644"/>
                    <a:pt x="13699" y="11644"/>
                  </a:cubicBezTo>
                  <a:lnTo>
                    <a:pt x="13627" y="11644"/>
                  </a:lnTo>
                  <a:cubicBezTo>
                    <a:pt x="13591" y="11644"/>
                    <a:pt x="13518" y="11609"/>
                    <a:pt x="13518" y="11539"/>
                  </a:cubicBezTo>
                  <a:lnTo>
                    <a:pt x="13518" y="11468"/>
                  </a:lnTo>
                  <a:cubicBezTo>
                    <a:pt x="13518" y="11433"/>
                    <a:pt x="13554" y="11363"/>
                    <a:pt x="13627" y="11363"/>
                  </a:cubicBezTo>
                  <a:lnTo>
                    <a:pt x="13699" y="11363"/>
                  </a:lnTo>
                  <a:cubicBezTo>
                    <a:pt x="13736" y="11363"/>
                    <a:pt x="13808" y="11398"/>
                    <a:pt x="13808" y="11468"/>
                  </a:cubicBezTo>
                  <a:lnTo>
                    <a:pt x="13808" y="11539"/>
                  </a:lnTo>
                  <a:close/>
                  <a:moveTo>
                    <a:pt x="13808" y="10237"/>
                  </a:moveTo>
                  <a:cubicBezTo>
                    <a:pt x="13808" y="10272"/>
                    <a:pt x="13772" y="10343"/>
                    <a:pt x="13699" y="10343"/>
                  </a:cubicBezTo>
                  <a:lnTo>
                    <a:pt x="13627" y="10343"/>
                  </a:lnTo>
                  <a:cubicBezTo>
                    <a:pt x="13591" y="10343"/>
                    <a:pt x="13518" y="10307"/>
                    <a:pt x="13518" y="10237"/>
                  </a:cubicBezTo>
                  <a:lnTo>
                    <a:pt x="13518" y="10132"/>
                  </a:lnTo>
                  <a:cubicBezTo>
                    <a:pt x="13518" y="10096"/>
                    <a:pt x="13554" y="10026"/>
                    <a:pt x="13627" y="10026"/>
                  </a:cubicBezTo>
                  <a:lnTo>
                    <a:pt x="13699" y="10026"/>
                  </a:lnTo>
                  <a:cubicBezTo>
                    <a:pt x="13736" y="10026"/>
                    <a:pt x="13808" y="10061"/>
                    <a:pt x="13808" y="10132"/>
                  </a:cubicBezTo>
                  <a:lnTo>
                    <a:pt x="13808" y="10237"/>
                  </a:lnTo>
                  <a:close/>
                  <a:moveTo>
                    <a:pt x="14207" y="11539"/>
                  </a:moveTo>
                  <a:cubicBezTo>
                    <a:pt x="14207" y="11574"/>
                    <a:pt x="14170" y="11644"/>
                    <a:pt x="14098" y="11644"/>
                  </a:cubicBezTo>
                  <a:lnTo>
                    <a:pt x="14026" y="11644"/>
                  </a:lnTo>
                  <a:cubicBezTo>
                    <a:pt x="13989" y="11644"/>
                    <a:pt x="13917" y="11609"/>
                    <a:pt x="13917" y="11539"/>
                  </a:cubicBezTo>
                  <a:lnTo>
                    <a:pt x="13917" y="11468"/>
                  </a:lnTo>
                  <a:cubicBezTo>
                    <a:pt x="13917" y="11433"/>
                    <a:pt x="13953" y="11363"/>
                    <a:pt x="14026" y="11363"/>
                  </a:cubicBezTo>
                  <a:lnTo>
                    <a:pt x="14098" y="11363"/>
                  </a:lnTo>
                  <a:cubicBezTo>
                    <a:pt x="14134" y="11363"/>
                    <a:pt x="14207" y="11398"/>
                    <a:pt x="14207" y="11468"/>
                  </a:cubicBezTo>
                  <a:lnTo>
                    <a:pt x="14207" y="11539"/>
                  </a:lnTo>
                  <a:close/>
                  <a:moveTo>
                    <a:pt x="14207" y="10237"/>
                  </a:moveTo>
                  <a:cubicBezTo>
                    <a:pt x="14207" y="10272"/>
                    <a:pt x="14170" y="10343"/>
                    <a:pt x="14098" y="10343"/>
                  </a:cubicBezTo>
                  <a:lnTo>
                    <a:pt x="14026" y="10343"/>
                  </a:lnTo>
                  <a:cubicBezTo>
                    <a:pt x="13989" y="10343"/>
                    <a:pt x="13917" y="10307"/>
                    <a:pt x="13917" y="10237"/>
                  </a:cubicBezTo>
                  <a:lnTo>
                    <a:pt x="13917" y="10132"/>
                  </a:lnTo>
                  <a:cubicBezTo>
                    <a:pt x="13917" y="10096"/>
                    <a:pt x="13953" y="10026"/>
                    <a:pt x="14026" y="10026"/>
                  </a:cubicBezTo>
                  <a:lnTo>
                    <a:pt x="14098" y="10026"/>
                  </a:lnTo>
                  <a:cubicBezTo>
                    <a:pt x="14134" y="10026"/>
                    <a:pt x="14207" y="10061"/>
                    <a:pt x="14207" y="10132"/>
                  </a:cubicBezTo>
                  <a:lnTo>
                    <a:pt x="14207" y="10237"/>
                  </a:lnTo>
                  <a:close/>
                  <a:moveTo>
                    <a:pt x="14642" y="11539"/>
                  </a:moveTo>
                  <a:cubicBezTo>
                    <a:pt x="14642" y="11574"/>
                    <a:pt x="14605" y="11644"/>
                    <a:pt x="14533" y="11644"/>
                  </a:cubicBezTo>
                  <a:lnTo>
                    <a:pt x="14460" y="11644"/>
                  </a:lnTo>
                  <a:cubicBezTo>
                    <a:pt x="14424" y="11644"/>
                    <a:pt x="14352" y="11609"/>
                    <a:pt x="14352" y="11539"/>
                  </a:cubicBezTo>
                  <a:lnTo>
                    <a:pt x="14352" y="11468"/>
                  </a:lnTo>
                  <a:cubicBezTo>
                    <a:pt x="14352" y="11433"/>
                    <a:pt x="14388" y="11363"/>
                    <a:pt x="14460" y="11363"/>
                  </a:cubicBezTo>
                  <a:lnTo>
                    <a:pt x="14533" y="11363"/>
                  </a:lnTo>
                  <a:cubicBezTo>
                    <a:pt x="14569" y="11363"/>
                    <a:pt x="14642" y="11398"/>
                    <a:pt x="14642" y="11468"/>
                  </a:cubicBezTo>
                  <a:lnTo>
                    <a:pt x="14642" y="11539"/>
                  </a:lnTo>
                  <a:close/>
                  <a:moveTo>
                    <a:pt x="14642" y="10237"/>
                  </a:moveTo>
                  <a:cubicBezTo>
                    <a:pt x="14642" y="10272"/>
                    <a:pt x="14605" y="10343"/>
                    <a:pt x="14533" y="10343"/>
                  </a:cubicBezTo>
                  <a:lnTo>
                    <a:pt x="14460" y="10343"/>
                  </a:lnTo>
                  <a:cubicBezTo>
                    <a:pt x="14424" y="10343"/>
                    <a:pt x="14352" y="10307"/>
                    <a:pt x="14352" y="10237"/>
                  </a:cubicBezTo>
                  <a:lnTo>
                    <a:pt x="14352" y="10132"/>
                  </a:lnTo>
                  <a:cubicBezTo>
                    <a:pt x="14352" y="10096"/>
                    <a:pt x="14388" y="10026"/>
                    <a:pt x="14460" y="10026"/>
                  </a:cubicBezTo>
                  <a:lnTo>
                    <a:pt x="14533" y="10026"/>
                  </a:lnTo>
                  <a:cubicBezTo>
                    <a:pt x="14569" y="10026"/>
                    <a:pt x="14642" y="10061"/>
                    <a:pt x="14642" y="10132"/>
                  </a:cubicBezTo>
                  <a:lnTo>
                    <a:pt x="14642" y="10237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B31FED1C-000C-4082-8615-97E12C4286E7}"/>
              </a:ext>
            </a:extLst>
          </p:cNvPr>
          <p:cNvGrpSpPr/>
          <p:nvPr/>
        </p:nvGrpSpPr>
        <p:grpSpPr>
          <a:xfrm>
            <a:off x="7759700" y="2490878"/>
            <a:ext cx="1295532" cy="1269347"/>
            <a:chOff x="7759700" y="2490878"/>
            <a:chExt cx="1295532" cy="1270924"/>
          </a:xfrm>
        </p:grpSpPr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CC17A3E0-BE1E-42C5-A14D-45253B3854F7}"/>
                </a:ext>
              </a:extLst>
            </p:cNvPr>
            <p:cNvSpPr/>
            <p:nvPr/>
          </p:nvSpPr>
          <p:spPr>
            <a:xfrm rot="10800000">
              <a:off x="7759700" y="2490878"/>
              <a:ext cx="921217" cy="1270171"/>
            </a:xfrm>
            <a:custGeom>
              <a:avLst/>
              <a:gdLst>
                <a:gd name="connsiteX0" fmla="*/ 921217 w 921217"/>
                <a:gd name="connsiteY0" fmla="*/ 1270171 h 1270171"/>
                <a:gd name="connsiteX1" fmla="*/ 435539 w 921217"/>
                <a:gd name="connsiteY1" fmla="*/ 1270171 h 1270171"/>
                <a:gd name="connsiteX2" fmla="*/ 0 w 921217"/>
                <a:gd name="connsiteY2" fmla="*/ 711355 h 1270171"/>
                <a:gd name="connsiteX3" fmla="*/ 0 w 921217"/>
                <a:gd name="connsiteY3" fmla="*/ 544351 h 1270171"/>
                <a:gd name="connsiteX4" fmla="*/ 435539 w 921217"/>
                <a:gd name="connsiteY4" fmla="*/ 0 h 1270171"/>
                <a:gd name="connsiteX5" fmla="*/ 921217 w 921217"/>
                <a:gd name="connsiteY5" fmla="*/ 0 h 1270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21217" h="1270171">
                  <a:moveTo>
                    <a:pt x="921217" y="1270171"/>
                  </a:moveTo>
                  <a:lnTo>
                    <a:pt x="435539" y="1270171"/>
                  </a:lnTo>
                  <a:lnTo>
                    <a:pt x="0" y="711355"/>
                  </a:lnTo>
                  <a:lnTo>
                    <a:pt x="0" y="544351"/>
                  </a:lnTo>
                  <a:lnTo>
                    <a:pt x="435539" y="0"/>
                  </a:lnTo>
                  <a:lnTo>
                    <a:pt x="921217" y="0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8" name="Shape">
              <a:extLst>
                <a:ext uri="{FF2B5EF4-FFF2-40B4-BE49-F238E27FC236}">
                  <a16:creationId xmlns:a16="http://schemas.microsoft.com/office/drawing/2014/main" id="{54542370-F317-4EE0-9D07-AB494689442E}"/>
                </a:ext>
              </a:extLst>
            </p:cNvPr>
            <p:cNvSpPr/>
            <p:nvPr/>
          </p:nvSpPr>
          <p:spPr>
            <a:xfrm rot="10800000">
              <a:off x="7824713" y="2490878"/>
              <a:ext cx="1230519" cy="12709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5" h="21600" extrusionOk="0">
                  <a:moveTo>
                    <a:pt x="20078" y="11222"/>
                  </a:moveTo>
                  <a:cubicBezTo>
                    <a:pt x="20078" y="11222"/>
                    <a:pt x="20259" y="11081"/>
                    <a:pt x="20404" y="11081"/>
                  </a:cubicBezTo>
                  <a:cubicBezTo>
                    <a:pt x="20549" y="11081"/>
                    <a:pt x="21020" y="11046"/>
                    <a:pt x="21020" y="10870"/>
                  </a:cubicBezTo>
                  <a:cubicBezTo>
                    <a:pt x="21020" y="10694"/>
                    <a:pt x="20549" y="10694"/>
                    <a:pt x="20404" y="10659"/>
                  </a:cubicBezTo>
                  <a:cubicBezTo>
                    <a:pt x="20259" y="10659"/>
                    <a:pt x="20078" y="10519"/>
                    <a:pt x="20078" y="10519"/>
                  </a:cubicBezTo>
                  <a:cubicBezTo>
                    <a:pt x="20078" y="10519"/>
                    <a:pt x="21310" y="7212"/>
                    <a:pt x="21346" y="7106"/>
                  </a:cubicBezTo>
                  <a:cubicBezTo>
                    <a:pt x="21383" y="7001"/>
                    <a:pt x="21600" y="6508"/>
                    <a:pt x="21491" y="6543"/>
                  </a:cubicBezTo>
                  <a:cubicBezTo>
                    <a:pt x="21383" y="6579"/>
                    <a:pt x="20621" y="6860"/>
                    <a:pt x="20368" y="6930"/>
                  </a:cubicBezTo>
                  <a:cubicBezTo>
                    <a:pt x="20078" y="7001"/>
                    <a:pt x="19897" y="7141"/>
                    <a:pt x="19752" y="7388"/>
                  </a:cubicBezTo>
                  <a:cubicBezTo>
                    <a:pt x="19570" y="7634"/>
                    <a:pt x="17686" y="10096"/>
                    <a:pt x="17686" y="10096"/>
                  </a:cubicBezTo>
                  <a:cubicBezTo>
                    <a:pt x="17686" y="10096"/>
                    <a:pt x="17468" y="10096"/>
                    <a:pt x="16707" y="9991"/>
                  </a:cubicBezTo>
                  <a:cubicBezTo>
                    <a:pt x="15946" y="9885"/>
                    <a:pt x="13554" y="9780"/>
                    <a:pt x="12503" y="9709"/>
                  </a:cubicBezTo>
                  <a:cubicBezTo>
                    <a:pt x="11452" y="9639"/>
                    <a:pt x="11054" y="9498"/>
                    <a:pt x="11054" y="9498"/>
                  </a:cubicBezTo>
                  <a:cubicBezTo>
                    <a:pt x="11090" y="9252"/>
                    <a:pt x="12032" y="6367"/>
                    <a:pt x="12177" y="6016"/>
                  </a:cubicBezTo>
                  <a:cubicBezTo>
                    <a:pt x="12322" y="5664"/>
                    <a:pt x="14424" y="528"/>
                    <a:pt x="14497" y="317"/>
                  </a:cubicBezTo>
                  <a:cubicBezTo>
                    <a:pt x="14569" y="106"/>
                    <a:pt x="14424" y="0"/>
                    <a:pt x="14279" y="0"/>
                  </a:cubicBezTo>
                  <a:cubicBezTo>
                    <a:pt x="14134" y="0"/>
                    <a:pt x="13047" y="317"/>
                    <a:pt x="12830" y="493"/>
                  </a:cubicBezTo>
                  <a:cubicBezTo>
                    <a:pt x="12648" y="633"/>
                    <a:pt x="11452" y="2357"/>
                    <a:pt x="10800" y="3272"/>
                  </a:cubicBezTo>
                  <a:cubicBezTo>
                    <a:pt x="10619" y="2603"/>
                    <a:pt x="9133" y="2990"/>
                    <a:pt x="9133" y="2990"/>
                  </a:cubicBezTo>
                  <a:cubicBezTo>
                    <a:pt x="8952" y="3448"/>
                    <a:pt x="9133" y="3870"/>
                    <a:pt x="9133" y="3870"/>
                  </a:cubicBezTo>
                  <a:cubicBezTo>
                    <a:pt x="9713" y="4010"/>
                    <a:pt x="10111" y="3975"/>
                    <a:pt x="10365" y="3905"/>
                  </a:cubicBezTo>
                  <a:cubicBezTo>
                    <a:pt x="10039" y="4327"/>
                    <a:pt x="9278" y="5277"/>
                    <a:pt x="8444" y="6297"/>
                  </a:cubicBezTo>
                  <a:cubicBezTo>
                    <a:pt x="8191" y="5699"/>
                    <a:pt x="6777" y="6051"/>
                    <a:pt x="6777" y="6051"/>
                  </a:cubicBezTo>
                  <a:cubicBezTo>
                    <a:pt x="6596" y="6508"/>
                    <a:pt x="6777" y="6930"/>
                    <a:pt x="6777" y="6930"/>
                  </a:cubicBezTo>
                  <a:cubicBezTo>
                    <a:pt x="7248" y="7036"/>
                    <a:pt x="7611" y="7071"/>
                    <a:pt x="7864" y="7001"/>
                  </a:cubicBezTo>
                  <a:cubicBezTo>
                    <a:pt x="6741" y="8373"/>
                    <a:pt x="5726" y="9674"/>
                    <a:pt x="5726" y="9674"/>
                  </a:cubicBezTo>
                  <a:cubicBezTo>
                    <a:pt x="5726" y="9674"/>
                    <a:pt x="3298" y="9745"/>
                    <a:pt x="2754" y="9780"/>
                  </a:cubicBezTo>
                  <a:cubicBezTo>
                    <a:pt x="2211" y="9850"/>
                    <a:pt x="834" y="10167"/>
                    <a:pt x="471" y="10343"/>
                  </a:cubicBezTo>
                  <a:cubicBezTo>
                    <a:pt x="109" y="10519"/>
                    <a:pt x="0" y="10800"/>
                    <a:pt x="0" y="10800"/>
                  </a:cubicBezTo>
                  <a:cubicBezTo>
                    <a:pt x="0" y="10800"/>
                    <a:pt x="72" y="11046"/>
                    <a:pt x="471" y="11257"/>
                  </a:cubicBezTo>
                  <a:cubicBezTo>
                    <a:pt x="870" y="11468"/>
                    <a:pt x="2211" y="11750"/>
                    <a:pt x="2754" y="11820"/>
                  </a:cubicBezTo>
                  <a:cubicBezTo>
                    <a:pt x="3298" y="11891"/>
                    <a:pt x="5726" y="11926"/>
                    <a:pt x="5726" y="11926"/>
                  </a:cubicBezTo>
                  <a:cubicBezTo>
                    <a:pt x="5726" y="11926"/>
                    <a:pt x="6777" y="13192"/>
                    <a:pt x="7864" y="14599"/>
                  </a:cubicBezTo>
                  <a:cubicBezTo>
                    <a:pt x="7611" y="14564"/>
                    <a:pt x="7285" y="14564"/>
                    <a:pt x="6777" y="14670"/>
                  </a:cubicBezTo>
                  <a:cubicBezTo>
                    <a:pt x="6777" y="14670"/>
                    <a:pt x="6596" y="15092"/>
                    <a:pt x="6777" y="15549"/>
                  </a:cubicBezTo>
                  <a:cubicBezTo>
                    <a:pt x="6777" y="15549"/>
                    <a:pt x="8191" y="15901"/>
                    <a:pt x="8444" y="15303"/>
                  </a:cubicBezTo>
                  <a:cubicBezTo>
                    <a:pt x="9242" y="16323"/>
                    <a:pt x="10003" y="17273"/>
                    <a:pt x="10365" y="17695"/>
                  </a:cubicBezTo>
                  <a:cubicBezTo>
                    <a:pt x="10111" y="17625"/>
                    <a:pt x="9749" y="17590"/>
                    <a:pt x="9133" y="17730"/>
                  </a:cubicBezTo>
                  <a:cubicBezTo>
                    <a:pt x="9133" y="17730"/>
                    <a:pt x="8952" y="18152"/>
                    <a:pt x="9133" y="18610"/>
                  </a:cubicBezTo>
                  <a:cubicBezTo>
                    <a:pt x="9133" y="18610"/>
                    <a:pt x="10619" y="18997"/>
                    <a:pt x="10800" y="18328"/>
                  </a:cubicBezTo>
                  <a:cubicBezTo>
                    <a:pt x="11452" y="19243"/>
                    <a:pt x="12648" y="20967"/>
                    <a:pt x="12830" y="21107"/>
                  </a:cubicBezTo>
                  <a:cubicBezTo>
                    <a:pt x="13047" y="21283"/>
                    <a:pt x="14134" y="21600"/>
                    <a:pt x="14279" y="21600"/>
                  </a:cubicBezTo>
                  <a:cubicBezTo>
                    <a:pt x="14424" y="21600"/>
                    <a:pt x="14569" y="21494"/>
                    <a:pt x="14497" y="21283"/>
                  </a:cubicBezTo>
                  <a:cubicBezTo>
                    <a:pt x="14424" y="21072"/>
                    <a:pt x="12322" y="15971"/>
                    <a:pt x="12177" y="15584"/>
                  </a:cubicBezTo>
                  <a:cubicBezTo>
                    <a:pt x="12032" y="15233"/>
                    <a:pt x="11054" y="12348"/>
                    <a:pt x="11054" y="12102"/>
                  </a:cubicBezTo>
                  <a:cubicBezTo>
                    <a:pt x="11054" y="12102"/>
                    <a:pt x="11452" y="11961"/>
                    <a:pt x="12503" y="11891"/>
                  </a:cubicBezTo>
                  <a:cubicBezTo>
                    <a:pt x="13554" y="11820"/>
                    <a:pt x="15946" y="11715"/>
                    <a:pt x="16707" y="11609"/>
                  </a:cubicBezTo>
                  <a:cubicBezTo>
                    <a:pt x="17468" y="11504"/>
                    <a:pt x="17686" y="11504"/>
                    <a:pt x="17686" y="11504"/>
                  </a:cubicBezTo>
                  <a:cubicBezTo>
                    <a:pt x="17686" y="11504"/>
                    <a:pt x="19607" y="13966"/>
                    <a:pt x="19752" y="14212"/>
                  </a:cubicBezTo>
                  <a:cubicBezTo>
                    <a:pt x="19897" y="14459"/>
                    <a:pt x="20078" y="14599"/>
                    <a:pt x="20368" y="14670"/>
                  </a:cubicBezTo>
                  <a:cubicBezTo>
                    <a:pt x="20658" y="14740"/>
                    <a:pt x="21383" y="15021"/>
                    <a:pt x="21491" y="15057"/>
                  </a:cubicBezTo>
                  <a:cubicBezTo>
                    <a:pt x="21600" y="15092"/>
                    <a:pt x="21419" y="14599"/>
                    <a:pt x="21346" y="14494"/>
                  </a:cubicBezTo>
                  <a:cubicBezTo>
                    <a:pt x="21310" y="14529"/>
                    <a:pt x="20078" y="11222"/>
                    <a:pt x="20078" y="11222"/>
                  </a:cubicBezTo>
                  <a:close/>
                  <a:moveTo>
                    <a:pt x="906" y="11363"/>
                  </a:moveTo>
                  <a:cubicBezTo>
                    <a:pt x="797" y="11293"/>
                    <a:pt x="580" y="11187"/>
                    <a:pt x="471" y="10941"/>
                  </a:cubicBezTo>
                  <a:cubicBezTo>
                    <a:pt x="471" y="10941"/>
                    <a:pt x="471" y="10906"/>
                    <a:pt x="507" y="10906"/>
                  </a:cubicBezTo>
                  <a:lnTo>
                    <a:pt x="725" y="10906"/>
                  </a:lnTo>
                  <a:cubicBezTo>
                    <a:pt x="725" y="10906"/>
                    <a:pt x="761" y="10906"/>
                    <a:pt x="761" y="10906"/>
                  </a:cubicBezTo>
                  <a:cubicBezTo>
                    <a:pt x="761" y="10976"/>
                    <a:pt x="834" y="11152"/>
                    <a:pt x="979" y="11293"/>
                  </a:cubicBezTo>
                  <a:cubicBezTo>
                    <a:pt x="942" y="11363"/>
                    <a:pt x="906" y="11398"/>
                    <a:pt x="906" y="11363"/>
                  </a:cubicBezTo>
                  <a:close/>
                  <a:moveTo>
                    <a:pt x="906" y="10448"/>
                  </a:moveTo>
                  <a:cubicBezTo>
                    <a:pt x="761" y="10589"/>
                    <a:pt x="725" y="10800"/>
                    <a:pt x="689" y="10835"/>
                  </a:cubicBezTo>
                  <a:cubicBezTo>
                    <a:pt x="689" y="10835"/>
                    <a:pt x="689" y="10835"/>
                    <a:pt x="652" y="10835"/>
                  </a:cubicBezTo>
                  <a:lnTo>
                    <a:pt x="435" y="10835"/>
                  </a:lnTo>
                  <a:cubicBezTo>
                    <a:pt x="399" y="10835"/>
                    <a:pt x="399" y="10800"/>
                    <a:pt x="399" y="10800"/>
                  </a:cubicBezTo>
                  <a:cubicBezTo>
                    <a:pt x="507" y="10554"/>
                    <a:pt x="725" y="10448"/>
                    <a:pt x="834" y="10378"/>
                  </a:cubicBezTo>
                  <a:cubicBezTo>
                    <a:pt x="906" y="10378"/>
                    <a:pt x="942" y="10413"/>
                    <a:pt x="906" y="10448"/>
                  </a:cubicBezTo>
                  <a:close/>
                  <a:moveTo>
                    <a:pt x="4421" y="11539"/>
                  </a:moveTo>
                  <a:cubicBezTo>
                    <a:pt x="4421" y="11574"/>
                    <a:pt x="4385" y="11644"/>
                    <a:pt x="4313" y="11644"/>
                  </a:cubicBezTo>
                  <a:lnTo>
                    <a:pt x="4240" y="11644"/>
                  </a:lnTo>
                  <a:cubicBezTo>
                    <a:pt x="4204" y="11644"/>
                    <a:pt x="4132" y="11609"/>
                    <a:pt x="4132" y="11539"/>
                  </a:cubicBezTo>
                  <a:lnTo>
                    <a:pt x="4132" y="11468"/>
                  </a:lnTo>
                  <a:cubicBezTo>
                    <a:pt x="4132" y="11433"/>
                    <a:pt x="4168" y="11363"/>
                    <a:pt x="4240" y="11363"/>
                  </a:cubicBezTo>
                  <a:lnTo>
                    <a:pt x="4313" y="11363"/>
                  </a:lnTo>
                  <a:cubicBezTo>
                    <a:pt x="4349" y="11363"/>
                    <a:pt x="4421" y="11398"/>
                    <a:pt x="4421" y="11468"/>
                  </a:cubicBezTo>
                  <a:lnTo>
                    <a:pt x="4421" y="11539"/>
                  </a:lnTo>
                  <a:close/>
                  <a:moveTo>
                    <a:pt x="4421" y="10237"/>
                  </a:moveTo>
                  <a:cubicBezTo>
                    <a:pt x="4421" y="10272"/>
                    <a:pt x="4385" y="10343"/>
                    <a:pt x="4313" y="10343"/>
                  </a:cubicBezTo>
                  <a:lnTo>
                    <a:pt x="4240" y="10343"/>
                  </a:lnTo>
                  <a:cubicBezTo>
                    <a:pt x="4204" y="10343"/>
                    <a:pt x="4132" y="10307"/>
                    <a:pt x="4132" y="10237"/>
                  </a:cubicBezTo>
                  <a:lnTo>
                    <a:pt x="4132" y="10132"/>
                  </a:lnTo>
                  <a:cubicBezTo>
                    <a:pt x="4132" y="10096"/>
                    <a:pt x="4168" y="10026"/>
                    <a:pt x="4240" y="10026"/>
                  </a:cubicBezTo>
                  <a:lnTo>
                    <a:pt x="4313" y="10026"/>
                  </a:lnTo>
                  <a:cubicBezTo>
                    <a:pt x="4349" y="10026"/>
                    <a:pt x="4421" y="10061"/>
                    <a:pt x="4421" y="10132"/>
                  </a:cubicBezTo>
                  <a:lnTo>
                    <a:pt x="4421" y="10237"/>
                  </a:lnTo>
                  <a:close/>
                  <a:moveTo>
                    <a:pt x="4856" y="11539"/>
                  </a:moveTo>
                  <a:cubicBezTo>
                    <a:pt x="4856" y="11574"/>
                    <a:pt x="4820" y="11644"/>
                    <a:pt x="4748" y="11644"/>
                  </a:cubicBezTo>
                  <a:lnTo>
                    <a:pt x="4675" y="11644"/>
                  </a:lnTo>
                  <a:cubicBezTo>
                    <a:pt x="4639" y="11644"/>
                    <a:pt x="4566" y="11609"/>
                    <a:pt x="4566" y="11539"/>
                  </a:cubicBezTo>
                  <a:lnTo>
                    <a:pt x="4566" y="11468"/>
                  </a:lnTo>
                  <a:cubicBezTo>
                    <a:pt x="4566" y="11433"/>
                    <a:pt x="4603" y="11363"/>
                    <a:pt x="4675" y="11363"/>
                  </a:cubicBezTo>
                  <a:lnTo>
                    <a:pt x="4748" y="11363"/>
                  </a:lnTo>
                  <a:cubicBezTo>
                    <a:pt x="4784" y="11363"/>
                    <a:pt x="4856" y="11398"/>
                    <a:pt x="4856" y="11468"/>
                  </a:cubicBezTo>
                  <a:lnTo>
                    <a:pt x="4856" y="11539"/>
                  </a:lnTo>
                  <a:close/>
                  <a:moveTo>
                    <a:pt x="4856" y="10237"/>
                  </a:moveTo>
                  <a:cubicBezTo>
                    <a:pt x="4856" y="10272"/>
                    <a:pt x="4820" y="10343"/>
                    <a:pt x="4748" y="10343"/>
                  </a:cubicBezTo>
                  <a:lnTo>
                    <a:pt x="4675" y="10343"/>
                  </a:lnTo>
                  <a:cubicBezTo>
                    <a:pt x="4639" y="10343"/>
                    <a:pt x="4566" y="10307"/>
                    <a:pt x="4566" y="10237"/>
                  </a:cubicBezTo>
                  <a:lnTo>
                    <a:pt x="4566" y="10132"/>
                  </a:lnTo>
                  <a:cubicBezTo>
                    <a:pt x="4566" y="10096"/>
                    <a:pt x="4603" y="10026"/>
                    <a:pt x="4675" y="10026"/>
                  </a:cubicBezTo>
                  <a:lnTo>
                    <a:pt x="4748" y="10026"/>
                  </a:lnTo>
                  <a:cubicBezTo>
                    <a:pt x="4784" y="10026"/>
                    <a:pt x="4856" y="10061"/>
                    <a:pt x="4856" y="10132"/>
                  </a:cubicBezTo>
                  <a:lnTo>
                    <a:pt x="4856" y="10237"/>
                  </a:lnTo>
                  <a:close/>
                  <a:moveTo>
                    <a:pt x="5255" y="11539"/>
                  </a:moveTo>
                  <a:cubicBezTo>
                    <a:pt x="5255" y="11574"/>
                    <a:pt x="5219" y="11644"/>
                    <a:pt x="5146" y="11644"/>
                  </a:cubicBezTo>
                  <a:lnTo>
                    <a:pt x="5074" y="11644"/>
                  </a:lnTo>
                  <a:cubicBezTo>
                    <a:pt x="5038" y="11644"/>
                    <a:pt x="4965" y="11609"/>
                    <a:pt x="4965" y="11539"/>
                  </a:cubicBezTo>
                  <a:lnTo>
                    <a:pt x="4965" y="11468"/>
                  </a:lnTo>
                  <a:cubicBezTo>
                    <a:pt x="4965" y="11433"/>
                    <a:pt x="5001" y="11363"/>
                    <a:pt x="5074" y="11363"/>
                  </a:cubicBezTo>
                  <a:lnTo>
                    <a:pt x="5146" y="11363"/>
                  </a:lnTo>
                  <a:cubicBezTo>
                    <a:pt x="5183" y="11363"/>
                    <a:pt x="5255" y="11398"/>
                    <a:pt x="5255" y="11468"/>
                  </a:cubicBezTo>
                  <a:lnTo>
                    <a:pt x="5255" y="11539"/>
                  </a:lnTo>
                  <a:close/>
                  <a:moveTo>
                    <a:pt x="5255" y="10237"/>
                  </a:moveTo>
                  <a:cubicBezTo>
                    <a:pt x="5255" y="10272"/>
                    <a:pt x="5219" y="10343"/>
                    <a:pt x="5146" y="10343"/>
                  </a:cubicBezTo>
                  <a:lnTo>
                    <a:pt x="5074" y="10343"/>
                  </a:lnTo>
                  <a:cubicBezTo>
                    <a:pt x="5038" y="10343"/>
                    <a:pt x="4965" y="10307"/>
                    <a:pt x="4965" y="10237"/>
                  </a:cubicBezTo>
                  <a:lnTo>
                    <a:pt x="4965" y="10132"/>
                  </a:lnTo>
                  <a:cubicBezTo>
                    <a:pt x="4965" y="10096"/>
                    <a:pt x="5001" y="10026"/>
                    <a:pt x="5074" y="10026"/>
                  </a:cubicBezTo>
                  <a:lnTo>
                    <a:pt x="5146" y="10026"/>
                  </a:lnTo>
                  <a:cubicBezTo>
                    <a:pt x="5183" y="10026"/>
                    <a:pt x="5255" y="10061"/>
                    <a:pt x="5255" y="10132"/>
                  </a:cubicBezTo>
                  <a:lnTo>
                    <a:pt x="5255" y="10237"/>
                  </a:lnTo>
                  <a:close/>
                  <a:moveTo>
                    <a:pt x="5690" y="11539"/>
                  </a:moveTo>
                  <a:cubicBezTo>
                    <a:pt x="5690" y="11574"/>
                    <a:pt x="5654" y="11644"/>
                    <a:pt x="5581" y="11644"/>
                  </a:cubicBezTo>
                  <a:lnTo>
                    <a:pt x="5509" y="11644"/>
                  </a:lnTo>
                  <a:cubicBezTo>
                    <a:pt x="5472" y="11644"/>
                    <a:pt x="5400" y="11609"/>
                    <a:pt x="5400" y="11539"/>
                  </a:cubicBezTo>
                  <a:lnTo>
                    <a:pt x="5400" y="11468"/>
                  </a:lnTo>
                  <a:cubicBezTo>
                    <a:pt x="5400" y="11433"/>
                    <a:pt x="5436" y="11363"/>
                    <a:pt x="5509" y="11363"/>
                  </a:cubicBezTo>
                  <a:lnTo>
                    <a:pt x="5581" y="11363"/>
                  </a:lnTo>
                  <a:cubicBezTo>
                    <a:pt x="5617" y="11363"/>
                    <a:pt x="5690" y="11398"/>
                    <a:pt x="5690" y="11468"/>
                  </a:cubicBezTo>
                  <a:lnTo>
                    <a:pt x="5690" y="11539"/>
                  </a:lnTo>
                  <a:close/>
                  <a:moveTo>
                    <a:pt x="5690" y="10237"/>
                  </a:moveTo>
                  <a:cubicBezTo>
                    <a:pt x="5690" y="10272"/>
                    <a:pt x="5654" y="10343"/>
                    <a:pt x="5581" y="10343"/>
                  </a:cubicBezTo>
                  <a:lnTo>
                    <a:pt x="5509" y="10343"/>
                  </a:lnTo>
                  <a:cubicBezTo>
                    <a:pt x="5472" y="10343"/>
                    <a:pt x="5400" y="10307"/>
                    <a:pt x="5400" y="10237"/>
                  </a:cubicBezTo>
                  <a:lnTo>
                    <a:pt x="5400" y="10132"/>
                  </a:lnTo>
                  <a:cubicBezTo>
                    <a:pt x="5400" y="10096"/>
                    <a:pt x="5436" y="10026"/>
                    <a:pt x="5509" y="10026"/>
                  </a:cubicBezTo>
                  <a:lnTo>
                    <a:pt x="5581" y="10026"/>
                  </a:lnTo>
                  <a:cubicBezTo>
                    <a:pt x="5617" y="10026"/>
                    <a:pt x="5690" y="10061"/>
                    <a:pt x="5690" y="10132"/>
                  </a:cubicBezTo>
                  <a:lnTo>
                    <a:pt x="5690" y="10237"/>
                  </a:lnTo>
                  <a:close/>
                  <a:moveTo>
                    <a:pt x="6125" y="11539"/>
                  </a:moveTo>
                  <a:cubicBezTo>
                    <a:pt x="6125" y="11574"/>
                    <a:pt x="6089" y="11644"/>
                    <a:pt x="6016" y="11644"/>
                  </a:cubicBezTo>
                  <a:lnTo>
                    <a:pt x="5944" y="11644"/>
                  </a:lnTo>
                  <a:cubicBezTo>
                    <a:pt x="5907" y="11644"/>
                    <a:pt x="5835" y="11609"/>
                    <a:pt x="5835" y="11539"/>
                  </a:cubicBezTo>
                  <a:lnTo>
                    <a:pt x="5835" y="11468"/>
                  </a:lnTo>
                  <a:cubicBezTo>
                    <a:pt x="5835" y="11433"/>
                    <a:pt x="5871" y="11363"/>
                    <a:pt x="5944" y="11363"/>
                  </a:cubicBezTo>
                  <a:lnTo>
                    <a:pt x="6016" y="11363"/>
                  </a:lnTo>
                  <a:cubicBezTo>
                    <a:pt x="6052" y="11363"/>
                    <a:pt x="6125" y="11398"/>
                    <a:pt x="6125" y="11468"/>
                  </a:cubicBezTo>
                  <a:lnTo>
                    <a:pt x="6125" y="11539"/>
                  </a:lnTo>
                  <a:close/>
                  <a:moveTo>
                    <a:pt x="6125" y="10237"/>
                  </a:moveTo>
                  <a:cubicBezTo>
                    <a:pt x="6125" y="10272"/>
                    <a:pt x="6089" y="10343"/>
                    <a:pt x="6016" y="10343"/>
                  </a:cubicBezTo>
                  <a:lnTo>
                    <a:pt x="5944" y="10343"/>
                  </a:lnTo>
                  <a:cubicBezTo>
                    <a:pt x="5907" y="10343"/>
                    <a:pt x="5835" y="10307"/>
                    <a:pt x="5835" y="10237"/>
                  </a:cubicBezTo>
                  <a:lnTo>
                    <a:pt x="5835" y="10132"/>
                  </a:lnTo>
                  <a:cubicBezTo>
                    <a:pt x="5835" y="10096"/>
                    <a:pt x="5871" y="10026"/>
                    <a:pt x="5944" y="10026"/>
                  </a:cubicBezTo>
                  <a:lnTo>
                    <a:pt x="6016" y="10026"/>
                  </a:lnTo>
                  <a:cubicBezTo>
                    <a:pt x="6052" y="10026"/>
                    <a:pt x="6125" y="10061"/>
                    <a:pt x="6125" y="10132"/>
                  </a:cubicBezTo>
                  <a:lnTo>
                    <a:pt x="6125" y="10237"/>
                  </a:lnTo>
                  <a:close/>
                  <a:moveTo>
                    <a:pt x="7248" y="11644"/>
                  </a:moveTo>
                  <a:cubicBezTo>
                    <a:pt x="7248" y="11679"/>
                    <a:pt x="7212" y="11750"/>
                    <a:pt x="7140" y="11750"/>
                  </a:cubicBezTo>
                  <a:lnTo>
                    <a:pt x="7067" y="11750"/>
                  </a:lnTo>
                  <a:cubicBezTo>
                    <a:pt x="7031" y="11750"/>
                    <a:pt x="6958" y="11715"/>
                    <a:pt x="6958" y="11644"/>
                  </a:cubicBezTo>
                  <a:lnTo>
                    <a:pt x="6958" y="11574"/>
                  </a:lnTo>
                  <a:cubicBezTo>
                    <a:pt x="6958" y="11539"/>
                    <a:pt x="6995" y="11468"/>
                    <a:pt x="7067" y="11468"/>
                  </a:cubicBezTo>
                  <a:lnTo>
                    <a:pt x="7140" y="11468"/>
                  </a:lnTo>
                  <a:cubicBezTo>
                    <a:pt x="7176" y="11468"/>
                    <a:pt x="7248" y="11504"/>
                    <a:pt x="7248" y="11574"/>
                  </a:cubicBezTo>
                  <a:lnTo>
                    <a:pt x="7248" y="11644"/>
                  </a:lnTo>
                  <a:close/>
                  <a:moveTo>
                    <a:pt x="7248" y="10132"/>
                  </a:moveTo>
                  <a:cubicBezTo>
                    <a:pt x="7248" y="10167"/>
                    <a:pt x="7212" y="10237"/>
                    <a:pt x="7140" y="10237"/>
                  </a:cubicBezTo>
                  <a:lnTo>
                    <a:pt x="7067" y="10237"/>
                  </a:lnTo>
                  <a:cubicBezTo>
                    <a:pt x="7031" y="10237"/>
                    <a:pt x="6958" y="10202"/>
                    <a:pt x="6958" y="10132"/>
                  </a:cubicBezTo>
                  <a:lnTo>
                    <a:pt x="6958" y="10061"/>
                  </a:lnTo>
                  <a:cubicBezTo>
                    <a:pt x="6958" y="10026"/>
                    <a:pt x="6995" y="9956"/>
                    <a:pt x="7067" y="9956"/>
                  </a:cubicBezTo>
                  <a:lnTo>
                    <a:pt x="7140" y="9956"/>
                  </a:lnTo>
                  <a:cubicBezTo>
                    <a:pt x="7176" y="9956"/>
                    <a:pt x="7248" y="9991"/>
                    <a:pt x="7248" y="10061"/>
                  </a:cubicBezTo>
                  <a:lnTo>
                    <a:pt x="7248" y="10132"/>
                  </a:lnTo>
                  <a:close/>
                  <a:moveTo>
                    <a:pt x="7683" y="11644"/>
                  </a:moveTo>
                  <a:cubicBezTo>
                    <a:pt x="7683" y="11679"/>
                    <a:pt x="7647" y="11750"/>
                    <a:pt x="7575" y="11750"/>
                  </a:cubicBezTo>
                  <a:lnTo>
                    <a:pt x="7502" y="11750"/>
                  </a:lnTo>
                  <a:cubicBezTo>
                    <a:pt x="7466" y="11750"/>
                    <a:pt x="7393" y="11715"/>
                    <a:pt x="7393" y="11644"/>
                  </a:cubicBezTo>
                  <a:lnTo>
                    <a:pt x="7393" y="11574"/>
                  </a:lnTo>
                  <a:cubicBezTo>
                    <a:pt x="7393" y="11539"/>
                    <a:pt x="7430" y="11468"/>
                    <a:pt x="7502" y="11468"/>
                  </a:cubicBezTo>
                  <a:lnTo>
                    <a:pt x="7575" y="11468"/>
                  </a:lnTo>
                  <a:cubicBezTo>
                    <a:pt x="7611" y="11468"/>
                    <a:pt x="7683" y="11504"/>
                    <a:pt x="7683" y="11574"/>
                  </a:cubicBezTo>
                  <a:lnTo>
                    <a:pt x="7683" y="11644"/>
                  </a:lnTo>
                  <a:close/>
                  <a:moveTo>
                    <a:pt x="7683" y="10132"/>
                  </a:moveTo>
                  <a:cubicBezTo>
                    <a:pt x="7683" y="10167"/>
                    <a:pt x="7647" y="10237"/>
                    <a:pt x="7575" y="10237"/>
                  </a:cubicBezTo>
                  <a:lnTo>
                    <a:pt x="7502" y="10237"/>
                  </a:lnTo>
                  <a:cubicBezTo>
                    <a:pt x="7466" y="10237"/>
                    <a:pt x="7393" y="10202"/>
                    <a:pt x="7393" y="10132"/>
                  </a:cubicBezTo>
                  <a:lnTo>
                    <a:pt x="7393" y="10061"/>
                  </a:lnTo>
                  <a:cubicBezTo>
                    <a:pt x="7393" y="10026"/>
                    <a:pt x="7430" y="9956"/>
                    <a:pt x="7502" y="9956"/>
                  </a:cubicBezTo>
                  <a:lnTo>
                    <a:pt x="7575" y="9956"/>
                  </a:lnTo>
                  <a:cubicBezTo>
                    <a:pt x="7611" y="9956"/>
                    <a:pt x="7683" y="9991"/>
                    <a:pt x="7683" y="10061"/>
                  </a:cubicBezTo>
                  <a:lnTo>
                    <a:pt x="7683" y="10132"/>
                  </a:lnTo>
                  <a:close/>
                  <a:moveTo>
                    <a:pt x="8082" y="11644"/>
                  </a:moveTo>
                  <a:cubicBezTo>
                    <a:pt x="8082" y="11679"/>
                    <a:pt x="8046" y="11750"/>
                    <a:pt x="7973" y="11750"/>
                  </a:cubicBezTo>
                  <a:lnTo>
                    <a:pt x="7901" y="11750"/>
                  </a:lnTo>
                  <a:cubicBezTo>
                    <a:pt x="7864" y="11750"/>
                    <a:pt x="7792" y="11715"/>
                    <a:pt x="7792" y="11644"/>
                  </a:cubicBezTo>
                  <a:lnTo>
                    <a:pt x="7792" y="11574"/>
                  </a:lnTo>
                  <a:cubicBezTo>
                    <a:pt x="7792" y="11539"/>
                    <a:pt x="7828" y="11468"/>
                    <a:pt x="7901" y="11468"/>
                  </a:cubicBezTo>
                  <a:lnTo>
                    <a:pt x="7973" y="11468"/>
                  </a:lnTo>
                  <a:cubicBezTo>
                    <a:pt x="8009" y="11468"/>
                    <a:pt x="8082" y="11504"/>
                    <a:pt x="8082" y="11574"/>
                  </a:cubicBezTo>
                  <a:lnTo>
                    <a:pt x="8082" y="11644"/>
                  </a:lnTo>
                  <a:close/>
                  <a:moveTo>
                    <a:pt x="8082" y="10132"/>
                  </a:moveTo>
                  <a:cubicBezTo>
                    <a:pt x="8082" y="10167"/>
                    <a:pt x="8046" y="10237"/>
                    <a:pt x="7973" y="10237"/>
                  </a:cubicBezTo>
                  <a:lnTo>
                    <a:pt x="7901" y="10237"/>
                  </a:lnTo>
                  <a:cubicBezTo>
                    <a:pt x="7864" y="10237"/>
                    <a:pt x="7792" y="10202"/>
                    <a:pt x="7792" y="10132"/>
                  </a:cubicBezTo>
                  <a:lnTo>
                    <a:pt x="7792" y="10061"/>
                  </a:lnTo>
                  <a:cubicBezTo>
                    <a:pt x="7792" y="10026"/>
                    <a:pt x="7828" y="9956"/>
                    <a:pt x="7901" y="9956"/>
                  </a:cubicBezTo>
                  <a:lnTo>
                    <a:pt x="7973" y="9956"/>
                  </a:lnTo>
                  <a:cubicBezTo>
                    <a:pt x="8009" y="9956"/>
                    <a:pt x="8082" y="9991"/>
                    <a:pt x="8082" y="10061"/>
                  </a:cubicBezTo>
                  <a:lnTo>
                    <a:pt x="8082" y="10132"/>
                  </a:lnTo>
                  <a:close/>
                  <a:moveTo>
                    <a:pt x="8517" y="11644"/>
                  </a:moveTo>
                  <a:cubicBezTo>
                    <a:pt x="8517" y="11679"/>
                    <a:pt x="8481" y="11750"/>
                    <a:pt x="8408" y="11750"/>
                  </a:cubicBezTo>
                  <a:lnTo>
                    <a:pt x="8336" y="11750"/>
                  </a:lnTo>
                  <a:cubicBezTo>
                    <a:pt x="8299" y="11750"/>
                    <a:pt x="8227" y="11715"/>
                    <a:pt x="8227" y="11644"/>
                  </a:cubicBezTo>
                  <a:lnTo>
                    <a:pt x="8227" y="11574"/>
                  </a:lnTo>
                  <a:cubicBezTo>
                    <a:pt x="8227" y="11539"/>
                    <a:pt x="8263" y="11468"/>
                    <a:pt x="8336" y="11468"/>
                  </a:cubicBezTo>
                  <a:lnTo>
                    <a:pt x="8408" y="11468"/>
                  </a:lnTo>
                  <a:cubicBezTo>
                    <a:pt x="8444" y="11468"/>
                    <a:pt x="8517" y="11504"/>
                    <a:pt x="8517" y="11574"/>
                  </a:cubicBezTo>
                  <a:lnTo>
                    <a:pt x="8517" y="11644"/>
                  </a:lnTo>
                  <a:close/>
                  <a:moveTo>
                    <a:pt x="8517" y="10132"/>
                  </a:moveTo>
                  <a:cubicBezTo>
                    <a:pt x="8517" y="10167"/>
                    <a:pt x="8481" y="10237"/>
                    <a:pt x="8408" y="10237"/>
                  </a:cubicBezTo>
                  <a:lnTo>
                    <a:pt x="8336" y="10237"/>
                  </a:lnTo>
                  <a:cubicBezTo>
                    <a:pt x="8299" y="10237"/>
                    <a:pt x="8227" y="10202"/>
                    <a:pt x="8227" y="10132"/>
                  </a:cubicBezTo>
                  <a:lnTo>
                    <a:pt x="8227" y="10061"/>
                  </a:lnTo>
                  <a:cubicBezTo>
                    <a:pt x="8227" y="10026"/>
                    <a:pt x="8263" y="9956"/>
                    <a:pt x="8336" y="9956"/>
                  </a:cubicBezTo>
                  <a:lnTo>
                    <a:pt x="8408" y="9956"/>
                  </a:lnTo>
                  <a:cubicBezTo>
                    <a:pt x="8444" y="9956"/>
                    <a:pt x="8517" y="9991"/>
                    <a:pt x="8517" y="10061"/>
                  </a:cubicBezTo>
                  <a:lnTo>
                    <a:pt x="8517" y="10132"/>
                  </a:lnTo>
                  <a:close/>
                  <a:moveTo>
                    <a:pt x="8952" y="11644"/>
                  </a:moveTo>
                  <a:cubicBezTo>
                    <a:pt x="8952" y="11679"/>
                    <a:pt x="8915" y="11750"/>
                    <a:pt x="8843" y="11750"/>
                  </a:cubicBezTo>
                  <a:lnTo>
                    <a:pt x="8770" y="11750"/>
                  </a:lnTo>
                  <a:cubicBezTo>
                    <a:pt x="8734" y="11750"/>
                    <a:pt x="8662" y="11715"/>
                    <a:pt x="8662" y="11644"/>
                  </a:cubicBezTo>
                  <a:lnTo>
                    <a:pt x="8662" y="11574"/>
                  </a:lnTo>
                  <a:cubicBezTo>
                    <a:pt x="8662" y="11539"/>
                    <a:pt x="8698" y="11468"/>
                    <a:pt x="8770" y="11468"/>
                  </a:cubicBezTo>
                  <a:lnTo>
                    <a:pt x="8843" y="11468"/>
                  </a:lnTo>
                  <a:cubicBezTo>
                    <a:pt x="8879" y="11468"/>
                    <a:pt x="8952" y="11504"/>
                    <a:pt x="8952" y="11574"/>
                  </a:cubicBezTo>
                  <a:lnTo>
                    <a:pt x="8952" y="11644"/>
                  </a:lnTo>
                  <a:close/>
                  <a:moveTo>
                    <a:pt x="8952" y="10132"/>
                  </a:moveTo>
                  <a:cubicBezTo>
                    <a:pt x="8952" y="10167"/>
                    <a:pt x="8915" y="10237"/>
                    <a:pt x="8843" y="10237"/>
                  </a:cubicBezTo>
                  <a:lnTo>
                    <a:pt x="8770" y="10237"/>
                  </a:lnTo>
                  <a:cubicBezTo>
                    <a:pt x="8734" y="10237"/>
                    <a:pt x="8662" y="10202"/>
                    <a:pt x="8662" y="10132"/>
                  </a:cubicBezTo>
                  <a:lnTo>
                    <a:pt x="8662" y="10061"/>
                  </a:lnTo>
                  <a:cubicBezTo>
                    <a:pt x="8662" y="10026"/>
                    <a:pt x="8698" y="9956"/>
                    <a:pt x="8770" y="9956"/>
                  </a:cubicBezTo>
                  <a:lnTo>
                    <a:pt x="8843" y="9956"/>
                  </a:lnTo>
                  <a:cubicBezTo>
                    <a:pt x="8879" y="9956"/>
                    <a:pt x="8952" y="9991"/>
                    <a:pt x="8952" y="10061"/>
                  </a:cubicBezTo>
                  <a:lnTo>
                    <a:pt x="8952" y="10132"/>
                  </a:lnTo>
                  <a:close/>
                  <a:moveTo>
                    <a:pt x="9387" y="11644"/>
                  </a:moveTo>
                  <a:cubicBezTo>
                    <a:pt x="9387" y="11679"/>
                    <a:pt x="9350" y="11750"/>
                    <a:pt x="9278" y="11750"/>
                  </a:cubicBezTo>
                  <a:lnTo>
                    <a:pt x="9205" y="11750"/>
                  </a:lnTo>
                  <a:cubicBezTo>
                    <a:pt x="9169" y="11750"/>
                    <a:pt x="9097" y="11715"/>
                    <a:pt x="9097" y="11644"/>
                  </a:cubicBezTo>
                  <a:lnTo>
                    <a:pt x="9097" y="11574"/>
                  </a:lnTo>
                  <a:cubicBezTo>
                    <a:pt x="9097" y="11539"/>
                    <a:pt x="9133" y="11468"/>
                    <a:pt x="9205" y="11468"/>
                  </a:cubicBezTo>
                  <a:lnTo>
                    <a:pt x="9278" y="11468"/>
                  </a:lnTo>
                  <a:cubicBezTo>
                    <a:pt x="9314" y="11468"/>
                    <a:pt x="9387" y="11504"/>
                    <a:pt x="9387" y="11574"/>
                  </a:cubicBezTo>
                  <a:lnTo>
                    <a:pt x="9387" y="11644"/>
                  </a:lnTo>
                  <a:close/>
                  <a:moveTo>
                    <a:pt x="9387" y="10132"/>
                  </a:moveTo>
                  <a:cubicBezTo>
                    <a:pt x="9387" y="10167"/>
                    <a:pt x="9350" y="10237"/>
                    <a:pt x="9278" y="10237"/>
                  </a:cubicBezTo>
                  <a:lnTo>
                    <a:pt x="9205" y="10237"/>
                  </a:lnTo>
                  <a:cubicBezTo>
                    <a:pt x="9169" y="10237"/>
                    <a:pt x="9097" y="10202"/>
                    <a:pt x="9097" y="10132"/>
                  </a:cubicBezTo>
                  <a:lnTo>
                    <a:pt x="9097" y="10061"/>
                  </a:lnTo>
                  <a:cubicBezTo>
                    <a:pt x="9097" y="10026"/>
                    <a:pt x="9133" y="9956"/>
                    <a:pt x="9205" y="9956"/>
                  </a:cubicBezTo>
                  <a:lnTo>
                    <a:pt x="9278" y="9956"/>
                  </a:lnTo>
                  <a:cubicBezTo>
                    <a:pt x="9314" y="9956"/>
                    <a:pt x="9387" y="9991"/>
                    <a:pt x="9387" y="10061"/>
                  </a:cubicBezTo>
                  <a:lnTo>
                    <a:pt x="9387" y="10132"/>
                  </a:lnTo>
                  <a:close/>
                  <a:moveTo>
                    <a:pt x="9821" y="11644"/>
                  </a:moveTo>
                  <a:cubicBezTo>
                    <a:pt x="9821" y="11679"/>
                    <a:pt x="9785" y="11750"/>
                    <a:pt x="9713" y="11750"/>
                  </a:cubicBezTo>
                  <a:lnTo>
                    <a:pt x="9640" y="11750"/>
                  </a:lnTo>
                  <a:cubicBezTo>
                    <a:pt x="9604" y="11750"/>
                    <a:pt x="9532" y="11715"/>
                    <a:pt x="9532" y="11644"/>
                  </a:cubicBezTo>
                  <a:lnTo>
                    <a:pt x="9532" y="11574"/>
                  </a:lnTo>
                  <a:cubicBezTo>
                    <a:pt x="9532" y="11539"/>
                    <a:pt x="9568" y="11468"/>
                    <a:pt x="9640" y="11468"/>
                  </a:cubicBezTo>
                  <a:lnTo>
                    <a:pt x="9713" y="11468"/>
                  </a:lnTo>
                  <a:cubicBezTo>
                    <a:pt x="9749" y="11468"/>
                    <a:pt x="9821" y="11504"/>
                    <a:pt x="9821" y="11574"/>
                  </a:cubicBezTo>
                  <a:lnTo>
                    <a:pt x="9821" y="11644"/>
                  </a:lnTo>
                  <a:close/>
                  <a:moveTo>
                    <a:pt x="9821" y="10132"/>
                  </a:moveTo>
                  <a:cubicBezTo>
                    <a:pt x="9821" y="10167"/>
                    <a:pt x="9785" y="10237"/>
                    <a:pt x="9713" y="10237"/>
                  </a:cubicBezTo>
                  <a:lnTo>
                    <a:pt x="9640" y="10237"/>
                  </a:lnTo>
                  <a:cubicBezTo>
                    <a:pt x="9604" y="10237"/>
                    <a:pt x="9532" y="10202"/>
                    <a:pt x="9532" y="10132"/>
                  </a:cubicBezTo>
                  <a:lnTo>
                    <a:pt x="9532" y="10061"/>
                  </a:lnTo>
                  <a:cubicBezTo>
                    <a:pt x="9532" y="10026"/>
                    <a:pt x="9568" y="9956"/>
                    <a:pt x="9640" y="9956"/>
                  </a:cubicBezTo>
                  <a:lnTo>
                    <a:pt x="9713" y="9956"/>
                  </a:lnTo>
                  <a:cubicBezTo>
                    <a:pt x="9749" y="9956"/>
                    <a:pt x="9821" y="9991"/>
                    <a:pt x="9821" y="10061"/>
                  </a:cubicBezTo>
                  <a:lnTo>
                    <a:pt x="9821" y="10132"/>
                  </a:lnTo>
                  <a:close/>
                  <a:moveTo>
                    <a:pt x="10256" y="11644"/>
                  </a:moveTo>
                  <a:cubicBezTo>
                    <a:pt x="10256" y="11679"/>
                    <a:pt x="10220" y="11750"/>
                    <a:pt x="10148" y="11750"/>
                  </a:cubicBezTo>
                  <a:lnTo>
                    <a:pt x="10075" y="11750"/>
                  </a:lnTo>
                  <a:cubicBezTo>
                    <a:pt x="10039" y="11750"/>
                    <a:pt x="9966" y="11715"/>
                    <a:pt x="9966" y="11644"/>
                  </a:cubicBezTo>
                  <a:lnTo>
                    <a:pt x="9966" y="11574"/>
                  </a:lnTo>
                  <a:cubicBezTo>
                    <a:pt x="9966" y="11539"/>
                    <a:pt x="10003" y="11468"/>
                    <a:pt x="10075" y="11468"/>
                  </a:cubicBezTo>
                  <a:lnTo>
                    <a:pt x="10148" y="11468"/>
                  </a:lnTo>
                  <a:cubicBezTo>
                    <a:pt x="10184" y="11468"/>
                    <a:pt x="10256" y="11504"/>
                    <a:pt x="10256" y="11574"/>
                  </a:cubicBezTo>
                  <a:lnTo>
                    <a:pt x="10256" y="11644"/>
                  </a:lnTo>
                  <a:close/>
                  <a:moveTo>
                    <a:pt x="10256" y="10132"/>
                  </a:moveTo>
                  <a:cubicBezTo>
                    <a:pt x="10256" y="10167"/>
                    <a:pt x="10220" y="10237"/>
                    <a:pt x="10148" y="10237"/>
                  </a:cubicBezTo>
                  <a:lnTo>
                    <a:pt x="10075" y="10237"/>
                  </a:lnTo>
                  <a:cubicBezTo>
                    <a:pt x="10039" y="10237"/>
                    <a:pt x="9966" y="10202"/>
                    <a:pt x="9966" y="10132"/>
                  </a:cubicBezTo>
                  <a:lnTo>
                    <a:pt x="9966" y="10061"/>
                  </a:lnTo>
                  <a:cubicBezTo>
                    <a:pt x="9966" y="10026"/>
                    <a:pt x="10003" y="9956"/>
                    <a:pt x="10075" y="9956"/>
                  </a:cubicBezTo>
                  <a:lnTo>
                    <a:pt x="10148" y="9956"/>
                  </a:lnTo>
                  <a:cubicBezTo>
                    <a:pt x="10184" y="9956"/>
                    <a:pt x="10256" y="9991"/>
                    <a:pt x="10256" y="10061"/>
                  </a:cubicBezTo>
                  <a:lnTo>
                    <a:pt x="10256" y="10132"/>
                  </a:lnTo>
                  <a:close/>
                  <a:moveTo>
                    <a:pt x="10691" y="11644"/>
                  </a:moveTo>
                  <a:cubicBezTo>
                    <a:pt x="10691" y="11679"/>
                    <a:pt x="10655" y="11750"/>
                    <a:pt x="10583" y="11750"/>
                  </a:cubicBezTo>
                  <a:lnTo>
                    <a:pt x="10510" y="11750"/>
                  </a:lnTo>
                  <a:cubicBezTo>
                    <a:pt x="10474" y="11750"/>
                    <a:pt x="10401" y="11715"/>
                    <a:pt x="10401" y="11644"/>
                  </a:cubicBezTo>
                  <a:lnTo>
                    <a:pt x="10401" y="11574"/>
                  </a:lnTo>
                  <a:cubicBezTo>
                    <a:pt x="10401" y="11539"/>
                    <a:pt x="10438" y="11468"/>
                    <a:pt x="10510" y="11468"/>
                  </a:cubicBezTo>
                  <a:lnTo>
                    <a:pt x="10583" y="11468"/>
                  </a:lnTo>
                  <a:cubicBezTo>
                    <a:pt x="10619" y="11468"/>
                    <a:pt x="10691" y="11504"/>
                    <a:pt x="10691" y="11574"/>
                  </a:cubicBezTo>
                  <a:lnTo>
                    <a:pt x="10691" y="11644"/>
                  </a:lnTo>
                  <a:close/>
                  <a:moveTo>
                    <a:pt x="10691" y="10132"/>
                  </a:moveTo>
                  <a:cubicBezTo>
                    <a:pt x="10691" y="10167"/>
                    <a:pt x="10655" y="10237"/>
                    <a:pt x="10583" y="10237"/>
                  </a:cubicBezTo>
                  <a:lnTo>
                    <a:pt x="10510" y="10237"/>
                  </a:lnTo>
                  <a:cubicBezTo>
                    <a:pt x="10474" y="10237"/>
                    <a:pt x="10401" y="10202"/>
                    <a:pt x="10401" y="10132"/>
                  </a:cubicBezTo>
                  <a:lnTo>
                    <a:pt x="10401" y="10061"/>
                  </a:lnTo>
                  <a:cubicBezTo>
                    <a:pt x="10401" y="10026"/>
                    <a:pt x="10438" y="9956"/>
                    <a:pt x="10510" y="9956"/>
                  </a:cubicBezTo>
                  <a:lnTo>
                    <a:pt x="10583" y="9956"/>
                  </a:lnTo>
                  <a:cubicBezTo>
                    <a:pt x="10619" y="9956"/>
                    <a:pt x="10691" y="9991"/>
                    <a:pt x="10691" y="10061"/>
                  </a:cubicBezTo>
                  <a:lnTo>
                    <a:pt x="10691" y="10132"/>
                  </a:lnTo>
                  <a:close/>
                  <a:moveTo>
                    <a:pt x="11126" y="11644"/>
                  </a:moveTo>
                  <a:cubicBezTo>
                    <a:pt x="11126" y="11679"/>
                    <a:pt x="11090" y="11750"/>
                    <a:pt x="11017" y="11750"/>
                  </a:cubicBezTo>
                  <a:lnTo>
                    <a:pt x="10945" y="11750"/>
                  </a:lnTo>
                  <a:cubicBezTo>
                    <a:pt x="10909" y="11750"/>
                    <a:pt x="10836" y="11715"/>
                    <a:pt x="10836" y="11644"/>
                  </a:cubicBezTo>
                  <a:lnTo>
                    <a:pt x="10836" y="11574"/>
                  </a:lnTo>
                  <a:cubicBezTo>
                    <a:pt x="10836" y="11539"/>
                    <a:pt x="10872" y="11468"/>
                    <a:pt x="10945" y="11468"/>
                  </a:cubicBezTo>
                  <a:lnTo>
                    <a:pt x="11017" y="11468"/>
                  </a:lnTo>
                  <a:cubicBezTo>
                    <a:pt x="11054" y="11468"/>
                    <a:pt x="11126" y="11504"/>
                    <a:pt x="11126" y="11574"/>
                  </a:cubicBezTo>
                  <a:lnTo>
                    <a:pt x="11126" y="11644"/>
                  </a:lnTo>
                  <a:close/>
                  <a:moveTo>
                    <a:pt x="11126" y="10132"/>
                  </a:moveTo>
                  <a:cubicBezTo>
                    <a:pt x="11126" y="10167"/>
                    <a:pt x="11090" y="10237"/>
                    <a:pt x="11017" y="10237"/>
                  </a:cubicBezTo>
                  <a:lnTo>
                    <a:pt x="10945" y="10237"/>
                  </a:lnTo>
                  <a:cubicBezTo>
                    <a:pt x="10909" y="10237"/>
                    <a:pt x="10836" y="10202"/>
                    <a:pt x="10836" y="10132"/>
                  </a:cubicBezTo>
                  <a:lnTo>
                    <a:pt x="10836" y="10061"/>
                  </a:lnTo>
                  <a:cubicBezTo>
                    <a:pt x="10836" y="10026"/>
                    <a:pt x="10872" y="9956"/>
                    <a:pt x="10945" y="9956"/>
                  </a:cubicBezTo>
                  <a:lnTo>
                    <a:pt x="11017" y="9956"/>
                  </a:lnTo>
                  <a:cubicBezTo>
                    <a:pt x="11054" y="9956"/>
                    <a:pt x="11126" y="9991"/>
                    <a:pt x="11126" y="10061"/>
                  </a:cubicBezTo>
                  <a:lnTo>
                    <a:pt x="11126" y="10132"/>
                  </a:lnTo>
                  <a:close/>
                  <a:moveTo>
                    <a:pt x="11525" y="11644"/>
                  </a:moveTo>
                  <a:cubicBezTo>
                    <a:pt x="11525" y="11679"/>
                    <a:pt x="11489" y="11750"/>
                    <a:pt x="11416" y="11750"/>
                  </a:cubicBezTo>
                  <a:lnTo>
                    <a:pt x="11380" y="11750"/>
                  </a:lnTo>
                  <a:cubicBezTo>
                    <a:pt x="11344" y="11750"/>
                    <a:pt x="11271" y="11715"/>
                    <a:pt x="11271" y="11644"/>
                  </a:cubicBezTo>
                  <a:lnTo>
                    <a:pt x="11271" y="11574"/>
                  </a:lnTo>
                  <a:cubicBezTo>
                    <a:pt x="11271" y="11539"/>
                    <a:pt x="11307" y="11468"/>
                    <a:pt x="11380" y="11468"/>
                  </a:cubicBezTo>
                  <a:lnTo>
                    <a:pt x="11452" y="11468"/>
                  </a:lnTo>
                  <a:cubicBezTo>
                    <a:pt x="11489" y="11468"/>
                    <a:pt x="11561" y="11504"/>
                    <a:pt x="11561" y="11574"/>
                  </a:cubicBezTo>
                  <a:lnTo>
                    <a:pt x="11561" y="11644"/>
                  </a:lnTo>
                  <a:close/>
                  <a:moveTo>
                    <a:pt x="11525" y="10132"/>
                  </a:moveTo>
                  <a:cubicBezTo>
                    <a:pt x="11525" y="10167"/>
                    <a:pt x="11489" y="10237"/>
                    <a:pt x="11416" y="10237"/>
                  </a:cubicBezTo>
                  <a:lnTo>
                    <a:pt x="11380" y="10237"/>
                  </a:lnTo>
                  <a:cubicBezTo>
                    <a:pt x="11344" y="10237"/>
                    <a:pt x="11271" y="10202"/>
                    <a:pt x="11271" y="10132"/>
                  </a:cubicBezTo>
                  <a:lnTo>
                    <a:pt x="11271" y="10061"/>
                  </a:lnTo>
                  <a:cubicBezTo>
                    <a:pt x="11271" y="10026"/>
                    <a:pt x="11307" y="9956"/>
                    <a:pt x="11380" y="9956"/>
                  </a:cubicBezTo>
                  <a:lnTo>
                    <a:pt x="11452" y="9956"/>
                  </a:lnTo>
                  <a:cubicBezTo>
                    <a:pt x="11489" y="9956"/>
                    <a:pt x="11561" y="9991"/>
                    <a:pt x="11561" y="10061"/>
                  </a:cubicBezTo>
                  <a:lnTo>
                    <a:pt x="11561" y="10132"/>
                  </a:lnTo>
                  <a:close/>
                  <a:moveTo>
                    <a:pt x="12938" y="11539"/>
                  </a:moveTo>
                  <a:cubicBezTo>
                    <a:pt x="12938" y="11574"/>
                    <a:pt x="12902" y="11644"/>
                    <a:pt x="12830" y="11644"/>
                  </a:cubicBezTo>
                  <a:lnTo>
                    <a:pt x="12757" y="11644"/>
                  </a:lnTo>
                  <a:cubicBezTo>
                    <a:pt x="12721" y="11644"/>
                    <a:pt x="12648" y="11609"/>
                    <a:pt x="12648" y="11539"/>
                  </a:cubicBezTo>
                  <a:lnTo>
                    <a:pt x="12648" y="11468"/>
                  </a:lnTo>
                  <a:cubicBezTo>
                    <a:pt x="12648" y="11433"/>
                    <a:pt x="12685" y="11363"/>
                    <a:pt x="12757" y="11363"/>
                  </a:cubicBezTo>
                  <a:lnTo>
                    <a:pt x="12830" y="11363"/>
                  </a:lnTo>
                  <a:cubicBezTo>
                    <a:pt x="12866" y="11363"/>
                    <a:pt x="12938" y="11398"/>
                    <a:pt x="12938" y="11468"/>
                  </a:cubicBezTo>
                  <a:lnTo>
                    <a:pt x="12938" y="11539"/>
                  </a:lnTo>
                  <a:close/>
                  <a:moveTo>
                    <a:pt x="12938" y="10237"/>
                  </a:moveTo>
                  <a:cubicBezTo>
                    <a:pt x="12938" y="10272"/>
                    <a:pt x="12902" y="10343"/>
                    <a:pt x="12830" y="10343"/>
                  </a:cubicBezTo>
                  <a:lnTo>
                    <a:pt x="12757" y="10343"/>
                  </a:lnTo>
                  <a:cubicBezTo>
                    <a:pt x="12721" y="10343"/>
                    <a:pt x="12648" y="10307"/>
                    <a:pt x="12648" y="10237"/>
                  </a:cubicBezTo>
                  <a:lnTo>
                    <a:pt x="12648" y="10132"/>
                  </a:lnTo>
                  <a:cubicBezTo>
                    <a:pt x="12648" y="10096"/>
                    <a:pt x="12685" y="10026"/>
                    <a:pt x="12757" y="10026"/>
                  </a:cubicBezTo>
                  <a:lnTo>
                    <a:pt x="12830" y="10026"/>
                  </a:lnTo>
                  <a:cubicBezTo>
                    <a:pt x="12866" y="10026"/>
                    <a:pt x="12938" y="10061"/>
                    <a:pt x="12938" y="10132"/>
                  </a:cubicBezTo>
                  <a:lnTo>
                    <a:pt x="12938" y="10237"/>
                  </a:lnTo>
                  <a:close/>
                  <a:moveTo>
                    <a:pt x="13373" y="11539"/>
                  </a:moveTo>
                  <a:cubicBezTo>
                    <a:pt x="13373" y="11574"/>
                    <a:pt x="13337" y="11644"/>
                    <a:pt x="13264" y="11644"/>
                  </a:cubicBezTo>
                  <a:lnTo>
                    <a:pt x="13192" y="11644"/>
                  </a:lnTo>
                  <a:cubicBezTo>
                    <a:pt x="13156" y="11644"/>
                    <a:pt x="13083" y="11609"/>
                    <a:pt x="13083" y="11539"/>
                  </a:cubicBezTo>
                  <a:lnTo>
                    <a:pt x="13083" y="11468"/>
                  </a:lnTo>
                  <a:cubicBezTo>
                    <a:pt x="13083" y="11433"/>
                    <a:pt x="13119" y="11363"/>
                    <a:pt x="13192" y="11363"/>
                  </a:cubicBezTo>
                  <a:lnTo>
                    <a:pt x="13264" y="11363"/>
                  </a:lnTo>
                  <a:cubicBezTo>
                    <a:pt x="13301" y="11363"/>
                    <a:pt x="13373" y="11398"/>
                    <a:pt x="13373" y="11468"/>
                  </a:cubicBezTo>
                  <a:lnTo>
                    <a:pt x="13373" y="11539"/>
                  </a:lnTo>
                  <a:close/>
                  <a:moveTo>
                    <a:pt x="13373" y="10237"/>
                  </a:moveTo>
                  <a:cubicBezTo>
                    <a:pt x="13373" y="10272"/>
                    <a:pt x="13337" y="10343"/>
                    <a:pt x="13264" y="10343"/>
                  </a:cubicBezTo>
                  <a:lnTo>
                    <a:pt x="13192" y="10343"/>
                  </a:lnTo>
                  <a:cubicBezTo>
                    <a:pt x="13156" y="10343"/>
                    <a:pt x="13083" y="10307"/>
                    <a:pt x="13083" y="10237"/>
                  </a:cubicBezTo>
                  <a:lnTo>
                    <a:pt x="13083" y="10132"/>
                  </a:lnTo>
                  <a:cubicBezTo>
                    <a:pt x="13083" y="10096"/>
                    <a:pt x="13119" y="10026"/>
                    <a:pt x="13192" y="10026"/>
                  </a:cubicBezTo>
                  <a:lnTo>
                    <a:pt x="13264" y="10026"/>
                  </a:lnTo>
                  <a:cubicBezTo>
                    <a:pt x="13301" y="10026"/>
                    <a:pt x="13373" y="10061"/>
                    <a:pt x="13373" y="10132"/>
                  </a:cubicBezTo>
                  <a:lnTo>
                    <a:pt x="13373" y="10237"/>
                  </a:lnTo>
                  <a:close/>
                  <a:moveTo>
                    <a:pt x="13808" y="11539"/>
                  </a:moveTo>
                  <a:cubicBezTo>
                    <a:pt x="13808" y="11574"/>
                    <a:pt x="13772" y="11644"/>
                    <a:pt x="13699" y="11644"/>
                  </a:cubicBezTo>
                  <a:lnTo>
                    <a:pt x="13627" y="11644"/>
                  </a:lnTo>
                  <a:cubicBezTo>
                    <a:pt x="13591" y="11644"/>
                    <a:pt x="13518" y="11609"/>
                    <a:pt x="13518" y="11539"/>
                  </a:cubicBezTo>
                  <a:lnTo>
                    <a:pt x="13518" y="11468"/>
                  </a:lnTo>
                  <a:cubicBezTo>
                    <a:pt x="13518" y="11433"/>
                    <a:pt x="13554" y="11363"/>
                    <a:pt x="13627" y="11363"/>
                  </a:cubicBezTo>
                  <a:lnTo>
                    <a:pt x="13699" y="11363"/>
                  </a:lnTo>
                  <a:cubicBezTo>
                    <a:pt x="13736" y="11363"/>
                    <a:pt x="13808" y="11398"/>
                    <a:pt x="13808" y="11468"/>
                  </a:cubicBezTo>
                  <a:lnTo>
                    <a:pt x="13808" y="11539"/>
                  </a:lnTo>
                  <a:close/>
                  <a:moveTo>
                    <a:pt x="13808" y="10237"/>
                  </a:moveTo>
                  <a:cubicBezTo>
                    <a:pt x="13808" y="10272"/>
                    <a:pt x="13772" y="10343"/>
                    <a:pt x="13699" y="10343"/>
                  </a:cubicBezTo>
                  <a:lnTo>
                    <a:pt x="13627" y="10343"/>
                  </a:lnTo>
                  <a:cubicBezTo>
                    <a:pt x="13591" y="10343"/>
                    <a:pt x="13518" y="10307"/>
                    <a:pt x="13518" y="10237"/>
                  </a:cubicBezTo>
                  <a:lnTo>
                    <a:pt x="13518" y="10132"/>
                  </a:lnTo>
                  <a:cubicBezTo>
                    <a:pt x="13518" y="10096"/>
                    <a:pt x="13554" y="10026"/>
                    <a:pt x="13627" y="10026"/>
                  </a:cubicBezTo>
                  <a:lnTo>
                    <a:pt x="13699" y="10026"/>
                  </a:lnTo>
                  <a:cubicBezTo>
                    <a:pt x="13736" y="10026"/>
                    <a:pt x="13808" y="10061"/>
                    <a:pt x="13808" y="10132"/>
                  </a:cubicBezTo>
                  <a:lnTo>
                    <a:pt x="13808" y="10237"/>
                  </a:lnTo>
                  <a:close/>
                  <a:moveTo>
                    <a:pt x="14207" y="11539"/>
                  </a:moveTo>
                  <a:cubicBezTo>
                    <a:pt x="14207" y="11574"/>
                    <a:pt x="14170" y="11644"/>
                    <a:pt x="14098" y="11644"/>
                  </a:cubicBezTo>
                  <a:lnTo>
                    <a:pt x="14026" y="11644"/>
                  </a:lnTo>
                  <a:cubicBezTo>
                    <a:pt x="13989" y="11644"/>
                    <a:pt x="13917" y="11609"/>
                    <a:pt x="13917" y="11539"/>
                  </a:cubicBezTo>
                  <a:lnTo>
                    <a:pt x="13917" y="11468"/>
                  </a:lnTo>
                  <a:cubicBezTo>
                    <a:pt x="13917" y="11433"/>
                    <a:pt x="13953" y="11363"/>
                    <a:pt x="14026" y="11363"/>
                  </a:cubicBezTo>
                  <a:lnTo>
                    <a:pt x="14098" y="11363"/>
                  </a:lnTo>
                  <a:cubicBezTo>
                    <a:pt x="14134" y="11363"/>
                    <a:pt x="14207" y="11398"/>
                    <a:pt x="14207" y="11468"/>
                  </a:cubicBezTo>
                  <a:lnTo>
                    <a:pt x="14207" y="11539"/>
                  </a:lnTo>
                  <a:close/>
                  <a:moveTo>
                    <a:pt x="14207" y="10237"/>
                  </a:moveTo>
                  <a:cubicBezTo>
                    <a:pt x="14207" y="10272"/>
                    <a:pt x="14170" y="10343"/>
                    <a:pt x="14098" y="10343"/>
                  </a:cubicBezTo>
                  <a:lnTo>
                    <a:pt x="14026" y="10343"/>
                  </a:lnTo>
                  <a:cubicBezTo>
                    <a:pt x="13989" y="10343"/>
                    <a:pt x="13917" y="10307"/>
                    <a:pt x="13917" y="10237"/>
                  </a:cubicBezTo>
                  <a:lnTo>
                    <a:pt x="13917" y="10132"/>
                  </a:lnTo>
                  <a:cubicBezTo>
                    <a:pt x="13917" y="10096"/>
                    <a:pt x="13953" y="10026"/>
                    <a:pt x="14026" y="10026"/>
                  </a:cubicBezTo>
                  <a:lnTo>
                    <a:pt x="14098" y="10026"/>
                  </a:lnTo>
                  <a:cubicBezTo>
                    <a:pt x="14134" y="10026"/>
                    <a:pt x="14207" y="10061"/>
                    <a:pt x="14207" y="10132"/>
                  </a:cubicBezTo>
                  <a:lnTo>
                    <a:pt x="14207" y="10237"/>
                  </a:lnTo>
                  <a:close/>
                  <a:moveTo>
                    <a:pt x="14642" y="11539"/>
                  </a:moveTo>
                  <a:cubicBezTo>
                    <a:pt x="14642" y="11574"/>
                    <a:pt x="14605" y="11644"/>
                    <a:pt x="14533" y="11644"/>
                  </a:cubicBezTo>
                  <a:lnTo>
                    <a:pt x="14460" y="11644"/>
                  </a:lnTo>
                  <a:cubicBezTo>
                    <a:pt x="14424" y="11644"/>
                    <a:pt x="14352" y="11609"/>
                    <a:pt x="14352" y="11539"/>
                  </a:cubicBezTo>
                  <a:lnTo>
                    <a:pt x="14352" y="11468"/>
                  </a:lnTo>
                  <a:cubicBezTo>
                    <a:pt x="14352" y="11433"/>
                    <a:pt x="14388" y="11363"/>
                    <a:pt x="14460" y="11363"/>
                  </a:cubicBezTo>
                  <a:lnTo>
                    <a:pt x="14533" y="11363"/>
                  </a:lnTo>
                  <a:cubicBezTo>
                    <a:pt x="14569" y="11363"/>
                    <a:pt x="14642" y="11398"/>
                    <a:pt x="14642" y="11468"/>
                  </a:cubicBezTo>
                  <a:lnTo>
                    <a:pt x="14642" y="11539"/>
                  </a:lnTo>
                  <a:close/>
                  <a:moveTo>
                    <a:pt x="14642" y="10237"/>
                  </a:moveTo>
                  <a:cubicBezTo>
                    <a:pt x="14642" y="10272"/>
                    <a:pt x="14605" y="10343"/>
                    <a:pt x="14533" y="10343"/>
                  </a:cubicBezTo>
                  <a:lnTo>
                    <a:pt x="14460" y="10343"/>
                  </a:lnTo>
                  <a:cubicBezTo>
                    <a:pt x="14424" y="10343"/>
                    <a:pt x="14352" y="10307"/>
                    <a:pt x="14352" y="10237"/>
                  </a:cubicBezTo>
                  <a:lnTo>
                    <a:pt x="14352" y="10132"/>
                  </a:lnTo>
                  <a:cubicBezTo>
                    <a:pt x="14352" y="10096"/>
                    <a:pt x="14388" y="10026"/>
                    <a:pt x="14460" y="10026"/>
                  </a:cubicBezTo>
                  <a:lnTo>
                    <a:pt x="14533" y="10026"/>
                  </a:lnTo>
                  <a:cubicBezTo>
                    <a:pt x="14569" y="10026"/>
                    <a:pt x="14642" y="10061"/>
                    <a:pt x="14642" y="10132"/>
                  </a:cubicBezTo>
                  <a:lnTo>
                    <a:pt x="14642" y="10237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AF1717C9-0DFF-4327-A44B-8E3DC9A033EC}"/>
              </a:ext>
            </a:extLst>
          </p:cNvPr>
          <p:cNvGrpSpPr/>
          <p:nvPr/>
        </p:nvGrpSpPr>
        <p:grpSpPr>
          <a:xfrm>
            <a:off x="6036787" y="1256896"/>
            <a:ext cx="5288260" cy="1195875"/>
            <a:chOff x="8921977" y="1468670"/>
            <a:chExt cx="2937088" cy="1195875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3AC14011-0665-4E45-A294-E1FC0BB688D5}"/>
                </a:ext>
              </a:extLst>
            </p:cNvPr>
            <p:cNvSpPr txBox="1"/>
            <p:nvPr/>
          </p:nvSpPr>
          <p:spPr>
            <a:xfrm>
              <a:off x="8921977" y="1468670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noProof="1"/>
                <a:t>Lorem Ipsum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5215657E-DB53-4F46-BEBA-3E099EE28529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D405D3FF-1B9E-48D6-9A1F-FCD73875A849}"/>
              </a:ext>
            </a:extLst>
          </p:cNvPr>
          <p:cNvGrpSpPr/>
          <p:nvPr/>
        </p:nvGrpSpPr>
        <p:grpSpPr>
          <a:xfrm>
            <a:off x="607678" y="2527096"/>
            <a:ext cx="5288260" cy="1195875"/>
            <a:chOff x="8921977" y="1468670"/>
            <a:chExt cx="2937088" cy="1195875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A3F2CC9B-1F6D-465C-A59B-74F9122BD369}"/>
                </a:ext>
              </a:extLst>
            </p:cNvPr>
            <p:cNvSpPr txBox="1"/>
            <p:nvPr/>
          </p:nvSpPr>
          <p:spPr>
            <a:xfrm>
              <a:off x="8921977" y="1468670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noProof="1"/>
                <a:t>Lorem Ipsum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A521E912-5519-4EFB-9388-03F867C0D062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E312EF5C-7327-4E6B-9C00-20A7CE6E9F42}"/>
              </a:ext>
            </a:extLst>
          </p:cNvPr>
          <p:cNvGrpSpPr/>
          <p:nvPr/>
        </p:nvGrpSpPr>
        <p:grpSpPr>
          <a:xfrm>
            <a:off x="6036787" y="3799908"/>
            <a:ext cx="5288260" cy="1195875"/>
            <a:chOff x="8921977" y="1468670"/>
            <a:chExt cx="2937088" cy="1195875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692BC794-B048-4A88-82A8-1A192770F862}"/>
                </a:ext>
              </a:extLst>
            </p:cNvPr>
            <p:cNvSpPr txBox="1"/>
            <p:nvPr/>
          </p:nvSpPr>
          <p:spPr>
            <a:xfrm>
              <a:off x="8921977" y="1468670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noProof="1"/>
                <a:t>Lorem Ipsum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ED4B5EAE-CC5D-491C-98B4-BBEA1C55F2C4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FE468673-E655-400C-94B8-D2EAE283FFF8}"/>
              </a:ext>
            </a:extLst>
          </p:cNvPr>
          <p:cNvGrpSpPr/>
          <p:nvPr/>
        </p:nvGrpSpPr>
        <p:grpSpPr>
          <a:xfrm>
            <a:off x="621713" y="5071175"/>
            <a:ext cx="5288260" cy="1195875"/>
            <a:chOff x="8921977" y="1468670"/>
            <a:chExt cx="2937088" cy="1195875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BFFDA7C1-BDD1-4B21-925C-14E6EB5BEBA1}"/>
                </a:ext>
              </a:extLst>
            </p:cNvPr>
            <p:cNvSpPr txBox="1"/>
            <p:nvPr/>
          </p:nvSpPr>
          <p:spPr>
            <a:xfrm>
              <a:off x="8921977" y="1468670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noProof="1"/>
                <a:t>Lorem Ipsum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E8355813-A621-467C-8423-120FFDB56FE9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442011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8506</TotalTime>
  <Words>375</Words>
  <Application>Microsoft Macintosh PowerPoint</Application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Banner Contrails – Slide Template</vt:lpstr>
      <vt:lpstr>Banner Contrails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Banner Contrails</dc:title>
  <dc:creator>PresentationGO.com</dc:creator>
  <dc:description>© Copyright PresentationGO.com</dc:description>
  <cp:lastModifiedBy>Julien Barroche</cp:lastModifiedBy>
  <cp:revision>7</cp:revision>
  <dcterms:created xsi:type="dcterms:W3CDTF">2014-11-26T05:14:11Z</dcterms:created>
  <dcterms:modified xsi:type="dcterms:W3CDTF">2020-02-04T16:45:41Z</dcterms:modified>
  <cp:category>Text &amp; Tables</cp:category>
</cp:coreProperties>
</file>