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8"/>
  </p:notesMasterIdLst>
  <p:sldIdLst>
    <p:sldId id="354" r:id="rId4"/>
    <p:sldId id="357" r:id="rId5"/>
    <p:sldId id="358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AD4"/>
    <a:srgbClr val="2B323B"/>
    <a:srgbClr val="00B09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600" y="9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2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731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396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A07AE2-12F4-4A7F-96C7-4043AD4043FA}"/>
              </a:ext>
            </a:extLst>
          </p:cNvPr>
          <p:cNvGrpSpPr/>
          <p:nvPr/>
        </p:nvGrpSpPr>
        <p:grpSpPr>
          <a:xfrm>
            <a:off x="6903547" y="3830342"/>
            <a:ext cx="1989761" cy="1521613"/>
            <a:chOff x="8921977" y="3919498"/>
            <a:chExt cx="2937088" cy="2028816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A047EFE-3E3D-41A9-9EFC-E90E73F34FFA}"/>
                </a:ext>
              </a:extLst>
            </p:cNvPr>
            <p:cNvSpPr txBox="1"/>
            <p:nvPr/>
          </p:nvSpPr>
          <p:spPr>
            <a:xfrm>
              <a:off x="8921977" y="391949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2DC3AD-3C1C-4C67-9345-C53E0007C80A}"/>
                </a:ext>
              </a:extLst>
            </p:cNvPr>
            <p:cNvSpPr txBox="1"/>
            <p:nvPr/>
          </p:nvSpPr>
          <p:spPr>
            <a:xfrm>
              <a:off x="8929772" y="4532543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249702" y="3830342"/>
            <a:ext cx="1989761" cy="1521613"/>
            <a:chOff x="332936" y="4498450"/>
            <a:chExt cx="2937088" cy="2028816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498450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5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6909393" y="1848945"/>
            <a:ext cx="1989761" cy="1521613"/>
            <a:chOff x="8921977" y="1312837"/>
            <a:chExt cx="2937088" cy="2028816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D8BA7D1-B991-4F09-8705-47BF6C66FB41}"/>
              </a:ext>
            </a:extLst>
          </p:cNvPr>
          <p:cNvGrpSpPr/>
          <p:nvPr/>
        </p:nvGrpSpPr>
        <p:grpSpPr>
          <a:xfrm>
            <a:off x="255548" y="1848945"/>
            <a:ext cx="1989761" cy="1521613"/>
            <a:chOff x="332936" y="2473878"/>
            <a:chExt cx="2937088" cy="202881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24936CD-0453-4BB5-BCD4-E30EC0A25117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E3D296E-D9BA-41A9-B8A7-2F505C40C8B8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2499639" y="2269067"/>
            <a:ext cx="4144723" cy="2662767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24468" y="3952400"/>
            <a:ext cx="457836" cy="457836"/>
          </a:xfrm>
          <a:prstGeom prst="rect">
            <a:avLst/>
          </a:prstGeom>
        </p:spPr>
      </p:pic>
      <p:pic>
        <p:nvPicPr>
          <p:cNvPr id="6" name="Graphic 5" descr="Bar graph with upward trend">
            <a:extLst>
              <a:ext uri="{FF2B5EF4-FFF2-40B4-BE49-F238E27FC236}">
                <a16:creationId xmlns:a16="http://schemas.microsoft.com/office/drawing/2014/main" id="{137BE4D0-44FA-4953-8529-D0F103B196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24467" y="2844442"/>
            <a:ext cx="457836" cy="457836"/>
          </a:xfrm>
          <a:prstGeom prst="rect">
            <a:avLst/>
          </a:prstGeom>
        </p:spPr>
      </p:pic>
      <p:pic>
        <p:nvPicPr>
          <p:cNvPr id="8" name="Graphic 7" descr="Empty battery">
            <a:extLst>
              <a:ext uri="{FF2B5EF4-FFF2-40B4-BE49-F238E27FC236}">
                <a16:creationId xmlns:a16="http://schemas.microsoft.com/office/drawing/2014/main" id="{24C1E5F0-D9F8-4DD9-9DA4-B510B48DA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62353" y="3952401"/>
            <a:ext cx="457836" cy="457836"/>
          </a:xfrm>
          <a:prstGeom prst="rect">
            <a:avLst/>
          </a:prstGeom>
        </p:spPr>
      </p:pic>
      <p:pic>
        <p:nvPicPr>
          <p:cNvPr id="10" name="Graphic 9" descr="Full battery">
            <a:extLst>
              <a:ext uri="{FF2B5EF4-FFF2-40B4-BE49-F238E27FC236}">
                <a16:creationId xmlns:a16="http://schemas.microsoft.com/office/drawing/2014/main" id="{3F966909-18B8-46B2-9283-DED9E1BE5B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55647" y="2844443"/>
            <a:ext cx="457836" cy="45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736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249702" y="3830342"/>
            <a:ext cx="1989761" cy="1521613"/>
            <a:chOff x="332936" y="4498450"/>
            <a:chExt cx="2937088" cy="2028816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498450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5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6909393" y="1848945"/>
            <a:ext cx="1989761" cy="1521613"/>
            <a:chOff x="8921977" y="1312837"/>
            <a:chExt cx="2937088" cy="2028816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2499639" y="2269067"/>
            <a:ext cx="4144723" cy="2662767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rgbClr val="C0CAD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rgbClr val="C0CAD4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24468" y="3952400"/>
            <a:ext cx="457836" cy="457836"/>
          </a:xfrm>
          <a:prstGeom prst="rect">
            <a:avLst/>
          </a:prstGeom>
        </p:spPr>
      </p:pic>
      <p:pic>
        <p:nvPicPr>
          <p:cNvPr id="25" name="Graphic 24" descr="Bar graph with upward trend">
            <a:extLst>
              <a:ext uri="{FF2B5EF4-FFF2-40B4-BE49-F238E27FC236}">
                <a16:creationId xmlns:a16="http://schemas.microsoft.com/office/drawing/2014/main" id="{37864D33-D37D-4E2E-AB2B-EE6638DD36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53489" y="2844443"/>
            <a:ext cx="457836" cy="45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60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A07AE2-12F4-4A7F-96C7-4043AD4043FA}"/>
              </a:ext>
            </a:extLst>
          </p:cNvPr>
          <p:cNvGrpSpPr/>
          <p:nvPr/>
        </p:nvGrpSpPr>
        <p:grpSpPr>
          <a:xfrm>
            <a:off x="6903547" y="3830342"/>
            <a:ext cx="1989761" cy="1521613"/>
            <a:chOff x="8921977" y="3919498"/>
            <a:chExt cx="2937088" cy="2028816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A047EFE-3E3D-41A9-9EFC-E90E73F34FFA}"/>
                </a:ext>
              </a:extLst>
            </p:cNvPr>
            <p:cNvSpPr txBox="1"/>
            <p:nvPr/>
          </p:nvSpPr>
          <p:spPr>
            <a:xfrm>
              <a:off x="8921977" y="391949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2DC3AD-3C1C-4C67-9345-C53E0007C80A}"/>
                </a:ext>
              </a:extLst>
            </p:cNvPr>
            <p:cNvSpPr txBox="1"/>
            <p:nvPr/>
          </p:nvSpPr>
          <p:spPr>
            <a:xfrm>
              <a:off x="8929772" y="4532543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249702" y="3830342"/>
            <a:ext cx="1989761" cy="1521613"/>
            <a:chOff x="332936" y="4498450"/>
            <a:chExt cx="2937088" cy="2028816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498450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5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6909393" y="1848945"/>
            <a:ext cx="1989761" cy="1521613"/>
            <a:chOff x="8921977" y="1312837"/>
            <a:chExt cx="2937088" cy="2028816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D8BA7D1-B991-4F09-8705-47BF6C66FB41}"/>
              </a:ext>
            </a:extLst>
          </p:cNvPr>
          <p:cNvGrpSpPr/>
          <p:nvPr/>
        </p:nvGrpSpPr>
        <p:grpSpPr>
          <a:xfrm>
            <a:off x="255548" y="1848945"/>
            <a:ext cx="1989761" cy="1521613"/>
            <a:chOff x="332936" y="2473878"/>
            <a:chExt cx="2937088" cy="2028816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24936CD-0453-4BB5-BCD4-E30EC0A25117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E3D296E-D9BA-41A9-B8A7-2F505C40C8B8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41577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2499639" y="2269067"/>
            <a:ext cx="4144723" cy="2662767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2250"/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24468" y="3952400"/>
            <a:ext cx="457836" cy="457836"/>
          </a:xfrm>
          <a:prstGeom prst="rect">
            <a:avLst/>
          </a:prstGeom>
        </p:spPr>
      </p:pic>
      <p:pic>
        <p:nvPicPr>
          <p:cNvPr id="6" name="Graphic 5" descr="Bar graph with upward trend">
            <a:extLst>
              <a:ext uri="{FF2B5EF4-FFF2-40B4-BE49-F238E27FC236}">
                <a16:creationId xmlns:a16="http://schemas.microsoft.com/office/drawing/2014/main" id="{137BE4D0-44FA-4953-8529-D0F103B196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24467" y="2844442"/>
            <a:ext cx="457836" cy="457836"/>
          </a:xfrm>
          <a:prstGeom prst="rect">
            <a:avLst/>
          </a:prstGeom>
        </p:spPr>
      </p:pic>
      <p:pic>
        <p:nvPicPr>
          <p:cNvPr id="8" name="Graphic 7" descr="Empty battery">
            <a:extLst>
              <a:ext uri="{FF2B5EF4-FFF2-40B4-BE49-F238E27FC236}">
                <a16:creationId xmlns:a16="http://schemas.microsoft.com/office/drawing/2014/main" id="{24C1E5F0-D9F8-4DD9-9DA4-B510B48DA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62353" y="3952401"/>
            <a:ext cx="457836" cy="457836"/>
          </a:xfrm>
          <a:prstGeom prst="rect">
            <a:avLst/>
          </a:prstGeom>
        </p:spPr>
      </p:pic>
      <p:pic>
        <p:nvPicPr>
          <p:cNvPr id="10" name="Graphic 9" descr="Full battery">
            <a:extLst>
              <a:ext uri="{FF2B5EF4-FFF2-40B4-BE49-F238E27FC236}">
                <a16:creationId xmlns:a16="http://schemas.microsoft.com/office/drawing/2014/main" id="{3F966909-18B8-46B2-9283-DED9E1BE5B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55647" y="2844443"/>
            <a:ext cx="457836" cy="45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8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10269</TotalTime>
  <Words>465</Words>
  <PresentationFormat>On-screen Show (4:3)</PresentationFormat>
  <Paragraphs>31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Arrow Ribbons – Slide Template</vt:lpstr>
      <vt:lpstr>Arrow Ribbons – Slide Template</vt:lpstr>
      <vt:lpstr>Arrow Ribbons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Arrow Ribbons</dc:title>
  <dc:creator>PresentationGO.com</dc:creator>
  <dc:description>© Copyright PresentationGO.com</dc:description>
  <dcterms:created xsi:type="dcterms:W3CDTF">2014-11-26T05:14:11Z</dcterms:created>
  <dcterms:modified xsi:type="dcterms:W3CDTF">2020-02-14T03:34:56Z</dcterms:modified>
  <cp:category>Charts &amp; Diagrams</cp:category>
</cp:coreProperties>
</file>