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7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4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Infographic Matrix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3742763-79F2-4051-AA5E-0FF3D5EB0F5E}"/>
              </a:ext>
            </a:extLst>
          </p:cNvPr>
          <p:cNvSpPr/>
          <p:nvPr/>
        </p:nvSpPr>
        <p:spPr>
          <a:xfrm>
            <a:off x="6190653" y="3621132"/>
            <a:ext cx="2157458" cy="2157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97" y="16838"/>
                </a:moveTo>
                <a:lnTo>
                  <a:pt x="10197" y="14959"/>
                </a:lnTo>
                <a:cubicBezTo>
                  <a:pt x="10197" y="12327"/>
                  <a:pt x="12327" y="10197"/>
                  <a:pt x="14959" y="10197"/>
                </a:cubicBezTo>
                <a:lnTo>
                  <a:pt x="16838" y="10197"/>
                </a:lnTo>
                <a:cubicBezTo>
                  <a:pt x="19470" y="10197"/>
                  <a:pt x="21600" y="8067"/>
                  <a:pt x="21600" y="5435"/>
                </a:cubicBezTo>
                <a:lnTo>
                  <a:pt x="21600" y="4762"/>
                </a:lnTo>
                <a:cubicBezTo>
                  <a:pt x="21600" y="2130"/>
                  <a:pt x="19470" y="0"/>
                  <a:pt x="16838" y="0"/>
                </a:cubicBezTo>
                <a:lnTo>
                  <a:pt x="4762" y="0"/>
                </a:lnTo>
                <a:cubicBezTo>
                  <a:pt x="2130" y="0"/>
                  <a:pt x="0" y="2130"/>
                  <a:pt x="0" y="4762"/>
                </a:cubicBezTo>
                <a:lnTo>
                  <a:pt x="0" y="16838"/>
                </a:lnTo>
                <a:cubicBezTo>
                  <a:pt x="0" y="19470"/>
                  <a:pt x="2130" y="21600"/>
                  <a:pt x="4762" y="21600"/>
                </a:cubicBezTo>
                <a:lnTo>
                  <a:pt x="5435" y="21600"/>
                </a:lnTo>
                <a:cubicBezTo>
                  <a:pt x="8067" y="21600"/>
                  <a:pt x="10197" y="19454"/>
                  <a:pt x="10197" y="1683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3CFEABC-81A2-41A4-9B5D-037CBB8B9647}"/>
              </a:ext>
            </a:extLst>
          </p:cNvPr>
          <p:cNvSpPr/>
          <p:nvPr/>
        </p:nvSpPr>
        <p:spPr>
          <a:xfrm>
            <a:off x="3843890" y="3621132"/>
            <a:ext cx="2157458" cy="2157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03" y="16838"/>
                </a:moveTo>
                <a:lnTo>
                  <a:pt x="11403" y="14959"/>
                </a:lnTo>
                <a:cubicBezTo>
                  <a:pt x="11403" y="12327"/>
                  <a:pt x="9273" y="10197"/>
                  <a:pt x="6641" y="10197"/>
                </a:cubicBezTo>
                <a:lnTo>
                  <a:pt x="4762" y="10197"/>
                </a:lnTo>
                <a:cubicBezTo>
                  <a:pt x="2130" y="10197"/>
                  <a:pt x="0" y="8067"/>
                  <a:pt x="0" y="5435"/>
                </a:cubicBezTo>
                <a:lnTo>
                  <a:pt x="0" y="4762"/>
                </a:lnTo>
                <a:cubicBezTo>
                  <a:pt x="0" y="2130"/>
                  <a:pt x="2130" y="0"/>
                  <a:pt x="4762" y="0"/>
                </a:cubicBezTo>
                <a:lnTo>
                  <a:pt x="16838" y="0"/>
                </a:lnTo>
                <a:cubicBezTo>
                  <a:pt x="19470" y="0"/>
                  <a:pt x="21600" y="2130"/>
                  <a:pt x="21600" y="4762"/>
                </a:cubicBezTo>
                <a:lnTo>
                  <a:pt x="21600" y="16838"/>
                </a:lnTo>
                <a:cubicBezTo>
                  <a:pt x="21600" y="19470"/>
                  <a:pt x="19470" y="21600"/>
                  <a:pt x="16838" y="21600"/>
                </a:cubicBezTo>
                <a:lnTo>
                  <a:pt x="16165" y="21600"/>
                </a:lnTo>
                <a:cubicBezTo>
                  <a:pt x="13533" y="21600"/>
                  <a:pt x="11403" y="19454"/>
                  <a:pt x="11403" y="1683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830E5679-AB93-46B6-98C7-5054D121A9E2}"/>
              </a:ext>
            </a:extLst>
          </p:cNvPr>
          <p:cNvSpPr/>
          <p:nvPr/>
        </p:nvSpPr>
        <p:spPr>
          <a:xfrm>
            <a:off x="7317098" y="4763224"/>
            <a:ext cx="1021626" cy="1021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2">
                    <a:lumMod val="10000"/>
                  </a:schemeClr>
                </a:solidFill>
              </a:rPr>
              <a:t>02</a:t>
            </a:r>
            <a:endParaRPr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109BE80-74EB-44BD-8606-E2FC5EC6D615}"/>
              </a:ext>
            </a:extLst>
          </p:cNvPr>
          <p:cNvSpPr/>
          <p:nvPr/>
        </p:nvSpPr>
        <p:spPr>
          <a:xfrm>
            <a:off x="3843889" y="4763224"/>
            <a:ext cx="1021626" cy="1021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2">
                    <a:lumMod val="10000"/>
                  </a:schemeClr>
                </a:solidFill>
              </a:rPr>
              <a:t>03</a:t>
            </a:r>
            <a:endParaRPr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1A55330-0A4E-41BC-82C6-0E49A7F8486F}"/>
              </a:ext>
            </a:extLst>
          </p:cNvPr>
          <p:cNvSpPr/>
          <p:nvPr/>
        </p:nvSpPr>
        <p:spPr>
          <a:xfrm>
            <a:off x="3843890" y="1321305"/>
            <a:ext cx="2157458" cy="2157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03" y="4762"/>
                </a:moveTo>
                <a:lnTo>
                  <a:pt x="11403" y="6641"/>
                </a:lnTo>
                <a:cubicBezTo>
                  <a:pt x="11403" y="9273"/>
                  <a:pt x="9273" y="11403"/>
                  <a:pt x="6641" y="11403"/>
                </a:cubicBezTo>
                <a:lnTo>
                  <a:pt x="4762" y="11403"/>
                </a:lnTo>
                <a:cubicBezTo>
                  <a:pt x="2130" y="11403"/>
                  <a:pt x="0" y="13533"/>
                  <a:pt x="0" y="16165"/>
                </a:cubicBezTo>
                <a:lnTo>
                  <a:pt x="0" y="16838"/>
                </a:lnTo>
                <a:cubicBezTo>
                  <a:pt x="0" y="19470"/>
                  <a:pt x="2130" y="21600"/>
                  <a:pt x="4762" y="21600"/>
                </a:cubicBezTo>
                <a:lnTo>
                  <a:pt x="16838" y="21600"/>
                </a:lnTo>
                <a:cubicBezTo>
                  <a:pt x="19470" y="21600"/>
                  <a:pt x="21600" y="19470"/>
                  <a:pt x="21600" y="16838"/>
                </a:cubicBezTo>
                <a:lnTo>
                  <a:pt x="21600" y="4762"/>
                </a:lnTo>
                <a:cubicBezTo>
                  <a:pt x="21600" y="2130"/>
                  <a:pt x="19470" y="0"/>
                  <a:pt x="16838" y="0"/>
                </a:cubicBezTo>
                <a:lnTo>
                  <a:pt x="16165" y="0"/>
                </a:lnTo>
                <a:cubicBezTo>
                  <a:pt x="13533" y="0"/>
                  <a:pt x="11403" y="2130"/>
                  <a:pt x="11403" y="476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123E0BF-E7D7-413B-9C5F-E94F5967B336}"/>
              </a:ext>
            </a:extLst>
          </p:cNvPr>
          <p:cNvSpPr/>
          <p:nvPr/>
        </p:nvSpPr>
        <p:spPr>
          <a:xfrm>
            <a:off x="6190653" y="1321305"/>
            <a:ext cx="2157458" cy="2157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97" y="4762"/>
                </a:moveTo>
                <a:lnTo>
                  <a:pt x="10197" y="6641"/>
                </a:lnTo>
                <a:cubicBezTo>
                  <a:pt x="10197" y="9273"/>
                  <a:pt x="12327" y="11403"/>
                  <a:pt x="14959" y="11403"/>
                </a:cubicBezTo>
                <a:lnTo>
                  <a:pt x="16838" y="11403"/>
                </a:lnTo>
                <a:cubicBezTo>
                  <a:pt x="19470" y="11403"/>
                  <a:pt x="21600" y="13533"/>
                  <a:pt x="21600" y="16165"/>
                </a:cubicBezTo>
                <a:lnTo>
                  <a:pt x="21600" y="16838"/>
                </a:lnTo>
                <a:cubicBezTo>
                  <a:pt x="21600" y="19470"/>
                  <a:pt x="19470" y="21600"/>
                  <a:pt x="16838" y="21600"/>
                </a:cubicBezTo>
                <a:lnTo>
                  <a:pt x="4762" y="21600"/>
                </a:lnTo>
                <a:cubicBezTo>
                  <a:pt x="2130" y="21600"/>
                  <a:pt x="0" y="19470"/>
                  <a:pt x="0" y="16838"/>
                </a:cubicBezTo>
                <a:lnTo>
                  <a:pt x="0" y="4762"/>
                </a:lnTo>
                <a:cubicBezTo>
                  <a:pt x="0" y="2130"/>
                  <a:pt x="2130" y="0"/>
                  <a:pt x="4762" y="0"/>
                </a:cubicBezTo>
                <a:lnTo>
                  <a:pt x="5435" y="0"/>
                </a:lnTo>
                <a:cubicBezTo>
                  <a:pt x="8067" y="0"/>
                  <a:pt x="10197" y="2130"/>
                  <a:pt x="10197" y="47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9F301DF-7F54-4F13-8025-C8090A4D992C}"/>
              </a:ext>
            </a:extLst>
          </p:cNvPr>
          <p:cNvSpPr/>
          <p:nvPr/>
        </p:nvSpPr>
        <p:spPr>
          <a:xfrm>
            <a:off x="3843889" y="1321306"/>
            <a:ext cx="1021626" cy="1021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2">
                    <a:lumMod val="10000"/>
                  </a:schemeClr>
                </a:solidFill>
              </a:rPr>
              <a:t>04</a:t>
            </a:r>
            <a:endParaRPr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1C3BE38C-16F5-44B5-A258-07D22E50A1A3}"/>
              </a:ext>
            </a:extLst>
          </p:cNvPr>
          <p:cNvSpPr/>
          <p:nvPr/>
        </p:nvSpPr>
        <p:spPr>
          <a:xfrm>
            <a:off x="7317098" y="1321306"/>
            <a:ext cx="1021626" cy="1021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2">
                    <a:lumMod val="10000"/>
                  </a:schemeClr>
                </a:solidFill>
              </a:rPr>
              <a:t>01</a:t>
            </a:r>
            <a:endParaRPr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2F08D92-D658-4A46-A720-89C2F36C0600}"/>
              </a:ext>
            </a:extLst>
          </p:cNvPr>
          <p:cNvGrpSpPr/>
          <p:nvPr/>
        </p:nvGrpSpPr>
        <p:grpSpPr>
          <a:xfrm>
            <a:off x="8921977" y="4057915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8764D8F-6F49-498B-982D-1FF2B166FF7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9AB9C38-4364-44D4-BE07-1A103F745C8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FA29553-07E3-4347-AB79-FD16102BF554}"/>
              </a:ext>
            </a:extLst>
          </p:cNvPr>
          <p:cNvGrpSpPr/>
          <p:nvPr/>
        </p:nvGrpSpPr>
        <p:grpSpPr>
          <a:xfrm>
            <a:off x="332936" y="4057915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D73E324-5AD9-4173-93B0-864FDB747EE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CD06E95-926F-4156-A588-B72D3B68D1B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95A84C8-3D47-4CCA-9972-2B565570C6EB}"/>
              </a:ext>
            </a:extLst>
          </p:cNvPr>
          <p:cNvGrpSpPr/>
          <p:nvPr/>
        </p:nvGrpSpPr>
        <p:grpSpPr>
          <a:xfrm>
            <a:off x="8929772" y="1754958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31E6698-5171-447F-9ECA-05930218ABC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0B8E244-6C8A-4238-A331-A035F21E6B8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98A7F35-3D25-483D-997B-F87FAD5AD558}"/>
              </a:ext>
            </a:extLst>
          </p:cNvPr>
          <p:cNvGrpSpPr/>
          <p:nvPr/>
        </p:nvGrpSpPr>
        <p:grpSpPr>
          <a:xfrm>
            <a:off x="340731" y="1754958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8E58614-9166-490C-BAC2-31E747F5F84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097865F-FC3F-4EF3-A62B-67F1C3824DF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aphic 74" descr="Rocket">
            <a:extLst>
              <a:ext uri="{FF2B5EF4-FFF2-40B4-BE49-F238E27FC236}">
                <a16:creationId xmlns:a16="http://schemas.microsoft.com/office/drawing/2014/main" id="{7A58E550-F260-44EF-AAEF-8CE569A09722}"/>
              </a:ext>
            </a:extLst>
          </p:cNvPr>
          <p:cNvGrpSpPr/>
          <p:nvPr/>
        </p:nvGrpSpPr>
        <p:grpSpPr>
          <a:xfrm>
            <a:off x="4865515" y="2342930"/>
            <a:ext cx="914400" cy="914400"/>
            <a:chOff x="4865515" y="2342930"/>
            <a:chExt cx="914400" cy="9144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35D6944-404A-44E5-9E2D-DD39967DBCB7}"/>
                </a:ext>
              </a:extLst>
            </p:cNvPr>
            <p:cNvSpPr/>
            <p:nvPr/>
          </p:nvSpPr>
          <p:spPr>
            <a:xfrm>
              <a:off x="5531312" y="241789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E8B8D8A-E1A6-4CC7-B528-23CD3F66F7FC}"/>
                </a:ext>
              </a:extLst>
            </p:cNvPr>
            <p:cNvSpPr/>
            <p:nvPr/>
          </p:nvSpPr>
          <p:spPr>
            <a:xfrm>
              <a:off x="4938921" y="267975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49A75D4-E122-45DD-B999-42CB13C13E06}"/>
                </a:ext>
              </a:extLst>
            </p:cNvPr>
            <p:cNvSpPr/>
            <p:nvPr/>
          </p:nvSpPr>
          <p:spPr>
            <a:xfrm>
              <a:off x="5218933" y="294300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A310045-ADB2-4912-A611-27E248CC97FD}"/>
                </a:ext>
              </a:extLst>
            </p:cNvPr>
            <p:cNvSpPr/>
            <p:nvPr/>
          </p:nvSpPr>
          <p:spPr>
            <a:xfrm>
              <a:off x="5141740" y="246103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DF06B51-2C6F-4942-AFAA-1643FF667398}"/>
                </a:ext>
              </a:extLst>
            </p:cNvPr>
            <p:cNvSpPr/>
            <p:nvPr/>
          </p:nvSpPr>
          <p:spPr>
            <a:xfrm>
              <a:off x="5029552" y="294905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41" descr="Users">
            <a:extLst>
              <a:ext uri="{FF2B5EF4-FFF2-40B4-BE49-F238E27FC236}">
                <a16:creationId xmlns:a16="http://schemas.microsoft.com/office/drawing/2014/main" id="{002AB60E-30A8-43D7-8AA3-DF47247B4A18}"/>
              </a:ext>
            </a:extLst>
          </p:cNvPr>
          <p:cNvGrpSpPr/>
          <p:nvPr/>
        </p:nvGrpSpPr>
        <p:grpSpPr>
          <a:xfrm>
            <a:off x="6412132" y="2550575"/>
            <a:ext cx="800100" cy="499109"/>
            <a:chOff x="6412132" y="2550575"/>
            <a:chExt cx="800100" cy="499109"/>
          </a:xfrm>
          <a:solidFill>
            <a:srgbClr val="000000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49A9484-3606-4314-97C7-92F9C81B770E}"/>
                </a:ext>
              </a:extLst>
            </p:cNvPr>
            <p:cNvSpPr/>
            <p:nvPr/>
          </p:nvSpPr>
          <p:spPr>
            <a:xfrm>
              <a:off x="6497857" y="2550575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BA41BC5-D77A-47B1-BC4E-4A4BD289361A}"/>
                </a:ext>
              </a:extLst>
            </p:cNvPr>
            <p:cNvSpPr/>
            <p:nvPr/>
          </p:nvSpPr>
          <p:spPr>
            <a:xfrm>
              <a:off x="6955057" y="2550575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3584AC6-0C87-4BA0-8318-ABFFFB7C17F1}"/>
                </a:ext>
              </a:extLst>
            </p:cNvPr>
            <p:cNvSpPr/>
            <p:nvPr/>
          </p:nvSpPr>
          <p:spPr>
            <a:xfrm>
              <a:off x="6640732" y="2878235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E608238-F9BE-4640-80FA-09EBD2D3FDEE}"/>
                </a:ext>
              </a:extLst>
            </p:cNvPr>
            <p:cNvSpPr/>
            <p:nvPr/>
          </p:nvSpPr>
          <p:spPr>
            <a:xfrm>
              <a:off x="6726457" y="2683925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FC27B0D-2BEC-4387-9133-C62B460F6121}"/>
                </a:ext>
              </a:extLst>
            </p:cNvPr>
            <p:cNvSpPr/>
            <p:nvPr/>
          </p:nvSpPr>
          <p:spPr>
            <a:xfrm>
              <a:off x="6901717" y="2744885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354F32-B1C3-4679-8E3B-89182035DB73}"/>
                </a:ext>
              </a:extLst>
            </p:cNvPr>
            <p:cNvSpPr/>
            <p:nvPr/>
          </p:nvSpPr>
          <p:spPr>
            <a:xfrm>
              <a:off x="6412132" y="2744885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73" descr="Lightbulb">
            <a:extLst>
              <a:ext uri="{FF2B5EF4-FFF2-40B4-BE49-F238E27FC236}">
                <a16:creationId xmlns:a16="http://schemas.microsoft.com/office/drawing/2014/main" id="{71080263-7523-4ABA-87B4-20F993E78707}"/>
              </a:ext>
            </a:extLst>
          </p:cNvPr>
          <p:cNvGrpSpPr/>
          <p:nvPr/>
        </p:nvGrpSpPr>
        <p:grpSpPr>
          <a:xfrm>
            <a:off x="4865515" y="3842564"/>
            <a:ext cx="914400" cy="914400"/>
            <a:chOff x="4865515" y="3842564"/>
            <a:chExt cx="914400" cy="914400"/>
          </a:xfrm>
          <a:solidFill>
            <a:schemeClr val="bg1">
              <a:lumMod val="9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F226CDA-A541-4369-ACFF-81ADDE5988CA}"/>
                </a:ext>
              </a:extLst>
            </p:cNvPr>
            <p:cNvSpPr/>
            <p:nvPr/>
          </p:nvSpPr>
          <p:spPr>
            <a:xfrm>
              <a:off x="5198890" y="445216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D29B806-AE02-4C9D-BF09-A98FFB2426A0}"/>
                </a:ext>
              </a:extLst>
            </p:cNvPr>
            <p:cNvSpPr/>
            <p:nvPr/>
          </p:nvSpPr>
          <p:spPr>
            <a:xfrm>
              <a:off x="5198890" y="454741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DD6BA5-F5AA-4653-B040-F50BFA6CBEEF}"/>
                </a:ext>
              </a:extLst>
            </p:cNvPr>
            <p:cNvSpPr/>
            <p:nvPr/>
          </p:nvSpPr>
          <p:spPr>
            <a:xfrm>
              <a:off x="5260802" y="4642664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C033B9F-B796-4726-9895-91D87AACAF22}"/>
                </a:ext>
              </a:extLst>
            </p:cNvPr>
            <p:cNvSpPr/>
            <p:nvPr/>
          </p:nvSpPr>
          <p:spPr>
            <a:xfrm>
              <a:off x="5075065" y="3899714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Graphic 72" descr="Puzzle">
            <a:extLst>
              <a:ext uri="{FF2B5EF4-FFF2-40B4-BE49-F238E27FC236}">
                <a16:creationId xmlns:a16="http://schemas.microsoft.com/office/drawing/2014/main" id="{CA24FD45-4E9D-46C0-AC6C-06C89B3BDF68}"/>
              </a:ext>
            </a:extLst>
          </p:cNvPr>
          <p:cNvSpPr/>
          <p:nvPr/>
        </p:nvSpPr>
        <p:spPr>
          <a:xfrm>
            <a:off x="6431182" y="389971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48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Infographic Matrix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3742763-79F2-4051-AA5E-0FF3D5EB0F5E}"/>
              </a:ext>
            </a:extLst>
          </p:cNvPr>
          <p:cNvSpPr/>
          <p:nvPr/>
        </p:nvSpPr>
        <p:spPr>
          <a:xfrm>
            <a:off x="6190653" y="3621132"/>
            <a:ext cx="2157458" cy="2157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97" y="16838"/>
                </a:moveTo>
                <a:lnTo>
                  <a:pt x="10197" y="14959"/>
                </a:lnTo>
                <a:cubicBezTo>
                  <a:pt x="10197" y="12327"/>
                  <a:pt x="12327" y="10197"/>
                  <a:pt x="14959" y="10197"/>
                </a:cubicBezTo>
                <a:lnTo>
                  <a:pt x="16838" y="10197"/>
                </a:lnTo>
                <a:cubicBezTo>
                  <a:pt x="19470" y="10197"/>
                  <a:pt x="21600" y="8067"/>
                  <a:pt x="21600" y="5435"/>
                </a:cubicBezTo>
                <a:lnTo>
                  <a:pt x="21600" y="4762"/>
                </a:lnTo>
                <a:cubicBezTo>
                  <a:pt x="21600" y="2130"/>
                  <a:pt x="19470" y="0"/>
                  <a:pt x="16838" y="0"/>
                </a:cubicBezTo>
                <a:lnTo>
                  <a:pt x="4762" y="0"/>
                </a:lnTo>
                <a:cubicBezTo>
                  <a:pt x="2130" y="0"/>
                  <a:pt x="0" y="2130"/>
                  <a:pt x="0" y="4762"/>
                </a:cubicBezTo>
                <a:lnTo>
                  <a:pt x="0" y="16838"/>
                </a:lnTo>
                <a:cubicBezTo>
                  <a:pt x="0" y="19470"/>
                  <a:pt x="2130" y="21600"/>
                  <a:pt x="4762" y="21600"/>
                </a:cubicBezTo>
                <a:lnTo>
                  <a:pt x="5435" y="21600"/>
                </a:lnTo>
                <a:cubicBezTo>
                  <a:pt x="8067" y="21600"/>
                  <a:pt x="10197" y="19454"/>
                  <a:pt x="10197" y="1683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3CFEABC-81A2-41A4-9B5D-037CBB8B9647}"/>
              </a:ext>
            </a:extLst>
          </p:cNvPr>
          <p:cNvSpPr/>
          <p:nvPr/>
        </p:nvSpPr>
        <p:spPr>
          <a:xfrm>
            <a:off x="3843890" y="3621132"/>
            <a:ext cx="2157458" cy="2157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03" y="16838"/>
                </a:moveTo>
                <a:lnTo>
                  <a:pt x="11403" y="14959"/>
                </a:lnTo>
                <a:cubicBezTo>
                  <a:pt x="11403" y="12327"/>
                  <a:pt x="9273" y="10197"/>
                  <a:pt x="6641" y="10197"/>
                </a:cubicBezTo>
                <a:lnTo>
                  <a:pt x="4762" y="10197"/>
                </a:lnTo>
                <a:cubicBezTo>
                  <a:pt x="2130" y="10197"/>
                  <a:pt x="0" y="8067"/>
                  <a:pt x="0" y="5435"/>
                </a:cubicBezTo>
                <a:lnTo>
                  <a:pt x="0" y="4762"/>
                </a:lnTo>
                <a:cubicBezTo>
                  <a:pt x="0" y="2130"/>
                  <a:pt x="2130" y="0"/>
                  <a:pt x="4762" y="0"/>
                </a:cubicBezTo>
                <a:lnTo>
                  <a:pt x="16838" y="0"/>
                </a:lnTo>
                <a:cubicBezTo>
                  <a:pt x="19470" y="0"/>
                  <a:pt x="21600" y="2130"/>
                  <a:pt x="21600" y="4762"/>
                </a:cubicBezTo>
                <a:lnTo>
                  <a:pt x="21600" y="16838"/>
                </a:lnTo>
                <a:cubicBezTo>
                  <a:pt x="21600" y="19470"/>
                  <a:pt x="19470" y="21600"/>
                  <a:pt x="16838" y="21600"/>
                </a:cubicBezTo>
                <a:lnTo>
                  <a:pt x="16165" y="21600"/>
                </a:lnTo>
                <a:cubicBezTo>
                  <a:pt x="13533" y="21600"/>
                  <a:pt x="11403" y="19454"/>
                  <a:pt x="11403" y="168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1A55330-0A4E-41BC-82C6-0E49A7F8486F}"/>
              </a:ext>
            </a:extLst>
          </p:cNvPr>
          <p:cNvSpPr/>
          <p:nvPr/>
        </p:nvSpPr>
        <p:spPr>
          <a:xfrm>
            <a:off x="3843890" y="1321305"/>
            <a:ext cx="2157458" cy="2157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03" y="4762"/>
                </a:moveTo>
                <a:lnTo>
                  <a:pt x="11403" y="6641"/>
                </a:lnTo>
                <a:cubicBezTo>
                  <a:pt x="11403" y="9273"/>
                  <a:pt x="9273" y="11403"/>
                  <a:pt x="6641" y="11403"/>
                </a:cubicBezTo>
                <a:lnTo>
                  <a:pt x="4762" y="11403"/>
                </a:lnTo>
                <a:cubicBezTo>
                  <a:pt x="2130" y="11403"/>
                  <a:pt x="0" y="13533"/>
                  <a:pt x="0" y="16165"/>
                </a:cubicBezTo>
                <a:lnTo>
                  <a:pt x="0" y="16838"/>
                </a:lnTo>
                <a:cubicBezTo>
                  <a:pt x="0" y="19470"/>
                  <a:pt x="2130" y="21600"/>
                  <a:pt x="4762" y="21600"/>
                </a:cubicBezTo>
                <a:lnTo>
                  <a:pt x="16838" y="21600"/>
                </a:lnTo>
                <a:cubicBezTo>
                  <a:pt x="19470" y="21600"/>
                  <a:pt x="21600" y="19470"/>
                  <a:pt x="21600" y="16838"/>
                </a:cubicBezTo>
                <a:lnTo>
                  <a:pt x="21600" y="4762"/>
                </a:lnTo>
                <a:cubicBezTo>
                  <a:pt x="21600" y="2130"/>
                  <a:pt x="19470" y="0"/>
                  <a:pt x="16838" y="0"/>
                </a:cubicBezTo>
                <a:lnTo>
                  <a:pt x="16165" y="0"/>
                </a:lnTo>
                <a:cubicBezTo>
                  <a:pt x="13533" y="0"/>
                  <a:pt x="11403" y="2130"/>
                  <a:pt x="11403" y="47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123E0BF-E7D7-413B-9C5F-E94F5967B336}"/>
              </a:ext>
            </a:extLst>
          </p:cNvPr>
          <p:cNvSpPr/>
          <p:nvPr/>
        </p:nvSpPr>
        <p:spPr>
          <a:xfrm>
            <a:off x="6190653" y="1321305"/>
            <a:ext cx="2157458" cy="2157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97" y="4762"/>
                </a:moveTo>
                <a:lnTo>
                  <a:pt x="10197" y="6641"/>
                </a:lnTo>
                <a:cubicBezTo>
                  <a:pt x="10197" y="9273"/>
                  <a:pt x="12327" y="11403"/>
                  <a:pt x="14959" y="11403"/>
                </a:cubicBezTo>
                <a:lnTo>
                  <a:pt x="16838" y="11403"/>
                </a:lnTo>
                <a:cubicBezTo>
                  <a:pt x="19470" y="11403"/>
                  <a:pt x="21600" y="13533"/>
                  <a:pt x="21600" y="16165"/>
                </a:cubicBezTo>
                <a:lnTo>
                  <a:pt x="21600" y="16838"/>
                </a:lnTo>
                <a:cubicBezTo>
                  <a:pt x="21600" y="19470"/>
                  <a:pt x="19470" y="21600"/>
                  <a:pt x="16838" y="21600"/>
                </a:cubicBezTo>
                <a:lnTo>
                  <a:pt x="4762" y="21600"/>
                </a:lnTo>
                <a:cubicBezTo>
                  <a:pt x="2130" y="21600"/>
                  <a:pt x="0" y="19470"/>
                  <a:pt x="0" y="16838"/>
                </a:cubicBezTo>
                <a:lnTo>
                  <a:pt x="0" y="4762"/>
                </a:lnTo>
                <a:cubicBezTo>
                  <a:pt x="0" y="2130"/>
                  <a:pt x="2130" y="0"/>
                  <a:pt x="4762" y="0"/>
                </a:cubicBezTo>
                <a:lnTo>
                  <a:pt x="5435" y="0"/>
                </a:lnTo>
                <a:cubicBezTo>
                  <a:pt x="8067" y="0"/>
                  <a:pt x="10197" y="2130"/>
                  <a:pt x="10197" y="476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2F08D92-D658-4A46-A720-89C2F36C0600}"/>
              </a:ext>
            </a:extLst>
          </p:cNvPr>
          <p:cNvGrpSpPr/>
          <p:nvPr/>
        </p:nvGrpSpPr>
        <p:grpSpPr>
          <a:xfrm>
            <a:off x="8921977" y="4057915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8764D8F-6F49-498B-982D-1FF2B166FF7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9AB9C38-4364-44D4-BE07-1A103F745C8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FA29553-07E3-4347-AB79-FD16102BF554}"/>
              </a:ext>
            </a:extLst>
          </p:cNvPr>
          <p:cNvGrpSpPr/>
          <p:nvPr/>
        </p:nvGrpSpPr>
        <p:grpSpPr>
          <a:xfrm>
            <a:off x="332936" y="4057915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D73E324-5AD9-4173-93B0-864FDB747EE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CD06E95-926F-4156-A588-B72D3B68D1B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95A84C8-3D47-4CCA-9972-2B565570C6EB}"/>
              </a:ext>
            </a:extLst>
          </p:cNvPr>
          <p:cNvGrpSpPr/>
          <p:nvPr/>
        </p:nvGrpSpPr>
        <p:grpSpPr>
          <a:xfrm>
            <a:off x="8929772" y="1754958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31E6698-5171-447F-9ECA-05930218ABC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0B8E244-6C8A-4238-A331-A035F21E6B8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98A7F35-3D25-483D-997B-F87FAD5AD558}"/>
              </a:ext>
            </a:extLst>
          </p:cNvPr>
          <p:cNvGrpSpPr/>
          <p:nvPr/>
        </p:nvGrpSpPr>
        <p:grpSpPr>
          <a:xfrm>
            <a:off x="340731" y="1754958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8E58614-9166-490C-BAC2-31E747F5F84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097865F-FC3F-4EF3-A62B-67F1C3824DF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7" name="Shape">
            <a:extLst>
              <a:ext uri="{FF2B5EF4-FFF2-40B4-BE49-F238E27FC236}">
                <a16:creationId xmlns:a16="http://schemas.microsoft.com/office/drawing/2014/main" id="{465755CC-4D45-4EE4-AEFF-4101975E8E75}"/>
              </a:ext>
            </a:extLst>
          </p:cNvPr>
          <p:cNvSpPr/>
          <p:nvPr/>
        </p:nvSpPr>
        <p:spPr>
          <a:xfrm>
            <a:off x="7317098" y="4763224"/>
            <a:ext cx="1021626" cy="1021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2">
                    <a:lumMod val="10000"/>
                  </a:schemeClr>
                </a:solidFill>
              </a:rPr>
              <a:t>02</a:t>
            </a:r>
            <a:endParaRPr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78337AA8-F588-4568-92A8-FC9C2B84CAC5}"/>
              </a:ext>
            </a:extLst>
          </p:cNvPr>
          <p:cNvSpPr/>
          <p:nvPr/>
        </p:nvSpPr>
        <p:spPr>
          <a:xfrm>
            <a:off x="3843889" y="4763224"/>
            <a:ext cx="1021626" cy="1021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2">
                    <a:lumMod val="10000"/>
                  </a:schemeClr>
                </a:solidFill>
              </a:rPr>
              <a:t>03</a:t>
            </a:r>
            <a:endParaRPr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7D747A7-0469-4F36-B247-048C76F51F2D}"/>
              </a:ext>
            </a:extLst>
          </p:cNvPr>
          <p:cNvSpPr/>
          <p:nvPr/>
        </p:nvSpPr>
        <p:spPr>
          <a:xfrm>
            <a:off x="3843889" y="1321306"/>
            <a:ext cx="1021626" cy="1021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2">
                    <a:lumMod val="10000"/>
                  </a:schemeClr>
                </a:solidFill>
              </a:rPr>
              <a:t>04</a:t>
            </a:r>
            <a:endParaRPr sz="4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C1BC437F-9B86-49D5-964F-ACEF3AB4DDFC}"/>
              </a:ext>
            </a:extLst>
          </p:cNvPr>
          <p:cNvSpPr/>
          <p:nvPr/>
        </p:nvSpPr>
        <p:spPr>
          <a:xfrm>
            <a:off x="7317098" y="1321306"/>
            <a:ext cx="1021626" cy="1021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solidFill>
                  <a:schemeClr val="bg2">
                    <a:lumMod val="10000"/>
                  </a:schemeClr>
                </a:solidFill>
              </a:rPr>
              <a:t>01</a:t>
            </a:r>
            <a:endParaRPr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3" name="Graphic 74" descr="Rocket">
            <a:extLst>
              <a:ext uri="{FF2B5EF4-FFF2-40B4-BE49-F238E27FC236}">
                <a16:creationId xmlns:a16="http://schemas.microsoft.com/office/drawing/2014/main" id="{7A58E550-F260-44EF-AAEF-8CE569A09722}"/>
              </a:ext>
            </a:extLst>
          </p:cNvPr>
          <p:cNvGrpSpPr/>
          <p:nvPr/>
        </p:nvGrpSpPr>
        <p:grpSpPr>
          <a:xfrm>
            <a:off x="4865515" y="2342930"/>
            <a:ext cx="914400" cy="914400"/>
            <a:chOff x="4865515" y="2342930"/>
            <a:chExt cx="914400" cy="9144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2C22875-ACD6-4224-AB49-49E76BF35580}"/>
                </a:ext>
              </a:extLst>
            </p:cNvPr>
            <p:cNvSpPr/>
            <p:nvPr/>
          </p:nvSpPr>
          <p:spPr>
            <a:xfrm>
              <a:off x="5531312" y="241789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651FB1D-FA42-403F-9A11-50191D4E6522}"/>
                </a:ext>
              </a:extLst>
            </p:cNvPr>
            <p:cNvSpPr/>
            <p:nvPr/>
          </p:nvSpPr>
          <p:spPr>
            <a:xfrm>
              <a:off x="4938921" y="267975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646929E-1D31-4A3A-B9E9-7E31C2626763}"/>
                </a:ext>
              </a:extLst>
            </p:cNvPr>
            <p:cNvSpPr/>
            <p:nvPr/>
          </p:nvSpPr>
          <p:spPr>
            <a:xfrm>
              <a:off x="5218933" y="294300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81C9A83-4DDB-4E33-88C6-BE0CA83C8C48}"/>
                </a:ext>
              </a:extLst>
            </p:cNvPr>
            <p:cNvSpPr/>
            <p:nvPr/>
          </p:nvSpPr>
          <p:spPr>
            <a:xfrm>
              <a:off x="5141740" y="246103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9FC2AF2-C742-47F9-A38A-619C02ABA390}"/>
                </a:ext>
              </a:extLst>
            </p:cNvPr>
            <p:cNvSpPr/>
            <p:nvPr/>
          </p:nvSpPr>
          <p:spPr>
            <a:xfrm>
              <a:off x="5029552" y="294905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41" descr="Users">
            <a:extLst>
              <a:ext uri="{FF2B5EF4-FFF2-40B4-BE49-F238E27FC236}">
                <a16:creationId xmlns:a16="http://schemas.microsoft.com/office/drawing/2014/main" id="{002AB60E-30A8-43D7-8AA3-DF47247B4A18}"/>
              </a:ext>
            </a:extLst>
          </p:cNvPr>
          <p:cNvGrpSpPr/>
          <p:nvPr/>
        </p:nvGrpSpPr>
        <p:grpSpPr>
          <a:xfrm>
            <a:off x="6412132" y="2550575"/>
            <a:ext cx="800100" cy="499109"/>
            <a:chOff x="6412132" y="2550575"/>
            <a:chExt cx="800100" cy="499109"/>
          </a:xfrm>
          <a:solidFill>
            <a:srgbClr val="000000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1209451-1770-4E6B-806B-1F8B066E8582}"/>
                </a:ext>
              </a:extLst>
            </p:cNvPr>
            <p:cNvSpPr/>
            <p:nvPr/>
          </p:nvSpPr>
          <p:spPr>
            <a:xfrm>
              <a:off x="6497857" y="2550575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9D968B6-AF82-4A48-A3C5-675BD5D66177}"/>
                </a:ext>
              </a:extLst>
            </p:cNvPr>
            <p:cNvSpPr/>
            <p:nvPr/>
          </p:nvSpPr>
          <p:spPr>
            <a:xfrm>
              <a:off x="6955057" y="2550575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DE9C529-FCD1-4ED6-AEF9-0C4660C87A62}"/>
                </a:ext>
              </a:extLst>
            </p:cNvPr>
            <p:cNvSpPr/>
            <p:nvPr/>
          </p:nvSpPr>
          <p:spPr>
            <a:xfrm>
              <a:off x="6640732" y="2878235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C0F960A-01AB-41C1-9248-39074BCB7477}"/>
                </a:ext>
              </a:extLst>
            </p:cNvPr>
            <p:cNvSpPr/>
            <p:nvPr/>
          </p:nvSpPr>
          <p:spPr>
            <a:xfrm>
              <a:off x="6726457" y="2683925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1267715-7946-4F18-AB0E-D2CF63C7FCC9}"/>
                </a:ext>
              </a:extLst>
            </p:cNvPr>
            <p:cNvSpPr/>
            <p:nvPr/>
          </p:nvSpPr>
          <p:spPr>
            <a:xfrm>
              <a:off x="6901717" y="2744885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739A86-7AD4-428E-A61A-D1CC69EAEB2D}"/>
                </a:ext>
              </a:extLst>
            </p:cNvPr>
            <p:cNvSpPr/>
            <p:nvPr/>
          </p:nvSpPr>
          <p:spPr>
            <a:xfrm>
              <a:off x="6412132" y="2744885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73" descr="Lightbulb">
            <a:extLst>
              <a:ext uri="{FF2B5EF4-FFF2-40B4-BE49-F238E27FC236}">
                <a16:creationId xmlns:a16="http://schemas.microsoft.com/office/drawing/2014/main" id="{71080263-7523-4ABA-87B4-20F993E78707}"/>
              </a:ext>
            </a:extLst>
          </p:cNvPr>
          <p:cNvGrpSpPr/>
          <p:nvPr/>
        </p:nvGrpSpPr>
        <p:grpSpPr>
          <a:xfrm>
            <a:off x="4865515" y="3842564"/>
            <a:ext cx="914400" cy="914400"/>
            <a:chOff x="4865515" y="3842564"/>
            <a:chExt cx="914400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18F4582-5D2B-4BF8-878B-84AD318B4DE4}"/>
                </a:ext>
              </a:extLst>
            </p:cNvPr>
            <p:cNvSpPr/>
            <p:nvPr/>
          </p:nvSpPr>
          <p:spPr>
            <a:xfrm>
              <a:off x="5198890" y="445216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5EF3EC6-8E18-419F-A6F3-9C3DBB73DDEA}"/>
                </a:ext>
              </a:extLst>
            </p:cNvPr>
            <p:cNvSpPr/>
            <p:nvPr/>
          </p:nvSpPr>
          <p:spPr>
            <a:xfrm>
              <a:off x="5198890" y="4547414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9816D1-37D7-4575-9D02-6EF8FC96B4E2}"/>
                </a:ext>
              </a:extLst>
            </p:cNvPr>
            <p:cNvSpPr/>
            <p:nvPr/>
          </p:nvSpPr>
          <p:spPr>
            <a:xfrm>
              <a:off x="5260802" y="4642664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8A3D849-E532-4323-90F9-C7EB8933E6E8}"/>
                </a:ext>
              </a:extLst>
            </p:cNvPr>
            <p:cNvSpPr/>
            <p:nvPr/>
          </p:nvSpPr>
          <p:spPr>
            <a:xfrm>
              <a:off x="5075065" y="3899714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Graphic 72" descr="Puzzle">
            <a:extLst>
              <a:ext uri="{FF2B5EF4-FFF2-40B4-BE49-F238E27FC236}">
                <a16:creationId xmlns:a16="http://schemas.microsoft.com/office/drawing/2014/main" id="{CA24FD45-4E9D-46C0-AC6C-06C89B3BDF68}"/>
              </a:ext>
            </a:extLst>
          </p:cNvPr>
          <p:cNvSpPr/>
          <p:nvPr/>
        </p:nvSpPr>
        <p:spPr>
          <a:xfrm>
            <a:off x="6431182" y="389971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50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377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Infographic Matrix – Slide Template</vt:lpstr>
      <vt:lpstr>Abstract Infographic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Infographic Matrix</dc:title>
  <dc:creator>PresentationGO.com</dc:creator>
  <dc:description>© Copyright PresentationGO.com</dc:description>
  <dcterms:created xsi:type="dcterms:W3CDTF">2014-11-26T05:14:11Z</dcterms:created>
  <dcterms:modified xsi:type="dcterms:W3CDTF">2020-02-14T04:45:19Z</dcterms:modified>
  <cp:category>Charts &amp; Diagrams</cp:category>
</cp:coreProperties>
</file>