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6" r:id="rId1"/>
    <p:sldMasterId id="2147483703" r:id="rId2"/>
    <p:sldMasterId id="2147483692" r:id="rId3"/>
  </p:sldMasterIdLst>
  <p:notesMasterIdLst>
    <p:notesMasterId r:id="rId8"/>
  </p:notesMasterIdLst>
  <p:sldIdLst>
    <p:sldId id="352" r:id="rId4"/>
    <p:sldId id="353" r:id="rId5"/>
    <p:sldId id="354" r:id="rId6"/>
    <p:sldId id="307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B323B"/>
    <a:srgbClr val="EB1E42"/>
    <a:srgbClr val="FFDB55"/>
    <a:srgbClr val="05ACC7"/>
    <a:srgbClr val="C13018"/>
    <a:srgbClr val="F36F13"/>
    <a:srgbClr val="A2B969"/>
    <a:srgbClr val="063951"/>
    <a:srgbClr val="F16077"/>
    <a:srgbClr val="DF361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541" autoAdjust="0"/>
    <p:restoredTop sz="96433" autoAdjust="0"/>
  </p:normalViewPr>
  <p:slideViewPr>
    <p:cSldViewPr snapToGrid="0" showGuides="1">
      <p:cViewPr varScale="1">
        <p:scale>
          <a:sx n="88" d="100"/>
          <a:sy n="88" d="100"/>
        </p:scale>
        <p:origin x="120" y="12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heme" Target="theme/theme1.xml"/><Relationship Id="rId5" Type="http://schemas.openxmlformats.org/officeDocument/2006/relationships/slide" Target="slides/slide2.xml"/><Relationship Id="rId10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2/22/2020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66087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05976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57407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gradFill>
          <a:gsLst>
            <a:gs pos="0">
              <a:srgbClr val="EFEDEE"/>
            </a:gs>
            <a:gs pos="53000">
              <a:srgbClr val="F1EFF0"/>
            </a:gs>
            <a:gs pos="77000">
              <a:srgbClr val="EFEDEE"/>
            </a:gs>
            <a:gs pos="100000">
              <a:srgbClr val="EFEBE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3481"/>
            <a:ext cx="105156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75930DF0-104B-4293-A7F6-66AEFF3E6AF8}"/>
              </a:ext>
            </a:extLst>
          </p:cNvPr>
          <p:cNvGrpSpPr/>
          <p:nvPr userDrawn="1"/>
        </p:nvGrpSpPr>
        <p:grpSpPr>
          <a:xfrm>
            <a:off x="12554553" y="1"/>
            <a:ext cx="1647523" cy="1816099"/>
            <a:chOff x="12554553" y="1"/>
            <a:chExt cx="1647523" cy="1816099"/>
          </a:xfrm>
        </p:grpSpPr>
        <p:sp>
          <p:nvSpPr>
            <p:cNvPr id="4" name="Rectangle: Folded Corner 3">
              <a:extLst>
                <a:ext uri="{FF2B5EF4-FFF2-40B4-BE49-F238E27FC236}">
                  <a16:creationId xmlns:a16="http://schemas.microsoft.com/office/drawing/2014/main" id="{9FDF5E90-AE29-4303-979F-161F791D98BB}"/>
                </a:ext>
              </a:extLst>
            </p:cNvPr>
            <p:cNvSpPr/>
            <p:nvPr userDrawn="1"/>
          </p:nvSpPr>
          <p:spPr>
            <a:xfrm>
              <a:off x="12554553" y="1"/>
              <a:ext cx="1644047" cy="1816099"/>
            </a:xfrm>
            <a:prstGeom prst="foldedCorner">
              <a:avLst/>
            </a:prstGeom>
            <a:ln>
              <a:noFill/>
            </a:ln>
            <a:effectLst>
              <a:outerShdw blurRad="1016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Ins="0" rtlCol="0" anchor="t"/>
            <a:lstStyle/>
            <a:p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To insert your own icons*: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Insert</a:t>
              </a:r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 &gt;&gt; </a:t>
              </a:r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Icons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200" i="1">
                  <a:solidFill>
                    <a:schemeClr val="accent2">
                      <a:lumMod val="50000"/>
                    </a:schemeClr>
                  </a:solidFill>
                </a:rPr>
                <a:t>(*Only available to Office 365 subscribers)</a:t>
              </a:r>
            </a:p>
          </p:txBody>
        </p:sp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9C25032D-D31A-446E-BBAA-A896C50E8CFA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13802026" y="424090"/>
              <a:ext cx="400050" cy="65722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8886958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3481"/>
            <a:ext cx="105156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79C65CE8-4186-4EF3-A508-A12E5E686468}"/>
              </a:ext>
            </a:extLst>
          </p:cNvPr>
          <p:cNvGrpSpPr/>
          <p:nvPr userDrawn="1"/>
        </p:nvGrpSpPr>
        <p:grpSpPr>
          <a:xfrm>
            <a:off x="12554553" y="1"/>
            <a:ext cx="1647523" cy="1816099"/>
            <a:chOff x="12554553" y="1"/>
            <a:chExt cx="1647523" cy="1816099"/>
          </a:xfrm>
        </p:grpSpPr>
        <p:sp>
          <p:nvSpPr>
            <p:cNvPr id="4" name="Rectangle: Folded Corner 3">
              <a:extLst>
                <a:ext uri="{FF2B5EF4-FFF2-40B4-BE49-F238E27FC236}">
                  <a16:creationId xmlns:a16="http://schemas.microsoft.com/office/drawing/2014/main" id="{0A32BB05-B08C-4D73-BFF9-25A2D9328D4D}"/>
                </a:ext>
              </a:extLst>
            </p:cNvPr>
            <p:cNvSpPr/>
            <p:nvPr userDrawn="1"/>
          </p:nvSpPr>
          <p:spPr>
            <a:xfrm>
              <a:off x="12554553" y="1"/>
              <a:ext cx="1644047" cy="1816099"/>
            </a:xfrm>
            <a:prstGeom prst="foldedCorner">
              <a:avLst/>
            </a:prstGeom>
            <a:ln>
              <a:noFill/>
            </a:ln>
            <a:effectLst>
              <a:outerShdw blurRad="1016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Ins="0" rtlCol="0" anchor="t"/>
            <a:lstStyle/>
            <a:p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To insert your own icons*: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Insert</a:t>
              </a:r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 &gt;&gt; </a:t>
              </a:r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Icons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200" i="1">
                  <a:solidFill>
                    <a:schemeClr val="accent2">
                      <a:lumMod val="50000"/>
                    </a:schemeClr>
                  </a:solidFill>
                </a:rPr>
                <a:t>(*Only available to Office 365 subscribers)</a:t>
              </a:r>
            </a:p>
          </p:txBody>
        </p:sp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BC568985-A849-45B0-B77A-2F6998D822D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13802026" y="424090"/>
              <a:ext cx="400050" cy="65722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5089215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6"/>
            <a:ext cx="12192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731912" y="3071723"/>
            <a:ext cx="6728177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extBox 1"/>
          <p:cNvSpPr txBox="1"/>
          <p:nvPr userDrawn="1"/>
        </p:nvSpPr>
        <p:spPr>
          <a:xfrm>
            <a:off x="4123473" y="5982900"/>
            <a:ext cx="3945053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1800" dirty="0">
                <a:solidFill>
                  <a:srgbClr val="A5CD00"/>
                </a:solidFill>
              </a:rPr>
              <a:t>T</a:t>
            </a:r>
            <a:r>
              <a:rPr lang="en-US" sz="1800" baseline="0" dirty="0">
                <a:solidFill>
                  <a:srgbClr val="A5CD00"/>
                </a:solidFill>
              </a:rPr>
              <a:t>he free PowerPoint and Google Slides template library</a:t>
            </a:r>
            <a:endParaRPr lang="en-US" sz="1800" dirty="0">
              <a:solidFill>
                <a:srgbClr val="A5CD00"/>
              </a:solidFill>
            </a:endParaRPr>
          </a:p>
        </p:txBody>
      </p:sp>
      <p:grpSp>
        <p:nvGrpSpPr>
          <p:cNvPr id="8" name="Group 7"/>
          <p:cNvGrpSpPr/>
          <p:nvPr userDrawn="1"/>
        </p:nvGrpSpPr>
        <p:grpSpPr>
          <a:xfrm>
            <a:off x="4983933" y="2633133"/>
            <a:ext cx="2224135" cy="369332"/>
            <a:chOff x="3459936" y="2633133"/>
            <a:chExt cx="2224135" cy="369332"/>
          </a:xfrm>
        </p:grpSpPr>
        <p:sp>
          <p:nvSpPr>
            <p:cNvPr id="9" name="TextBox 8"/>
            <p:cNvSpPr txBox="1"/>
            <p:nvPr userDrawn="1"/>
          </p:nvSpPr>
          <p:spPr>
            <a:xfrm>
              <a:off x="3459936" y="2633133"/>
              <a:ext cx="2224135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effectLst/>
                </a:rPr>
                <a:t>Designed</a:t>
              </a:r>
              <a:r>
                <a:rPr lang="en-US" baseline="0">
                  <a:solidFill>
                    <a:schemeClr val="bg1"/>
                  </a:solidFill>
                  <a:effectLst/>
                </a:rPr>
                <a:t> with         by</a:t>
              </a:r>
              <a:endParaRPr lang="en-US" dirty="0"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10" name="Freeform 290"/>
            <p:cNvSpPr/>
            <p:nvPr userDrawn="1"/>
          </p:nvSpPr>
          <p:spPr>
            <a:xfrm>
              <a:off x="4977441" y="2705803"/>
              <a:ext cx="261456" cy="223991"/>
            </a:xfrm>
            <a:custGeom>
              <a:avLst/>
              <a:gdLst/>
              <a:ahLst/>
              <a:cxnLst/>
              <a:rect l="l" t="t" r="r" b="b"/>
              <a:pathLst>
                <a:path w="504825" h="432707">
                  <a:moveTo>
                    <a:pt x="134658" y="0"/>
                  </a:moveTo>
                  <a:cubicBezTo>
                    <a:pt x="146301" y="0"/>
                    <a:pt x="158180" y="2019"/>
                    <a:pt x="170294" y="6057"/>
                  </a:cubicBezTo>
                  <a:cubicBezTo>
                    <a:pt x="182407" y="10095"/>
                    <a:pt x="193676" y="15541"/>
                    <a:pt x="204099" y="22396"/>
                  </a:cubicBezTo>
                  <a:cubicBezTo>
                    <a:pt x="214522" y="29251"/>
                    <a:pt x="223490" y="35683"/>
                    <a:pt x="231002" y="41693"/>
                  </a:cubicBezTo>
                  <a:cubicBezTo>
                    <a:pt x="238514" y="47703"/>
                    <a:pt x="245652" y="54088"/>
                    <a:pt x="252412" y="60849"/>
                  </a:cubicBezTo>
                  <a:cubicBezTo>
                    <a:pt x="259174" y="54088"/>
                    <a:pt x="266310" y="47703"/>
                    <a:pt x="273823" y="41693"/>
                  </a:cubicBezTo>
                  <a:cubicBezTo>
                    <a:pt x="281334" y="35683"/>
                    <a:pt x="290303" y="29251"/>
                    <a:pt x="300726" y="22396"/>
                  </a:cubicBezTo>
                  <a:cubicBezTo>
                    <a:pt x="311149" y="15541"/>
                    <a:pt x="322417" y="10095"/>
                    <a:pt x="334531" y="6057"/>
                  </a:cubicBezTo>
                  <a:cubicBezTo>
                    <a:pt x="346645" y="2019"/>
                    <a:pt x="358524" y="0"/>
                    <a:pt x="370167" y="0"/>
                  </a:cubicBezTo>
                  <a:cubicBezTo>
                    <a:pt x="412236" y="0"/>
                    <a:pt x="445197" y="11644"/>
                    <a:pt x="469048" y="34932"/>
                  </a:cubicBezTo>
                  <a:cubicBezTo>
                    <a:pt x="492899" y="58220"/>
                    <a:pt x="504825" y="90523"/>
                    <a:pt x="504825" y="131840"/>
                  </a:cubicBezTo>
                  <a:cubicBezTo>
                    <a:pt x="504825" y="173346"/>
                    <a:pt x="483321" y="215602"/>
                    <a:pt x="440313" y="258610"/>
                  </a:cubicBezTo>
                  <a:lnTo>
                    <a:pt x="264807" y="427636"/>
                  </a:lnTo>
                  <a:cubicBezTo>
                    <a:pt x="261427" y="431017"/>
                    <a:pt x="257295" y="432707"/>
                    <a:pt x="252412" y="432707"/>
                  </a:cubicBezTo>
                  <a:cubicBezTo>
                    <a:pt x="247529" y="432707"/>
                    <a:pt x="243398" y="431017"/>
                    <a:pt x="240018" y="427636"/>
                  </a:cubicBezTo>
                  <a:lnTo>
                    <a:pt x="64230" y="258047"/>
                  </a:lnTo>
                  <a:cubicBezTo>
                    <a:pt x="62351" y="256544"/>
                    <a:pt x="59770" y="254103"/>
                    <a:pt x="56482" y="250722"/>
                  </a:cubicBezTo>
                  <a:cubicBezTo>
                    <a:pt x="53196" y="247342"/>
                    <a:pt x="47984" y="241191"/>
                    <a:pt x="40848" y="232270"/>
                  </a:cubicBezTo>
                  <a:cubicBezTo>
                    <a:pt x="33712" y="223349"/>
                    <a:pt x="27326" y="214194"/>
                    <a:pt x="21692" y="204803"/>
                  </a:cubicBezTo>
                  <a:cubicBezTo>
                    <a:pt x="16057" y="195413"/>
                    <a:pt x="11035" y="184051"/>
                    <a:pt x="6620" y="170717"/>
                  </a:cubicBezTo>
                  <a:cubicBezTo>
                    <a:pt x="2207" y="157382"/>
                    <a:pt x="0" y="144423"/>
                    <a:pt x="0" y="131840"/>
                  </a:cubicBezTo>
                  <a:cubicBezTo>
                    <a:pt x="0" y="90523"/>
                    <a:pt x="11926" y="58220"/>
                    <a:pt x="35777" y="34932"/>
                  </a:cubicBezTo>
                  <a:cubicBezTo>
                    <a:pt x="59629" y="11644"/>
                    <a:pt x="92588" y="0"/>
                    <a:pt x="134658" y="0"/>
                  </a:cubicBezTo>
                  <a:close/>
                </a:path>
              </a:pathLst>
            </a:custGeom>
            <a:solidFill>
              <a:srgbClr val="D90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presentationgo.com/" TargetMode="Externa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EFEDEE"/>
            </a:gs>
            <a:gs pos="53000">
              <a:srgbClr val="F1EFF0"/>
            </a:gs>
            <a:gs pos="77000">
              <a:srgbClr val="EFEDEE"/>
            </a:gs>
            <a:gs pos="100000">
              <a:srgbClr val="EFEBE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163482"/>
            <a:ext cx="105156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219200"/>
            <a:ext cx="105156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1"/>
            <a:ext cx="12192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7" name="Rectangle 6"/>
          <p:cNvSpPr/>
          <p:nvPr userDrawn="1"/>
        </p:nvSpPr>
        <p:spPr>
          <a:xfrm>
            <a:off x="-12701" y="6959601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3" tooltip="PresentationGo!"/>
              </a:rPr>
              <a:t>presentationgo.com</a:t>
            </a:r>
            <a:endParaRPr lang="en-US" sz="1100" dirty="0"/>
          </a:p>
        </p:txBody>
      </p:sp>
      <p:sp>
        <p:nvSpPr>
          <p:cNvPr id="13" name="Freeform 12"/>
          <p:cNvSpPr/>
          <p:nvPr userDrawn="1"/>
        </p:nvSpPr>
        <p:spPr>
          <a:xfrm rot="5400000">
            <a:off x="91178" y="17358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grpSp>
        <p:nvGrpSpPr>
          <p:cNvPr id="14" name="Group 13"/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15" name="TextBox 14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6" name="TextBox 15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7" name="Picture 16"/>
            <p:cNvPicPr>
              <a:picLocks noChangeAspect="1"/>
            </p:cNvPicPr>
            <p:nvPr userDrawn="1"/>
          </p:nvPicPr>
          <p:blipFill>
            <a:blip r:embed="rId4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055134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tx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163482"/>
            <a:ext cx="105156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219200"/>
            <a:ext cx="105156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1"/>
            <a:ext cx="12192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13" name="Freeform 12"/>
          <p:cNvSpPr/>
          <p:nvPr userDrawn="1"/>
        </p:nvSpPr>
        <p:spPr>
          <a:xfrm rot="5400000">
            <a:off x="91178" y="17358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grpSp>
        <p:nvGrpSpPr>
          <p:cNvPr id="14" name="Group 13"/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15" name="TextBox 14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6" name="TextBox 15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7" name="Picture 16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8" name="Rectangle 17"/>
          <p:cNvSpPr/>
          <p:nvPr userDrawn="1"/>
        </p:nvSpPr>
        <p:spPr>
          <a:xfrm>
            <a:off x="-12701" y="6959601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4" tooltip="PresentationGo!"/>
              </a:rPr>
              <a:t>presentationgo.com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530658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bg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7E942A-26CB-4FC8-A61F-ED7BAF06B75B}" type="datetimeFigureOut">
              <a:rPr lang="en-US" smtClean="0"/>
              <a:t>2/22/2020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BFAE1-45D3-4B3B-81D2-0BF25FA84F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Multi-Layer Diagram – Slide Template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D44A66F7-5716-4EFB-87F5-CBEB7E2EFB20}"/>
              </a:ext>
            </a:extLst>
          </p:cNvPr>
          <p:cNvSpPr/>
          <p:nvPr/>
        </p:nvSpPr>
        <p:spPr>
          <a:xfrm>
            <a:off x="0" y="2226145"/>
            <a:ext cx="12192000" cy="2785338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4" name="Group 33">
            <a:extLst>
              <a:ext uri="{FF2B5EF4-FFF2-40B4-BE49-F238E27FC236}">
                <a16:creationId xmlns:a16="http://schemas.microsoft.com/office/drawing/2014/main" id="{58E6D303-56CD-4FC1-BFA0-BB21FD11847F}"/>
              </a:ext>
            </a:extLst>
          </p:cNvPr>
          <p:cNvGrpSpPr/>
          <p:nvPr/>
        </p:nvGrpSpPr>
        <p:grpSpPr>
          <a:xfrm>
            <a:off x="657170" y="1826761"/>
            <a:ext cx="10877661" cy="3586647"/>
            <a:chOff x="476139" y="1826761"/>
            <a:chExt cx="10877661" cy="3586647"/>
          </a:xfrm>
        </p:grpSpPr>
        <p:grpSp>
          <p:nvGrpSpPr>
            <p:cNvPr id="35" name="Group 34">
              <a:extLst>
                <a:ext uri="{FF2B5EF4-FFF2-40B4-BE49-F238E27FC236}">
                  <a16:creationId xmlns:a16="http://schemas.microsoft.com/office/drawing/2014/main" id="{6442C450-624C-44FD-95C6-0333919CB410}"/>
                </a:ext>
              </a:extLst>
            </p:cNvPr>
            <p:cNvGrpSpPr/>
            <p:nvPr/>
          </p:nvGrpSpPr>
          <p:grpSpPr>
            <a:xfrm>
              <a:off x="4342870" y="2640270"/>
              <a:ext cx="7010930" cy="2773138"/>
              <a:chOff x="2590535" y="2906970"/>
              <a:chExt cx="7010930" cy="2773138"/>
            </a:xfrm>
          </p:grpSpPr>
          <p:sp>
            <p:nvSpPr>
              <p:cNvPr id="74" name="Freeform: Shape 73">
                <a:extLst>
                  <a:ext uri="{FF2B5EF4-FFF2-40B4-BE49-F238E27FC236}">
                    <a16:creationId xmlns:a16="http://schemas.microsoft.com/office/drawing/2014/main" id="{C788F7C3-484B-4918-B8BB-3668AA2C81EB}"/>
                  </a:ext>
                </a:extLst>
              </p:cNvPr>
              <p:cNvSpPr/>
              <p:nvPr/>
            </p:nvSpPr>
            <p:spPr>
              <a:xfrm rot="5400000">
                <a:off x="4023852" y="3844868"/>
                <a:ext cx="401921" cy="3268556"/>
              </a:xfrm>
              <a:custGeom>
                <a:avLst/>
                <a:gdLst>
                  <a:gd name="connsiteX0" fmla="*/ 0 w 401921"/>
                  <a:gd name="connsiteY0" fmla="*/ 3268556 h 3268556"/>
                  <a:gd name="connsiteX1" fmla="*/ 1 w 401921"/>
                  <a:gd name="connsiteY1" fmla="*/ 0 h 3268556"/>
                  <a:gd name="connsiteX2" fmla="*/ 401921 w 401921"/>
                  <a:gd name="connsiteY2" fmla="*/ 0 h 3268556"/>
                  <a:gd name="connsiteX3" fmla="*/ 401921 w 401921"/>
                  <a:gd name="connsiteY3" fmla="*/ 2862213 h 3268556"/>
                  <a:gd name="connsiteX4" fmla="*/ 77074 w 401921"/>
                  <a:gd name="connsiteY4" fmla="*/ 3260786 h 3268556"/>
                  <a:gd name="connsiteX5" fmla="*/ 0 w 401921"/>
                  <a:gd name="connsiteY5" fmla="*/ 3268556 h 32685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401921" h="3268556">
                    <a:moveTo>
                      <a:pt x="0" y="3268556"/>
                    </a:moveTo>
                    <a:lnTo>
                      <a:pt x="1" y="0"/>
                    </a:lnTo>
                    <a:lnTo>
                      <a:pt x="401921" y="0"/>
                    </a:lnTo>
                    <a:lnTo>
                      <a:pt x="401921" y="2862213"/>
                    </a:lnTo>
                    <a:cubicBezTo>
                      <a:pt x="401921" y="3058818"/>
                      <a:pt x="262464" y="3222850"/>
                      <a:pt x="77074" y="3260786"/>
                    </a:cubicBezTo>
                    <a:lnTo>
                      <a:pt x="0" y="3268556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75" name="Freeform: Shape 74">
                <a:extLst>
                  <a:ext uri="{FF2B5EF4-FFF2-40B4-BE49-F238E27FC236}">
                    <a16:creationId xmlns:a16="http://schemas.microsoft.com/office/drawing/2014/main" id="{0A8C8F2E-EB2E-4ADE-8C53-08F4626670B2}"/>
                  </a:ext>
                </a:extLst>
              </p:cNvPr>
              <p:cNvSpPr/>
              <p:nvPr/>
            </p:nvSpPr>
            <p:spPr>
              <a:xfrm rot="5400000">
                <a:off x="7766226" y="3844869"/>
                <a:ext cx="401921" cy="3268557"/>
              </a:xfrm>
              <a:custGeom>
                <a:avLst/>
                <a:gdLst>
                  <a:gd name="connsiteX0" fmla="*/ 0 w 401921"/>
                  <a:gd name="connsiteY0" fmla="*/ 3268557 h 3268557"/>
                  <a:gd name="connsiteX1" fmla="*/ 1 w 401921"/>
                  <a:gd name="connsiteY1" fmla="*/ 0 h 3268557"/>
                  <a:gd name="connsiteX2" fmla="*/ 77074 w 401921"/>
                  <a:gd name="connsiteY2" fmla="*/ 7770 h 3268557"/>
                  <a:gd name="connsiteX3" fmla="*/ 401921 w 401921"/>
                  <a:gd name="connsiteY3" fmla="*/ 406342 h 3268557"/>
                  <a:gd name="connsiteX4" fmla="*/ 401920 w 401921"/>
                  <a:gd name="connsiteY4" fmla="*/ 3268557 h 3268557"/>
                  <a:gd name="connsiteX5" fmla="*/ 0 w 401921"/>
                  <a:gd name="connsiteY5" fmla="*/ 3268557 h 32685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401921" h="3268557">
                    <a:moveTo>
                      <a:pt x="0" y="3268557"/>
                    </a:moveTo>
                    <a:lnTo>
                      <a:pt x="1" y="0"/>
                    </a:lnTo>
                    <a:lnTo>
                      <a:pt x="77074" y="7770"/>
                    </a:lnTo>
                    <a:cubicBezTo>
                      <a:pt x="262464" y="45706"/>
                      <a:pt x="401921" y="209738"/>
                      <a:pt x="401921" y="406342"/>
                    </a:cubicBezTo>
                    <a:lnTo>
                      <a:pt x="401920" y="3268557"/>
                    </a:lnTo>
                    <a:lnTo>
                      <a:pt x="0" y="3268557"/>
                    </a:lnTo>
                    <a:close/>
                  </a:path>
                </a:pathLst>
              </a:custGeom>
              <a:solidFill>
                <a:schemeClr val="accent5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grpSp>
            <p:nvGrpSpPr>
              <p:cNvPr id="76" name="Group 75">
                <a:extLst>
                  <a:ext uri="{FF2B5EF4-FFF2-40B4-BE49-F238E27FC236}">
                    <a16:creationId xmlns:a16="http://schemas.microsoft.com/office/drawing/2014/main" id="{3A62A8B1-3661-4F06-BDAC-C189DC9044C6}"/>
                  </a:ext>
                </a:extLst>
              </p:cNvPr>
              <p:cNvGrpSpPr/>
              <p:nvPr/>
            </p:nvGrpSpPr>
            <p:grpSpPr>
              <a:xfrm>
                <a:off x="3154869" y="2906970"/>
                <a:ext cx="5882262" cy="2773138"/>
                <a:chOff x="3194525" y="2906970"/>
                <a:chExt cx="5882262" cy="2773138"/>
              </a:xfrm>
            </p:grpSpPr>
            <p:sp>
              <p:nvSpPr>
                <p:cNvPr id="77" name="Freeform: Shape 76">
                  <a:extLst>
                    <a:ext uri="{FF2B5EF4-FFF2-40B4-BE49-F238E27FC236}">
                      <a16:creationId xmlns:a16="http://schemas.microsoft.com/office/drawing/2014/main" id="{12BA6029-E86E-4BAB-979A-B55C1C38C72F}"/>
                    </a:ext>
                  </a:extLst>
                </p:cNvPr>
                <p:cNvSpPr/>
                <p:nvPr/>
              </p:nvSpPr>
              <p:spPr>
                <a:xfrm>
                  <a:off x="6142749" y="4213087"/>
                  <a:ext cx="2934038" cy="1467020"/>
                </a:xfrm>
                <a:custGeom>
                  <a:avLst/>
                  <a:gdLst>
                    <a:gd name="connsiteX0" fmla="*/ 1467019 w 2934038"/>
                    <a:gd name="connsiteY0" fmla="*/ 0 h 1467020"/>
                    <a:gd name="connsiteX1" fmla="*/ 2204074 w 2934038"/>
                    <a:gd name="connsiteY1" fmla="*/ 737055 h 1467020"/>
                    <a:gd name="connsiteX2" fmla="*/ 2112316 w 2934038"/>
                    <a:gd name="connsiteY2" fmla="*/ 828813 h 1467020"/>
                    <a:gd name="connsiteX3" fmla="*/ 2112319 w 2934038"/>
                    <a:gd name="connsiteY3" fmla="*/ 828813 h 1467020"/>
                    <a:gd name="connsiteX4" fmla="*/ 2204075 w 2934038"/>
                    <a:gd name="connsiteY4" fmla="*/ 737057 h 1467020"/>
                    <a:gd name="connsiteX5" fmla="*/ 2934038 w 2934038"/>
                    <a:gd name="connsiteY5" fmla="*/ 1467020 h 1467020"/>
                    <a:gd name="connsiteX6" fmla="*/ 1474112 w 2934038"/>
                    <a:gd name="connsiteY6" fmla="*/ 1467019 h 1467020"/>
                    <a:gd name="connsiteX7" fmla="*/ 1642418 w 2934038"/>
                    <a:gd name="connsiteY7" fmla="*/ 1298713 h 1467020"/>
                    <a:gd name="connsiteX8" fmla="*/ 1642417 w 2934038"/>
                    <a:gd name="connsiteY8" fmla="*/ 1298713 h 1467020"/>
                    <a:gd name="connsiteX9" fmla="*/ 1474112 w 2934038"/>
                    <a:gd name="connsiteY9" fmla="*/ 1467018 h 1467020"/>
                    <a:gd name="connsiteX10" fmla="*/ 0 w 2934038"/>
                    <a:gd name="connsiteY10" fmla="*/ 1467018 h 1467020"/>
                    <a:gd name="connsiteX0" fmla="*/ 1467019 w 2934038"/>
                    <a:gd name="connsiteY0" fmla="*/ 0 h 1467020"/>
                    <a:gd name="connsiteX1" fmla="*/ 2204074 w 2934038"/>
                    <a:gd name="connsiteY1" fmla="*/ 737055 h 1467020"/>
                    <a:gd name="connsiteX2" fmla="*/ 2112316 w 2934038"/>
                    <a:gd name="connsiteY2" fmla="*/ 828813 h 1467020"/>
                    <a:gd name="connsiteX3" fmla="*/ 2112319 w 2934038"/>
                    <a:gd name="connsiteY3" fmla="*/ 828813 h 1467020"/>
                    <a:gd name="connsiteX4" fmla="*/ 2204075 w 2934038"/>
                    <a:gd name="connsiteY4" fmla="*/ 737057 h 1467020"/>
                    <a:gd name="connsiteX5" fmla="*/ 2934038 w 2934038"/>
                    <a:gd name="connsiteY5" fmla="*/ 1467020 h 1467020"/>
                    <a:gd name="connsiteX6" fmla="*/ 1474112 w 2934038"/>
                    <a:gd name="connsiteY6" fmla="*/ 1467019 h 1467020"/>
                    <a:gd name="connsiteX7" fmla="*/ 1642418 w 2934038"/>
                    <a:gd name="connsiteY7" fmla="*/ 1298713 h 1467020"/>
                    <a:gd name="connsiteX8" fmla="*/ 1474112 w 2934038"/>
                    <a:gd name="connsiteY8" fmla="*/ 1467018 h 1467020"/>
                    <a:gd name="connsiteX9" fmla="*/ 0 w 2934038"/>
                    <a:gd name="connsiteY9" fmla="*/ 1467018 h 1467020"/>
                    <a:gd name="connsiteX10" fmla="*/ 1467019 w 2934038"/>
                    <a:gd name="connsiteY10" fmla="*/ 0 h 1467020"/>
                    <a:gd name="connsiteX0" fmla="*/ 1467019 w 2934038"/>
                    <a:gd name="connsiteY0" fmla="*/ 0 h 1467020"/>
                    <a:gd name="connsiteX1" fmla="*/ 2204074 w 2934038"/>
                    <a:gd name="connsiteY1" fmla="*/ 737055 h 1467020"/>
                    <a:gd name="connsiteX2" fmla="*/ 2112316 w 2934038"/>
                    <a:gd name="connsiteY2" fmla="*/ 828813 h 1467020"/>
                    <a:gd name="connsiteX3" fmla="*/ 2112319 w 2934038"/>
                    <a:gd name="connsiteY3" fmla="*/ 828813 h 1467020"/>
                    <a:gd name="connsiteX4" fmla="*/ 2204075 w 2934038"/>
                    <a:gd name="connsiteY4" fmla="*/ 737057 h 1467020"/>
                    <a:gd name="connsiteX5" fmla="*/ 2934038 w 2934038"/>
                    <a:gd name="connsiteY5" fmla="*/ 1467020 h 1467020"/>
                    <a:gd name="connsiteX6" fmla="*/ 1474112 w 2934038"/>
                    <a:gd name="connsiteY6" fmla="*/ 1467019 h 1467020"/>
                    <a:gd name="connsiteX7" fmla="*/ 1474112 w 2934038"/>
                    <a:gd name="connsiteY7" fmla="*/ 1467018 h 1467020"/>
                    <a:gd name="connsiteX8" fmla="*/ 0 w 2934038"/>
                    <a:gd name="connsiteY8" fmla="*/ 1467018 h 1467020"/>
                    <a:gd name="connsiteX9" fmla="*/ 1467019 w 2934038"/>
                    <a:gd name="connsiteY9" fmla="*/ 0 h 1467020"/>
                    <a:gd name="connsiteX0" fmla="*/ 1467019 w 2934038"/>
                    <a:gd name="connsiteY0" fmla="*/ 0 h 1467020"/>
                    <a:gd name="connsiteX1" fmla="*/ 2204074 w 2934038"/>
                    <a:gd name="connsiteY1" fmla="*/ 737055 h 1467020"/>
                    <a:gd name="connsiteX2" fmla="*/ 2112316 w 2934038"/>
                    <a:gd name="connsiteY2" fmla="*/ 828813 h 1467020"/>
                    <a:gd name="connsiteX3" fmla="*/ 2112319 w 2934038"/>
                    <a:gd name="connsiteY3" fmla="*/ 828813 h 1467020"/>
                    <a:gd name="connsiteX4" fmla="*/ 2204075 w 2934038"/>
                    <a:gd name="connsiteY4" fmla="*/ 737057 h 1467020"/>
                    <a:gd name="connsiteX5" fmla="*/ 2934038 w 2934038"/>
                    <a:gd name="connsiteY5" fmla="*/ 1467020 h 1467020"/>
                    <a:gd name="connsiteX6" fmla="*/ 1474112 w 2934038"/>
                    <a:gd name="connsiteY6" fmla="*/ 1467019 h 1467020"/>
                    <a:gd name="connsiteX7" fmla="*/ 0 w 2934038"/>
                    <a:gd name="connsiteY7" fmla="*/ 1467018 h 1467020"/>
                    <a:gd name="connsiteX8" fmla="*/ 1467019 w 2934038"/>
                    <a:gd name="connsiteY8" fmla="*/ 0 h 1467020"/>
                    <a:gd name="connsiteX0" fmla="*/ 1467019 w 2934038"/>
                    <a:gd name="connsiteY0" fmla="*/ 0 h 1467020"/>
                    <a:gd name="connsiteX1" fmla="*/ 2204074 w 2934038"/>
                    <a:gd name="connsiteY1" fmla="*/ 737055 h 1467020"/>
                    <a:gd name="connsiteX2" fmla="*/ 2112316 w 2934038"/>
                    <a:gd name="connsiteY2" fmla="*/ 828813 h 1467020"/>
                    <a:gd name="connsiteX3" fmla="*/ 2112319 w 2934038"/>
                    <a:gd name="connsiteY3" fmla="*/ 828813 h 1467020"/>
                    <a:gd name="connsiteX4" fmla="*/ 2204075 w 2934038"/>
                    <a:gd name="connsiteY4" fmla="*/ 737057 h 1467020"/>
                    <a:gd name="connsiteX5" fmla="*/ 2934038 w 2934038"/>
                    <a:gd name="connsiteY5" fmla="*/ 1467020 h 1467020"/>
                    <a:gd name="connsiteX6" fmla="*/ 0 w 2934038"/>
                    <a:gd name="connsiteY6" fmla="*/ 1467018 h 1467020"/>
                    <a:gd name="connsiteX7" fmla="*/ 1467019 w 2934038"/>
                    <a:gd name="connsiteY7" fmla="*/ 0 h 1467020"/>
                    <a:gd name="connsiteX0" fmla="*/ 1467019 w 2934038"/>
                    <a:gd name="connsiteY0" fmla="*/ 0 h 1467020"/>
                    <a:gd name="connsiteX1" fmla="*/ 2204074 w 2934038"/>
                    <a:gd name="connsiteY1" fmla="*/ 737055 h 1467020"/>
                    <a:gd name="connsiteX2" fmla="*/ 2112316 w 2934038"/>
                    <a:gd name="connsiteY2" fmla="*/ 828813 h 1467020"/>
                    <a:gd name="connsiteX3" fmla="*/ 2204075 w 2934038"/>
                    <a:gd name="connsiteY3" fmla="*/ 737057 h 1467020"/>
                    <a:gd name="connsiteX4" fmla="*/ 2934038 w 2934038"/>
                    <a:gd name="connsiteY4" fmla="*/ 1467020 h 1467020"/>
                    <a:gd name="connsiteX5" fmla="*/ 0 w 2934038"/>
                    <a:gd name="connsiteY5" fmla="*/ 1467018 h 1467020"/>
                    <a:gd name="connsiteX6" fmla="*/ 1467019 w 2934038"/>
                    <a:gd name="connsiteY6" fmla="*/ 0 h 1467020"/>
                    <a:gd name="connsiteX0" fmla="*/ 1467019 w 2934038"/>
                    <a:gd name="connsiteY0" fmla="*/ 0 h 1467020"/>
                    <a:gd name="connsiteX1" fmla="*/ 2204074 w 2934038"/>
                    <a:gd name="connsiteY1" fmla="*/ 737055 h 1467020"/>
                    <a:gd name="connsiteX2" fmla="*/ 2204075 w 2934038"/>
                    <a:gd name="connsiteY2" fmla="*/ 737057 h 1467020"/>
                    <a:gd name="connsiteX3" fmla="*/ 2934038 w 2934038"/>
                    <a:gd name="connsiteY3" fmla="*/ 1467020 h 1467020"/>
                    <a:gd name="connsiteX4" fmla="*/ 0 w 2934038"/>
                    <a:gd name="connsiteY4" fmla="*/ 1467018 h 1467020"/>
                    <a:gd name="connsiteX5" fmla="*/ 1467019 w 2934038"/>
                    <a:gd name="connsiteY5" fmla="*/ 0 h 1467020"/>
                    <a:gd name="connsiteX0" fmla="*/ 1467019 w 3024603"/>
                    <a:gd name="connsiteY0" fmla="*/ 0 h 1467020"/>
                    <a:gd name="connsiteX1" fmla="*/ 2204074 w 3024603"/>
                    <a:gd name="connsiteY1" fmla="*/ 737055 h 1467020"/>
                    <a:gd name="connsiteX2" fmla="*/ 2934038 w 3024603"/>
                    <a:gd name="connsiteY2" fmla="*/ 1467020 h 1467020"/>
                    <a:gd name="connsiteX3" fmla="*/ 0 w 3024603"/>
                    <a:gd name="connsiteY3" fmla="*/ 1467018 h 1467020"/>
                    <a:gd name="connsiteX4" fmla="*/ 1467019 w 3024603"/>
                    <a:gd name="connsiteY4" fmla="*/ 0 h 1467020"/>
                    <a:gd name="connsiteX0" fmla="*/ 1467019 w 2934038"/>
                    <a:gd name="connsiteY0" fmla="*/ 0 h 1467020"/>
                    <a:gd name="connsiteX1" fmla="*/ 2934038 w 2934038"/>
                    <a:gd name="connsiteY1" fmla="*/ 1467020 h 1467020"/>
                    <a:gd name="connsiteX2" fmla="*/ 0 w 2934038"/>
                    <a:gd name="connsiteY2" fmla="*/ 1467018 h 1467020"/>
                    <a:gd name="connsiteX3" fmla="*/ 1467019 w 2934038"/>
                    <a:gd name="connsiteY3" fmla="*/ 0 h 146702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934038" h="1467020">
                      <a:moveTo>
                        <a:pt x="1467019" y="0"/>
                      </a:moveTo>
                      <a:lnTo>
                        <a:pt x="2934038" y="1467020"/>
                      </a:lnTo>
                      <a:lnTo>
                        <a:pt x="0" y="1467018"/>
                      </a:lnTo>
                      <a:lnTo>
                        <a:pt x="1467019" y="0"/>
                      </a:lnTo>
                      <a:close/>
                    </a:path>
                  </a:pathLst>
                </a:custGeom>
                <a:solidFill>
                  <a:schemeClr val="accent5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8" name="Freeform: Shape 77">
                  <a:extLst>
                    <a:ext uri="{FF2B5EF4-FFF2-40B4-BE49-F238E27FC236}">
                      <a16:creationId xmlns:a16="http://schemas.microsoft.com/office/drawing/2014/main" id="{0C75B403-780F-420F-8884-3F080844AF1F}"/>
                    </a:ext>
                  </a:extLst>
                </p:cNvPr>
                <p:cNvSpPr/>
                <p:nvPr/>
              </p:nvSpPr>
              <p:spPr>
                <a:xfrm>
                  <a:off x="4668637" y="3476030"/>
                  <a:ext cx="3678186" cy="2204076"/>
                </a:xfrm>
                <a:custGeom>
                  <a:avLst/>
                  <a:gdLst>
                    <a:gd name="connsiteX0" fmla="*/ 2204076 w 3678186"/>
                    <a:gd name="connsiteY0" fmla="*/ 0 h 2204076"/>
                    <a:gd name="connsiteX1" fmla="*/ 2941132 w 3678186"/>
                    <a:gd name="connsiteY1" fmla="*/ 737056 h 2204076"/>
                    <a:gd name="connsiteX2" fmla="*/ 2772718 w 3678186"/>
                    <a:gd name="connsiteY2" fmla="*/ 905470 h 2204076"/>
                    <a:gd name="connsiteX3" fmla="*/ 2772719 w 3678186"/>
                    <a:gd name="connsiteY3" fmla="*/ 905470 h 2204076"/>
                    <a:gd name="connsiteX4" fmla="*/ 2941131 w 3678186"/>
                    <a:gd name="connsiteY4" fmla="*/ 737058 h 2204076"/>
                    <a:gd name="connsiteX5" fmla="*/ 3678186 w 3678186"/>
                    <a:gd name="connsiteY5" fmla="*/ 1474113 h 2204076"/>
                    <a:gd name="connsiteX6" fmla="*/ 2948224 w 3678186"/>
                    <a:gd name="connsiteY6" fmla="*/ 2204076 h 2204076"/>
                    <a:gd name="connsiteX7" fmla="*/ 1474112 w 3678186"/>
                    <a:gd name="connsiteY7" fmla="*/ 2204076 h 2204076"/>
                    <a:gd name="connsiteX8" fmla="*/ 1986163 w 3678186"/>
                    <a:gd name="connsiteY8" fmla="*/ 1692026 h 2204076"/>
                    <a:gd name="connsiteX9" fmla="*/ 1986163 w 3678186"/>
                    <a:gd name="connsiteY9" fmla="*/ 1692025 h 2204076"/>
                    <a:gd name="connsiteX10" fmla="*/ 1474112 w 3678186"/>
                    <a:gd name="connsiteY10" fmla="*/ 2204075 h 2204076"/>
                    <a:gd name="connsiteX11" fmla="*/ 0 w 3678186"/>
                    <a:gd name="connsiteY11" fmla="*/ 2204076 h 2204076"/>
                    <a:gd name="connsiteX0" fmla="*/ 2204076 w 3678186"/>
                    <a:gd name="connsiteY0" fmla="*/ 0 h 2204076"/>
                    <a:gd name="connsiteX1" fmla="*/ 2941132 w 3678186"/>
                    <a:gd name="connsiteY1" fmla="*/ 737056 h 2204076"/>
                    <a:gd name="connsiteX2" fmla="*/ 2772718 w 3678186"/>
                    <a:gd name="connsiteY2" fmla="*/ 905470 h 2204076"/>
                    <a:gd name="connsiteX3" fmla="*/ 2772719 w 3678186"/>
                    <a:gd name="connsiteY3" fmla="*/ 905470 h 2204076"/>
                    <a:gd name="connsiteX4" fmla="*/ 2941131 w 3678186"/>
                    <a:gd name="connsiteY4" fmla="*/ 737058 h 2204076"/>
                    <a:gd name="connsiteX5" fmla="*/ 3678186 w 3678186"/>
                    <a:gd name="connsiteY5" fmla="*/ 1474113 h 2204076"/>
                    <a:gd name="connsiteX6" fmla="*/ 2948224 w 3678186"/>
                    <a:gd name="connsiteY6" fmla="*/ 2204076 h 2204076"/>
                    <a:gd name="connsiteX7" fmla="*/ 1474112 w 3678186"/>
                    <a:gd name="connsiteY7" fmla="*/ 2204076 h 2204076"/>
                    <a:gd name="connsiteX8" fmla="*/ 1986163 w 3678186"/>
                    <a:gd name="connsiteY8" fmla="*/ 1692026 h 2204076"/>
                    <a:gd name="connsiteX9" fmla="*/ 1474112 w 3678186"/>
                    <a:gd name="connsiteY9" fmla="*/ 2204075 h 2204076"/>
                    <a:gd name="connsiteX10" fmla="*/ 0 w 3678186"/>
                    <a:gd name="connsiteY10" fmla="*/ 2204076 h 2204076"/>
                    <a:gd name="connsiteX11" fmla="*/ 2204076 w 3678186"/>
                    <a:gd name="connsiteY11" fmla="*/ 0 h 2204076"/>
                    <a:gd name="connsiteX0" fmla="*/ 2204076 w 3678186"/>
                    <a:gd name="connsiteY0" fmla="*/ 0 h 2204076"/>
                    <a:gd name="connsiteX1" fmla="*/ 2941132 w 3678186"/>
                    <a:gd name="connsiteY1" fmla="*/ 737056 h 2204076"/>
                    <a:gd name="connsiteX2" fmla="*/ 2772718 w 3678186"/>
                    <a:gd name="connsiteY2" fmla="*/ 905470 h 2204076"/>
                    <a:gd name="connsiteX3" fmla="*/ 2772719 w 3678186"/>
                    <a:gd name="connsiteY3" fmla="*/ 905470 h 2204076"/>
                    <a:gd name="connsiteX4" fmla="*/ 2941131 w 3678186"/>
                    <a:gd name="connsiteY4" fmla="*/ 737058 h 2204076"/>
                    <a:gd name="connsiteX5" fmla="*/ 3678186 w 3678186"/>
                    <a:gd name="connsiteY5" fmla="*/ 1474113 h 2204076"/>
                    <a:gd name="connsiteX6" fmla="*/ 2948224 w 3678186"/>
                    <a:gd name="connsiteY6" fmla="*/ 2204076 h 2204076"/>
                    <a:gd name="connsiteX7" fmla="*/ 1474112 w 3678186"/>
                    <a:gd name="connsiteY7" fmla="*/ 2204076 h 2204076"/>
                    <a:gd name="connsiteX8" fmla="*/ 1474112 w 3678186"/>
                    <a:gd name="connsiteY8" fmla="*/ 2204075 h 2204076"/>
                    <a:gd name="connsiteX9" fmla="*/ 0 w 3678186"/>
                    <a:gd name="connsiteY9" fmla="*/ 2204076 h 2204076"/>
                    <a:gd name="connsiteX10" fmla="*/ 2204076 w 3678186"/>
                    <a:gd name="connsiteY10" fmla="*/ 0 h 2204076"/>
                    <a:gd name="connsiteX0" fmla="*/ 2204076 w 3678186"/>
                    <a:gd name="connsiteY0" fmla="*/ 0 h 2204076"/>
                    <a:gd name="connsiteX1" fmla="*/ 2941132 w 3678186"/>
                    <a:gd name="connsiteY1" fmla="*/ 737056 h 2204076"/>
                    <a:gd name="connsiteX2" fmla="*/ 2772718 w 3678186"/>
                    <a:gd name="connsiteY2" fmla="*/ 905470 h 2204076"/>
                    <a:gd name="connsiteX3" fmla="*/ 2772719 w 3678186"/>
                    <a:gd name="connsiteY3" fmla="*/ 905470 h 2204076"/>
                    <a:gd name="connsiteX4" fmla="*/ 2941131 w 3678186"/>
                    <a:gd name="connsiteY4" fmla="*/ 737058 h 2204076"/>
                    <a:gd name="connsiteX5" fmla="*/ 3678186 w 3678186"/>
                    <a:gd name="connsiteY5" fmla="*/ 1474113 h 2204076"/>
                    <a:gd name="connsiteX6" fmla="*/ 2948224 w 3678186"/>
                    <a:gd name="connsiteY6" fmla="*/ 2204076 h 2204076"/>
                    <a:gd name="connsiteX7" fmla="*/ 1474112 w 3678186"/>
                    <a:gd name="connsiteY7" fmla="*/ 2204076 h 2204076"/>
                    <a:gd name="connsiteX8" fmla="*/ 0 w 3678186"/>
                    <a:gd name="connsiteY8" fmla="*/ 2204076 h 2204076"/>
                    <a:gd name="connsiteX9" fmla="*/ 2204076 w 3678186"/>
                    <a:gd name="connsiteY9" fmla="*/ 0 h 2204076"/>
                    <a:gd name="connsiteX0" fmla="*/ 2204076 w 3678186"/>
                    <a:gd name="connsiteY0" fmla="*/ 0 h 2204076"/>
                    <a:gd name="connsiteX1" fmla="*/ 2941132 w 3678186"/>
                    <a:gd name="connsiteY1" fmla="*/ 737056 h 2204076"/>
                    <a:gd name="connsiteX2" fmla="*/ 2772718 w 3678186"/>
                    <a:gd name="connsiteY2" fmla="*/ 905470 h 2204076"/>
                    <a:gd name="connsiteX3" fmla="*/ 2772719 w 3678186"/>
                    <a:gd name="connsiteY3" fmla="*/ 905470 h 2204076"/>
                    <a:gd name="connsiteX4" fmla="*/ 2941131 w 3678186"/>
                    <a:gd name="connsiteY4" fmla="*/ 737058 h 2204076"/>
                    <a:gd name="connsiteX5" fmla="*/ 3678186 w 3678186"/>
                    <a:gd name="connsiteY5" fmla="*/ 1474113 h 2204076"/>
                    <a:gd name="connsiteX6" fmla="*/ 2948224 w 3678186"/>
                    <a:gd name="connsiteY6" fmla="*/ 2204076 h 2204076"/>
                    <a:gd name="connsiteX7" fmla="*/ 0 w 3678186"/>
                    <a:gd name="connsiteY7" fmla="*/ 2204076 h 2204076"/>
                    <a:gd name="connsiteX8" fmla="*/ 2204076 w 3678186"/>
                    <a:gd name="connsiteY8" fmla="*/ 0 h 2204076"/>
                    <a:gd name="connsiteX0" fmla="*/ 2204076 w 3678186"/>
                    <a:gd name="connsiteY0" fmla="*/ 0 h 2204076"/>
                    <a:gd name="connsiteX1" fmla="*/ 2941132 w 3678186"/>
                    <a:gd name="connsiteY1" fmla="*/ 737056 h 2204076"/>
                    <a:gd name="connsiteX2" fmla="*/ 2772718 w 3678186"/>
                    <a:gd name="connsiteY2" fmla="*/ 905470 h 2204076"/>
                    <a:gd name="connsiteX3" fmla="*/ 2941131 w 3678186"/>
                    <a:gd name="connsiteY3" fmla="*/ 737058 h 2204076"/>
                    <a:gd name="connsiteX4" fmla="*/ 3678186 w 3678186"/>
                    <a:gd name="connsiteY4" fmla="*/ 1474113 h 2204076"/>
                    <a:gd name="connsiteX5" fmla="*/ 2948224 w 3678186"/>
                    <a:gd name="connsiteY5" fmla="*/ 2204076 h 2204076"/>
                    <a:gd name="connsiteX6" fmla="*/ 0 w 3678186"/>
                    <a:gd name="connsiteY6" fmla="*/ 2204076 h 2204076"/>
                    <a:gd name="connsiteX7" fmla="*/ 2204076 w 3678186"/>
                    <a:gd name="connsiteY7" fmla="*/ 0 h 2204076"/>
                    <a:gd name="connsiteX0" fmla="*/ 2204076 w 3678186"/>
                    <a:gd name="connsiteY0" fmla="*/ 0 h 2204076"/>
                    <a:gd name="connsiteX1" fmla="*/ 2941132 w 3678186"/>
                    <a:gd name="connsiteY1" fmla="*/ 737056 h 2204076"/>
                    <a:gd name="connsiteX2" fmla="*/ 2941131 w 3678186"/>
                    <a:gd name="connsiteY2" fmla="*/ 737058 h 2204076"/>
                    <a:gd name="connsiteX3" fmla="*/ 3678186 w 3678186"/>
                    <a:gd name="connsiteY3" fmla="*/ 1474113 h 2204076"/>
                    <a:gd name="connsiteX4" fmla="*/ 2948224 w 3678186"/>
                    <a:gd name="connsiteY4" fmla="*/ 2204076 h 2204076"/>
                    <a:gd name="connsiteX5" fmla="*/ 0 w 3678186"/>
                    <a:gd name="connsiteY5" fmla="*/ 2204076 h 2204076"/>
                    <a:gd name="connsiteX6" fmla="*/ 2204076 w 3678186"/>
                    <a:gd name="connsiteY6" fmla="*/ 0 h 2204076"/>
                    <a:gd name="connsiteX0" fmla="*/ 2204076 w 3678186"/>
                    <a:gd name="connsiteY0" fmla="*/ 0 h 2204076"/>
                    <a:gd name="connsiteX1" fmla="*/ 2941132 w 3678186"/>
                    <a:gd name="connsiteY1" fmla="*/ 737056 h 2204076"/>
                    <a:gd name="connsiteX2" fmla="*/ 3678186 w 3678186"/>
                    <a:gd name="connsiteY2" fmla="*/ 1474113 h 2204076"/>
                    <a:gd name="connsiteX3" fmla="*/ 2948224 w 3678186"/>
                    <a:gd name="connsiteY3" fmla="*/ 2204076 h 2204076"/>
                    <a:gd name="connsiteX4" fmla="*/ 0 w 3678186"/>
                    <a:gd name="connsiteY4" fmla="*/ 2204076 h 2204076"/>
                    <a:gd name="connsiteX5" fmla="*/ 2204076 w 3678186"/>
                    <a:gd name="connsiteY5" fmla="*/ 0 h 2204076"/>
                    <a:gd name="connsiteX0" fmla="*/ 2204076 w 3678186"/>
                    <a:gd name="connsiteY0" fmla="*/ 0 h 2204076"/>
                    <a:gd name="connsiteX1" fmla="*/ 3678186 w 3678186"/>
                    <a:gd name="connsiteY1" fmla="*/ 1474113 h 2204076"/>
                    <a:gd name="connsiteX2" fmla="*/ 2948224 w 3678186"/>
                    <a:gd name="connsiteY2" fmla="*/ 2204076 h 2204076"/>
                    <a:gd name="connsiteX3" fmla="*/ 0 w 3678186"/>
                    <a:gd name="connsiteY3" fmla="*/ 2204076 h 2204076"/>
                    <a:gd name="connsiteX4" fmla="*/ 2204076 w 3678186"/>
                    <a:gd name="connsiteY4" fmla="*/ 0 h 220407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678186" h="2204076">
                      <a:moveTo>
                        <a:pt x="2204076" y="0"/>
                      </a:moveTo>
                      <a:lnTo>
                        <a:pt x="3678186" y="1474113"/>
                      </a:lnTo>
                      <a:lnTo>
                        <a:pt x="2948224" y="2204076"/>
                      </a:lnTo>
                      <a:lnTo>
                        <a:pt x="0" y="2204076"/>
                      </a:lnTo>
                      <a:lnTo>
                        <a:pt x="2204076" y="0"/>
                      </a:lnTo>
                      <a:close/>
                    </a:path>
                  </a:pathLst>
                </a:custGeom>
                <a:solidFill>
                  <a:srgbClr val="ED5824"/>
                </a:solidFill>
                <a:ln w="12700">
                  <a:miter lim="400000"/>
                </a:ln>
              </p:spPr>
              <p:txBody>
                <a:bodyPr rot="0" spcFirstLastPara="0" vertOverflow="overflow" horzOverflow="overflow" vert="horz" wrap="square" lIns="38100" tIns="38100" rIns="38100" bIns="3810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endParaRPr lang="en-US" sz="3000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79" name="Freeform: Shape 78">
                  <a:extLst>
                    <a:ext uri="{FF2B5EF4-FFF2-40B4-BE49-F238E27FC236}">
                      <a16:creationId xmlns:a16="http://schemas.microsoft.com/office/drawing/2014/main" id="{0C3E281A-59AE-4B13-90CA-8E66348BD10B}"/>
                    </a:ext>
                  </a:extLst>
                </p:cNvPr>
                <p:cNvSpPr/>
                <p:nvPr/>
              </p:nvSpPr>
              <p:spPr>
                <a:xfrm>
                  <a:off x="3194525" y="2906970"/>
                  <a:ext cx="4415244" cy="2773138"/>
                </a:xfrm>
                <a:custGeom>
                  <a:avLst/>
                  <a:gdLst>
                    <a:gd name="connsiteX0" fmla="*/ 3667316 w 4415244"/>
                    <a:gd name="connsiteY0" fmla="*/ 579932 h 2773138"/>
                    <a:gd name="connsiteX1" fmla="*/ 3352325 w 4415244"/>
                    <a:gd name="connsiteY1" fmla="*/ 894923 h 2773138"/>
                    <a:gd name="connsiteX2" fmla="*/ 3352325 w 4415244"/>
                    <a:gd name="connsiteY2" fmla="*/ 894923 h 2773138"/>
                    <a:gd name="connsiteX3" fmla="*/ 2940608 w 4415244"/>
                    <a:gd name="connsiteY3" fmla="*/ 0 h 2773138"/>
                    <a:gd name="connsiteX4" fmla="*/ 3228288 w 4415244"/>
                    <a:gd name="connsiteY4" fmla="*/ 119162 h 2773138"/>
                    <a:gd name="connsiteX5" fmla="*/ 3678187 w 4415244"/>
                    <a:gd name="connsiteY5" fmla="*/ 569061 h 2773138"/>
                    <a:gd name="connsiteX6" fmla="*/ 3678188 w 4415244"/>
                    <a:gd name="connsiteY6" fmla="*/ 569060 h 2773138"/>
                    <a:gd name="connsiteX7" fmla="*/ 4415244 w 4415244"/>
                    <a:gd name="connsiteY7" fmla="*/ 1306116 h 2773138"/>
                    <a:gd name="connsiteX8" fmla="*/ 2948224 w 4415244"/>
                    <a:gd name="connsiteY8" fmla="*/ 2773135 h 2773138"/>
                    <a:gd name="connsiteX9" fmla="*/ 1474112 w 4415244"/>
                    <a:gd name="connsiteY9" fmla="*/ 2773136 h 2773138"/>
                    <a:gd name="connsiteX10" fmla="*/ 2215675 w 4415244"/>
                    <a:gd name="connsiteY10" fmla="*/ 2031573 h 2773138"/>
                    <a:gd name="connsiteX11" fmla="*/ 2215675 w 4415244"/>
                    <a:gd name="connsiteY11" fmla="*/ 2031573 h 2773138"/>
                    <a:gd name="connsiteX12" fmla="*/ 1474110 w 4415244"/>
                    <a:gd name="connsiteY12" fmla="*/ 2773137 h 2773138"/>
                    <a:gd name="connsiteX13" fmla="*/ 0 w 4415244"/>
                    <a:gd name="connsiteY13" fmla="*/ 2773138 h 2773138"/>
                    <a:gd name="connsiteX14" fmla="*/ 2658636 w 4415244"/>
                    <a:gd name="connsiteY14" fmla="*/ 114503 h 2773138"/>
                    <a:gd name="connsiteX15" fmla="*/ 2716752 w 4415244"/>
                    <a:gd name="connsiteY15" fmla="*/ 67028 h 2773138"/>
                    <a:gd name="connsiteX16" fmla="*/ 2940608 w 4415244"/>
                    <a:gd name="connsiteY16" fmla="*/ 0 h 2773138"/>
                    <a:gd name="connsiteX0" fmla="*/ 3667316 w 4415244"/>
                    <a:gd name="connsiteY0" fmla="*/ 579932 h 2773138"/>
                    <a:gd name="connsiteX1" fmla="*/ 3352325 w 4415244"/>
                    <a:gd name="connsiteY1" fmla="*/ 894923 h 2773138"/>
                    <a:gd name="connsiteX2" fmla="*/ 3352325 w 4415244"/>
                    <a:gd name="connsiteY2" fmla="*/ 894923 h 2773138"/>
                    <a:gd name="connsiteX3" fmla="*/ 3667316 w 4415244"/>
                    <a:gd name="connsiteY3" fmla="*/ 579932 h 2773138"/>
                    <a:gd name="connsiteX4" fmla="*/ 2940608 w 4415244"/>
                    <a:gd name="connsiteY4" fmla="*/ 0 h 2773138"/>
                    <a:gd name="connsiteX5" fmla="*/ 3228288 w 4415244"/>
                    <a:gd name="connsiteY5" fmla="*/ 119162 h 2773138"/>
                    <a:gd name="connsiteX6" fmla="*/ 3678187 w 4415244"/>
                    <a:gd name="connsiteY6" fmla="*/ 569061 h 2773138"/>
                    <a:gd name="connsiteX7" fmla="*/ 3678188 w 4415244"/>
                    <a:gd name="connsiteY7" fmla="*/ 569060 h 2773138"/>
                    <a:gd name="connsiteX8" fmla="*/ 4415244 w 4415244"/>
                    <a:gd name="connsiteY8" fmla="*/ 1306116 h 2773138"/>
                    <a:gd name="connsiteX9" fmla="*/ 2948224 w 4415244"/>
                    <a:gd name="connsiteY9" fmla="*/ 2773135 h 2773138"/>
                    <a:gd name="connsiteX10" fmla="*/ 1474112 w 4415244"/>
                    <a:gd name="connsiteY10" fmla="*/ 2773136 h 2773138"/>
                    <a:gd name="connsiteX11" fmla="*/ 2215675 w 4415244"/>
                    <a:gd name="connsiteY11" fmla="*/ 2031573 h 2773138"/>
                    <a:gd name="connsiteX12" fmla="*/ 1474110 w 4415244"/>
                    <a:gd name="connsiteY12" fmla="*/ 2773137 h 2773138"/>
                    <a:gd name="connsiteX13" fmla="*/ 0 w 4415244"/>
                    <a:gd name="connsiteY13" fmla="*/ 2773138 h 2773138"/>
                    <a:gd name="connsiteX14" fmla="*/ 2658636 w 4415244"/>
                    <a:gd name="connsiteY14" fmla="*/ 114503 h 2773138"/>
                    <a:gd name="connsiteX15" fmla="*/ 2716752 w 4415244"/>
                    <a:gd name="connsiteY15" fmla="*/ 67028 h 2773138"/>
                    <a:gd name="connsiteX16" fmla="*/ 2940608 w 4415244"/>
                    <a:gd name="connsiteY16" fmla="*/ 0 h 2773138"/>
                    <a:gd name="connsiteX0" fmla="*/ 3667316 w 4415244"/>
                    <a:gd name="connsiteY0" fmla="*/ 579932 h 2773138"/>
                    <a:gd name="connsiteX1" fmla="*/ 3352325 w 4415244"/>
                    <a:gd name="connsiteY1" fmla="*/ 894923 h 2773138"/>
                    <a:gd name="connsiteX2" fmla="*/ 3352325 w 4415244"/>
                    <a:gd name="connsiteY2" fmla="*/ 894923 h 2773138"/>
                    <a:gd name="connsiteX3" fmla="*/ 3667316 w 4415244"/>
                    <a:gd name="connsiteY3" fmla="*/ 579932 h 2773138"/>
                    <a:gd name="connsiteX4" fmla="*/ 2940608 w 4415244"/>
                    <a:gd name="connsiteY4" fmla="*/ 0 h 2773138"/>
                    <a:gd name="connsiteX5" fmla="*/ 3228288 w 4415244"/>
                    <a:gd name="connsiteY5" fmla="*/ 119162 h 2773138"/>
                    <a:gd name="connsiteX6" fmla="*/ 3678187 w 4415244"/>
                    <a:gd name="connsiteY6" fmla="*/ 569061 h 2773138"/>
                    <a:gd name="connsiteX7" fmla="*/ 3678188 w 4415244"/>
                    <a:gd name="connsiteY7" fmla="*/ 569060 h 2773138"/>
                    <a:gd name="connsiteX8" fmla="*/ 4415244 w 4415244"/>
                    <a:gd name="connsiteY8" fmla="*/ 1306116 h 2773138"/>
                    <a:gd name="connsiteX9" fmla="*/ 2948224 w 4415244"/>
                    <a:gd name="connsiteY9" fmla="*/ 2773135 h 2773138"/>
                    <a:gd name="connsiteX10" fmla="*/ 1474112 w 4415244"/>
                    <a:gd name="connsiteY10" fmla="*/ 2773136 h 2773138"/>
                    <a:gd name="connsiteX11" fmla="*/ 1474110 w 4415244"/>
                    <a:gd name="connsiteY11" fmla="*/ 2773137 h 2773138"/>
                    <a:gd name="connsiteX12" fmla="*/ 0 w 4415244"/>
                    <a:gd name="connsiteY12" fmla="*/ 2773138 h 2773138"/>
                    <a:gd name="connsiteX13" fmla="*/ 2658636 w 4415244"/>
                    <a:gd name="connsiteY13" fmla="*/ 114503 h 2773138"/>
                    <a:gd name="connsiteX14" fmla="*/ 2716752 w 4415244"/>
                    <a:gd name="connsiteY14" fmla="*/ 67028 h 2773138"/>
                    <a:gd name="connsiteX15" fmla="*/ 2940608 w 4415244"/>
                    <a:gd name="connsiteY15" fmla="*/ 0 h 2773138"/>
                    <a:gd name="connsiteX0" fmla="*/ 3689364 w 4437292"/>
                    <a:gd name="connsiteY0" fmla="*/ 579932 h 2970073"/>
                    <a:gd name="connsiteX1" fmla="*/ 3374373 w 4437292"/>
                    <a:gd name="connsiteY1" fmla="*/ 894923 h 2970073"/>
                    <a:gd name="connsiteX2" fmla="*/ 3374373 w 4437292"/>
                    <a:gd name="connsiteY2" fmla="*/ 894923 h 2970073"/>
                    <a:gd name="connsiteX3" fmla="*/ 3689364 w 4437292"/>
                    <a:gd name="connsiteY3" fmla="*/ 579932 h 2970073"/>
                    <a:gd name="connsiteX4" fmla="*/ 2962656 w 4437292"/>
                    <a:gd name="connsiteY4" fmla="*/ 0 h 2970073"/>
                    <a:gd name="connsiteX5" fmla="*/ 3250336 w 4437292"/>
                    <a:gd name="connsiteY5" fmla="*/ 119162 h 2970073"/>
                    <a:gd name="connsiteX6" fmla="*/ 3700235 w 4437292"/>
                    <a:gd name="connsiteY6" fmla="*/ 569061 h 2970073"/>
                    <a:gd name="connsiteX7" fmla="*/ 3700236 w 4437292"/>
                    <a:gd name="connsiteY7" fmla="*/ 569060 h 2970073"/>
                    <a:gd name="connsiteX8" fmla="*/ 4437292 w 4437292"/>
                    <a:gd name="connsiteY8" fmla="*/ 1306116 h 2970073"/>
                    <a:gd name="connsiteX9" fmla="*/ 2970272 w 4437292"/>
                    <a:gd name="connsiteY9" fmla="*/ 2773135 h 2970073"/>
                    <a:gd name="connsiteX10" fmla="*/ 1496160 w 4437292"/>
                    <a:gd name="connsiteY10" fmla="*/ 2773136 h 2970073"/>
                    <a:gd name="connsiteX11" fmla="*/ 22048 w 4437292"/>
                    <a:gd name="connsiteY11" fmla="*/ 2773138 h 2970073"/>
                    <a:gd name="connsiteX12" fmla="*/ 2680684 w 4437292"/>
                    <a:gd name="connsiteY12" fmla="*/ 114503 h 2970073"/>
                    <a:gd name="connsiteX13" fmla="*/ 2738800 w 4437292"/>
                    <a:gd name="connsiteY13" fmla="*/ 67028 h 2970073"/>
                    <a:gd name="connsiteX14" fmla="*/ 2962656 w 4437292"/>
                    <a:gd name="connsiteY14" fmla="*/ 0 h 2970073"/>
                    <a:gd name="connsiteX0" fmla="*/ 3667316 w 4415244"/>
                    <a:gd name="connsiteY0" fmla="*/ 579932 h 2773138"/>
                    <a:gd name="connsiteX1" fmla="*/ 3352325 w 4415244"/>
                    <a:gd name="connsiteY1" fmla="*/ 894923 h 2773138"/>
                    <a:gd name="connsiteX2" fmla="*/ 3352325 w 4415244"/>
                    <a:gd name="connsiteY2" fmla="*/ 894923 h 2773138"/>
                    <a:gd name="connsiteX3" fmla="*/ 3667316 w 4415244"/>
                    <a:gd name="connsiteY3" fmla="*/ 579932 h 2773138"/>
                    <a:gd name="connsiteX4" fmla="*/ 2940608 w 4415244"/>
                    <a:gd name="connsiteY4" fmla="*/ 0 h 2773138"/>
                    <a:gd name="connsiteX5" fmla="*/ 3228288 w 4415244"/>
                    <a:gd name="connsiteY5" fmla="*/ 119162 h 2773138"/>
                    <a:gd name="connsiteX6" fmla="*/ 3678187 w 4415244"/>
                    <a:gd name="connsiteY6" fmla="*/ 569061 h 2773138"/>
                    <a:gd name="connsiteX7" fmla="*/ 3678188 w 4415244"/>
                    <a:gd name="connsiteY7" fmla="*/ 569060 h 2773138"/>
                    <a:gd name="connsiteX8" fmla="*/ 4415244 w 4415244"/>
                    <a:gd name="connsiteY8" fmla="*/ 1306116 h 2773138"/>
                    <a:gd name="connsiteX9" fmla="*/ 2948224 w 4415244"/>
                    <a:gd name="connsiteY9" fmla="*/ 2773135 h 2773138"/>
                    <a:gd name="connsiteX10" fmla="*/ 0 w 4415244"/>
                    <a:gd name="connsiteY10" fmla="*/ 2773138 h 2773138"/>
                    <a:gd name="connsiteX11" fmla="*/ 2658636 w 4415244"/>
                    <a:gd name="connsiteY11" fmla="*/ 114503 h 2773138"/>
                    <a:gd name="connsiteX12" fmla="*/ 2716752 w 4415244"/>
                    <a:gd name="connsiteY12" fmla="*/ 67028 h 2773138"/>
                    <a:gd name="connsiteX13" fmla="*/ 2940608 w 4415244"/>
                    <a:gd name="connsiteY13" fmla="*/ 0 h 2773138"/>
                    <a:gd name="connsiteX0" fmla="*/ 3667316 w 4415244"/>
                    <a:gd name="connsiteY0" fmla="*/ 579932 h 2773138"/>
                    <a:gd name="connsiteX1" fmla="*/ 3352325 w 4415244"/>
                    <a:gd name="connsiteY1" fmla="*/ 894923 h 2773138"/>
                    <a:gd name="connsiteX2" fmla="*/ 3667316 w 4415244"/>
                    <a:gd name="connsiteY2" fmla="*/ 579932 h 2773138"/>
                    <a:gd name="connsiteX3" fmla="*/ 2940608 w 4415244"/>
                    <a:gd name="connsiteY3" fmla="*/ 0 h 2773138"/>
                    <a:gd name="connsiteX4" fmla="*/ 3228288 w 4415244"/>
                    <a:gd name="connsiteY4" fmla="*/ 119162 h 2773138"/>
                    <a:gd name="connsiteX5" fmla="*/ 3678187 w 4415244"/>
                    <a:gd name="connsiteY5" fmla="*/ 569061 h 2773138"/>
                    <a:gd name="connsiteX6" fmla="*/ 3678188 w 4415244"/>
                    <a:gd name="connsiteY6" fmla="*/ 569060 h 2773138"/>
                    <a:gd name="connsiteX7" fmla="*/ 4415244 w 4415244"/>
                    <a:gd name="connsiteY7" fmla="*/ 1306116 h 2773138"/>
                    <a:gd name="connsiteX8" fmla="*/ 2948224 w 4415244"/>
                    <a:gd name="connsiteY8" fmla="*/ 2773135 h 2773138"/>
                    <a:gd name="connsiteX9" fmla="*/ 0 w 4415244"/>
                    <a:gd name="connsiteY9" fmla="*/ 2773138 h 2773138"/>
                    <a:gd name="connsiteX10" fmla="*/ 2658636 w 4415244"/>
                    <a:gd name="connsiteY10" fmla="*/ 114503 h 2773138"/>
                    <a:gd name="connsiteX11" fmla="*/ 2716752 w 4415244"/>
                    <a:gd name="connsiteY11" fmla="*/ 67028 h 2773138"/>
                    <a:gd name="connsiteX12" fmla="*/ 2940608 w 4415244"/>
                    <a:gd name="connsiteY12" fmla="*/ 0 h 2773138"/>
                    <a:gd name="connsiteX0" fmla="*/ 2940608 w 4415244"/>
                    <a:gd name="connsiteY0" fmla="*/ 0 h 2773138"/>
                    <a:gd name="connsiteX1" fmla="*/ 3228288 w 4415244"/>
                    <a:gd name="connsiteY1" fmla="*/ 119162 h 2773138"/>
                    <a:gd name="connsiteX2" fmla="*/ 3678187 w 4415244"/>
                    <a:gd name="connsiteY2" fmla="*/ 569061 h 2773138"/>
                    <a:gd name="connsiteX3" fmla="*/ 3678188 w 4415244"/>
                    <a:gd name="connsiteY3" fmla="*/ 569060 h 2773138"/>
                    <a:gd name="connsiteX4" fmla="*/ 4415244 w 4415244"/>
                    <a:gd name="connsiteY4" fmla="*/ 1306116 h 2773138"/>
                    <a:gd name="connsiteX5" fmla="*/ 2948224 w 4415244"/>
                    <a:gd name="connsiteY5" fmla="*/ 2773135 h 2773138"/>
                    <a:gd name="connsiteX6" fmla="*/ 0 w 4415244"/>
                    <a:gd name="connsiteY6" fmla="*/ 2773138 h 2773138"/>
                    <a:gd name="connsiteX7" fmla="*/ 2658636 w 4415244"/>
                    <a:gd name="connsiteY7" fmla="*/ 114503 h 2773138"/>
                    <a:gd name="connsiteX8" fmla="*/ 2716752 w 4415244"/>
                    <a:gd name="connsiteY8" fmla="*/ 67028 h 2773138"/>
                    <a:gd name="connsiteX9" fmla="*/ 2940608 w 4415244"/>
                    <a:gd name="connsiteY9" fmla="*/ 0 h 2773138"/>
                    <a:gd name="connsiteX0" fmla="*/ 2940608 w 4415244"/>
                    <a:gd name="connsiteY0" fmla="*/ 0 h 2773138"/>
                    <a:gd name="connsiteX1" fmla="*/ 3228288 w 4415244"/>
                    <a:gd name="connsiteY1" fmla="*/ 119162 h 2773138"/>
                    <a:gd name="connsiteX2" fmla="*/ 3678187 w 4415244"/>
                    <a:gd name="connsiteY2" fmla="*/ 569061 h 2773138"/>
                    <a:gd name="connsiteX3" fmla="*/ 4415244 w 4415244"/>
                    <a:gd name="connsiteY3" fmla="*/ 1306116 h 2773138"/>
                    <a:gd name="connsiteX4" fmla="*/ 2948224 w 4415244"/>
                    <a:gd name="connsiteY4" fmla="*/ 2773135 h 2773138"/>
                    <a:gd name="connsiteX5" fmla="*/ 0 w 4415244"/>
                    <a:gd name="connsiteY5" fmla="*/ 2773138 h 2773138"/>
                    <a:gd name="connsiteX6" fmla="*/ 2658636 w 4415244"/>
                    <a:gd name="connsiteY6" fmla="*/ 114503 h 2773138"/>
                    <a:gd name="connsiteX7" fmla="*/ 2716752 w 4415244"/>
                    <a:gd name="connsiteY7" fmla="*/ 67028 h 2773138"/>
                    <a:gd name="connsiteX8" fmla="*/ 2940608 w 4415244"/>
                    <a:gd name="connsiteY8" fmla="*/ 0 h 2773138"/>
                    <a:gd name="connsiteX0" fmla="*/ 2940608 w 4415244"/>
                    <a:gd name="connsiteY0" fmla="*/ 0 h 2773138"/>
                    <a:gd name="connsiteX1" fmla="*/ 3228288 w 4415244"/>
                    <a:gd name="connsiteY1" fmla="*/ 119162 h 2773138"/>
                    <a:gd name="connsiteX2" fmla="*/ 4415244 w 4415244"/>
                    <a:gd name="connsiteY2" fmla="*/ 1306116 h 2773138"/>
                    <a:gd name="connsiteX3" fmla="*/ 2948224 w 4415244"/>
                    <a:gd name="connsiteY3" fmla="*/ 2773135 h 2773138"/>
                    <a:gd name="connsiteX4" fmla="*/ 0 w 4415244"/>
                    <a:gd name="connsiteY4" fmla="*/ 2773138 h 2773138"/>
                    <a:gd name="connsiteX5" fmla="*/ 2658636 w 4415244"/>
                    <a:gd name="connsiteY5" fmla="*/ 114503 h 2773138"/>
                    <a:gd name="connsiteX6" fmla="*/ 2716752 w 4415244"/>
                    <a:gd name="connsiteY6" fmla="*/ 67028 h 2773138"/>
                    <a:gd name="connsiteX7" fmla="*/ 2940608 w 4415244"/>
                    <a:gd name="connsiteY7" fmla="*/ 0 h 27731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4415244" h="2773138">
                      <a:moveTo>
                        <a:pt x="2940608" y="0"/>
                      </a:moveTo>
                      <a:cubicBezTo>
                        <a:pt x="3044728" y="1"/>
                        <a:pt x="3148847" y="39721"/>
                        <a:pt x="3228288" y="119162"/>
                      </a:cubicBezTo>
                      <a:lnTo>
                        <a:pt x="4415244" y="1306116"/>
                      </a:lnTo>
                      <a:lnTo>
                        <a:pt x="2948224" y="2773135"/>
                      </a:lnTo>
                      <a:lnTo>
                        <a:pt x="0" y="2773138"/>
                      </a:lnTo>
                      <a:lnTo>
                        <a:pt x="2658636" y="114503"/>
                      </a:lnTo>
                      <a:lnTo>
                        <a:pt x="2716752" y="67028"/>
                      </a:lnTo>
                      <a:cubicBezTo>
                        <a:pt x="2784430" y="22343"/>
                        <a:pt x="2862520" y="0"/>
                        <a:pt x="2940608" y="0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Freeform: Shape 79">
                  <a:extLst>
                    <a:ext uri="{FF2B5EF4-FFF2-40B4-BE49-F238E27FC236}">
                      <a16:creationId xmlns:a16="http://schemas.microsoft.com/office/drawing/2014/main" id="{7EBAD8C2-280E-492C-831E-A189CA040DB1}"/>
                    </a:ext>
                  </a:extLst>
                </p:cNvPr>
                <p:cNvSpPr/>
                <p:nvPr/>
              </p:nvSpPr>
              <p:spPr>
                <a:xfrm>
                  <a:off x="3194525" y="2906970"/>
                  <a:ext cx="3678187" cy="2773138"/>
                </a:xfrm>
                <a:custGeom>
                  <a:avLst/>
                  <a:gdLst>
                    <a:gd name="connsiteX0" fmla="*/ 2940608 w 3678187"/>
                    <a:gd name="connsiteY0" fmla="*/ 0 h 2773138"/>
                    <a:gd name="connsiteX1" fmla="*/ 3228288 w 3678187"/>
                    <a:gd name="connsiteY1" fmla="*/ 119162 h 2773138"/>
                    <a:gd name="connsiteX2" fmla="*/ 3678187 w 3678187"/>
                    <a:gd name="connsiteY2" fmla="*/ 569061 h 2773138"/>
                    <a:gd name="connsiteX3" fmla="*/ 1474110 w 3678187"/>
                    <a:gd name="connsiteY3" fmla="*/ 2773137 h 2773138"/>
                    <a:gd name="connsiteX4" fmla="*/ 0 w 3678187"/>
                    <a:gd name="connsiteY4" fmla="*/ 2773138 h 2773138"/>
                    <a:gd name="connsiteX5" fmla="*/ 2658636 w 3678187"/>
                    <a:gd name="connsiteY5" fmla="*/ 114503 h 2773138"/>
                    <a:gd name="connsiteX6" fmla="*/ 2716752 w 3678187"/>
                    <a:gd name="connsiteY6" fmla="*/ 67028 h 2773138"/>
                    <a:gd name="connsiteX7" fmla="*/ 2940608 w 3678187"/>
                    <a:gd name="connsiteY7" fmla="*/ 0 h 27731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3678187" h="2773138">
                      <a:moveTo>
                        <a:pt x="2940608" y="0"/>
                      </a:moveTo>
                      <a:cubicBezTo>
                        <a:pt x="3044728" y="1"/>
                        <a:pt x="3148847" y="39721"/>
                        <a:pt x="3228288" y="119162"/>
                      </a:cubicBezTo>
                      <a:lnTo>
                        <a:pt x="3678187" y="569061"/>
                      </a:lnTo>
                      <a:lnTo>
                        <a:pt x="1474110" y="2773137"/>
                      </a:lnTo>
                      <a:lnTo>
                        <a:pt x="0" y="2773138"/>
                      </a:lnTo>
                      <a:lnTo>
                        <a:pt x="2658636" y="114503"/>
                      </a:lnTo>
                      <a:lnTo>
                        <a:pt x="2716752" y="67028"/>
                      </a:lnTo>
                      <a:cubicBezTo>
                        <a:pt x="2784430" y="22343"/>
                        <a:pt x="2862520" y="0"/>
                        <a:pt x="2940608" y="0"/>
                      </a:cubicBez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en-US"/>
                </a:p>
              </p:txBody>
            </p:sp>
          </p:grpSp>
        </p:grpSp>
        <p:grpSp>
          <p:nvGrpSpPr>
            <p:cNvPr id="36" name="Group 35">
              <a:extLst>
                <a:ext uri="{FF2B5EF4-FFF2-40B4-BE49-F238E27FC236}">
                  <a16:creationId xmlns:a16="http://schemas.microsoft.com/office/drawing/2014/main" id="{8FE0041A-BE0B-49F0-8964-8642FD9F69C8}"/>
                </a:ext>
              </a:extLst>
            </p:cNvPr>
            <p:cNvGrpSpPr/>
            <p:nvPr/>
          </p:nvGrpSpPr>
          <p:grpSpPr>
            <a:xfrm rot="10800000">
              <a:off x="476139" y="1826761"/>
              <a:ext cx="7010930" cy="2773138"/>
              <a:chOff x="2590535" y="2906970"/>
              <a:chExt cx="7010930" cy="2773138"/>
            </a:xfrm>
          </p:grpSpPr>
          <p:sp>
            <p:nvSpPr>
              <p:cNvPr id="37" name="Freeform: Shape 36">
                <a:extLst>
                  <a:ext uri="{FF2B5EF4-FFF2-40B4-BE49-F238E27FC236}">
                    <a16:creationId xmlns:a16="http://schemas.microsoft.com/office/drawing/2014/main" id="{E32B6B4C-66DF-40B9-8B46-EE249A1E72D8}"/>
                  </a:ext>
                </a:extLst>
              </p:cNvPr>
              <p:cNvSpPr/>
              <p:nvPr/>
            </p:nvSpPr>
            <p:spPr>
              <a:xfrm rot="5400000">
                <a:off x="4023852" y="3844868"/>
                <a:ext cx="401921" cy="3268556"/>
              </a:xfrm>
              <a:custGeom>
                <a:avLst/>
                <a:gdLst>
                  <a:gd name="connsiteX0" fmla="*/ 0 w 401921"/>
                  <a:gd name="connsiteY0" fmla="*/ 3268556 h 3268556"/>
                  <a:gd name="connsiteX1" fmla="*/ 1 w 401921"/>
                  <a:gd name="connsiteY1" fmla="*/ 0 h 3268556"/>
                  <a:gd name="connsiteX2" fmla="*/ 401921 w 401921"/>
                  <a:gd name="connsiteY2" fmla="*/ 0 h 3268556"/>
                  <a:gd name="connsiteX3" fmla="*/ 401921 w 401921"/>
                  <a:gd name="connsiteY3" fmla="*/ 2862213 h 3268556"/>
                  <a:gd name="connsiteX4" fmla="*/ 77074 w 401921"/>
                  <a:gd name="connsiteY4" fmla="*/ 3260786 h 3268556"/>
                  <a:gd name="connsiteX5" fmla="*/ 0 w 401921"/>
                  <a:gd name="connsiteY5" fmla="*/ 3268556 h 32685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401921" h="3268556">
                    <a:moveTo>
                      <a:pt x="0" y="3268556"/>
                    </a:moveTo>
                    <a:lnTo>
                      <a:pt x="1" y="0"/>
                    </a:lnTo>
                    <a:lnTo>
                      <a:pt x="401921" y="0"/>
                    </a:lnTo>
                    <a:lnTo>
                      <a:pt x="401921" y="2862213"/>
                    </a:lnTo>
                    <a:cubicBezTo>
                      <a:pt x="401921" y="3058818"/>
                      <a:pt x="262464" y="3222850"/>
                      <a:pt x="77074" y="3260786"/>
                    </a:cubicBezTo>
                    <a:lnTo>
                      <a:pt x="0" y="3268556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38" name="Freeform: Shape 37">
                <a:extLst>
                  <a:ext uri="{FF2B5EF4-FFF2-40B4-BE49-F238E27FC236}">
                    <a16:creationId xmlns:a16="http://schemas.microsoft.com/office/drawing/2014/main" id="{23FEC2D3-3662-4889-89C5-586C35D9F1BE}"/>
                  </a:ext>
                </a:extLst>
              </p:cNvPr>
              <p:cNvSpPr/>
              <p:nvPr/>
            </p:nvSpPr>
            <p:spPr>
              <a:xfrm rot="5400000">
                <a:off x="7766226" y="3844869"/>
                <a:ext cx="401921" cy="3268557"/>
              </a:xfrm>
              <a:custGeom>
                <a:avLst/>
                <a:gdLst>
                  <a:gd name="connsiteX0" fmla="*/ 0 w 401921"/>
                  <a:gd name="connsiteY0" fmla="*/ 3268557 h 3268557"/>
                  <a:gd name="connsiteX1" fmla="*/ 1 w 401921"/>
                  <a:gd name="connsiteY1" fmla="*/ 0 h 3268557"/>
                  <a:gd name="connsiteX2" fmla="*/ 77074 w 401921"/>
                  <a:gd name="connsiteY2" fmla="*/ 7770 h 3268557"/>
                  <a:gd name="connsiteX3" fmla="*/ 401921 w 401921"/>
                  <a:gd name="connsiteY3" fmla="*/ 406342 h 3268557"/>
                  <a:gd name="connsiteX4" fmla="*/ 401920 w 401921"/>
                  <a:gd name="connsiteY4" fmla="*/ 3268557 h 3268557"/>
                  <a:gd name="connsiteX5" fmla="*/ 0 w 401921"/>
                  <a:gd name="connsiteY5" fmla="*/ 3268557 h 32685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401921" h="3268557">
                    <a:moveTo>
                      <a:pt x="0" y="3268557"/>
                    </a:moveTo>
                    <a:lnTo>
                      <a:pt x="1" y="0"/>
                    </a:lnTo>
                    <a:lnTo>
                      <a:pt x="77074" y="7770"/>
                    </a:lnTo>
                    <a:cubicBezTo>
                      <a:pt x="262464" y="45706"/>
                      <a:pt x="401921" y="209738"/>
                      <a:pt x="401921" y="406342"/>
                    </a:cubicBezTo>
                    <a:lnTo>
                      <a:pt x="401920" y="3268557"/>
                    </a:lnTo>
                    <a:lnTo>
                      <a:pt x="0" y="3268557"/>
                    </a:lnTo>
                    <a:close/>
                  </a:path>
                </a:pathLst>
              </a:custGeom>
              <a:solidFill>
                <a:schemeClr val="accent5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grpSp>
            <p:nvGrpSpPr>
              <p:cNvPr id="39" name="Group 38">
                <a:extLst>
                  <a:ext uri="{FF2B5EF4-FFF2-40B4-BE49-F238E27FC236}">
                    <a16:creationId xmlns:a16="http://schemas.microsoft.com/office/drawing/2014/main" id="{F1DEFE6C-5656-4025-8534-422217EB8E6A}"/>
                  </a:ext>
                </a:extLst>
              </p:cNvPr>
              <p:cNvGrpSpPr/>
              <p:nvPr/>
            </p:nvGrpSpPr>
            <p:grpSpPr>
              <a:xfrm>
                <a:off x="3154869" y="2906970"/>
                <a:ext cx="5882262" cy="2773138"/>
                <a:chOff x="3194525" y="2906970"/>
                <a:chExt cx="5882262" cy="2773138"/>
              </a:xfrm>
            </p:grpSpPr>
            <p:sp>
              <p:nvSpPr>
                <p:cNvPr id="40" name="Freeform: Shape 39">
                  <a:extLst>
                    <a:ext uri="{FF2B5EF4-FFF2-40B4-BE49-F238E27FC236}">
                      <a16:creationId xmlns:a16="http://schemas.microsoft.com/office/drawing/2014/main" id="{E27EB78C-AE05-435D-831A-8FE7B445B83A}"/>
                    </a:ext>
                  </a:extLst>
                </p:cNvPr>
                <p:cNvSpPr/>
                <p:nvPr/>
              </p:nvSpPr>
              <p:spPr>
                <a:xfrm>
                  <a:off x="6142749" y="4213087"/>
                  <a:ext cx="2934038" cy="1467020"/>
                </a:xfrm>
                <a:custGeom>
                  <a:avLst/>
                  <a:gdLst>
                    <a:gd name="connsiteX0" fmla="*/ 1467019 w 2934038"/>
                    <a:gd name="connsiteY0" fmla="*/ 0 h 1467020"/>
                    <a:gd name="connsiteX1" fmla="*/ 2204074 w 2934038"/>
                    <a:gd name="connsiteY1" fmla="*/ 737055 h 1467020"/>
                    <a:gd name="connsiteX2" fmla="*/ 2112316 w 2934038"/>
                    <a:gd name="connsiteY2" fmla="*/ 828813 h 1467020"/>
                    <a:gd name="connsiteX3" fmla="*/ 2112319 w 2934038"/>
                    <a:gd name="connsiteY3" fmla="*/ 828813 h 1467020"/>
                    <a:gd name="connsiteX4" fmla="*/ 2204075 w 2934038"/>
                    <a:gd name="connsiteY4" fmla="*/ 737057 h 1467020"/>
                    <a:gd name="connsiteX5" fmla="*/ 2934038 w 2934038"/>
                    <a:gd name="connsiteY5" fmla="*/ 1467020 h 1467020"/>
                    <a:gd name="connsiteX6" fmla="*/ 1474112 w 2934038"/>
                    <a:gd name="connsiteY6" fmla="*/ 1467019 h 1467020"/>
                    <a:gd name="connsiteX7" fmla="*/ 1642418 w 2934038"/>
                    <a:gd name="connsiteY7" fmla="*/ 1298713 h 1467020"/>
                    <a:gd name="connsiteX8" fmla="*/ 1642417 w 2934038"/>
                    <a:gd name="connsiteY8" fmla="*/ 1298713 h 1467020"/>
                    <a:gd name="connsiteX9" fmla="*/ 1474112 w 2934038"/>
                    <a:gd name="connsiteY9" fmla="*/ 1467018 h 1467020"/>
                    <a:gd name="connsiteX10" fmla="*/ 0 w 2934038"/>
                    <a:gd name="connsiteY10" fmla="*/ 1467018 h 1467020"/>
                    <a:gd name="connsiteX0" fmla="*/ 1467019 w 2934038"/>
                    <a:gd name="connsiteY0" fmla="*/ 0 h 1467020"/>
                    <a:gd name="connsiteX1" fmla="*/ 2204074 w 2934038"/>
                    <a:gd name="connsiteY1" fmla="*/ 737055 h 1467020"/>
                    <a:gd name="connsiteX2" fmla="*/ 2112316 w 2934038"/>
                    <a:gd name="connsiteY2" fmla="*/ 828813 h 1467020"/>
                    <a:gd name="connsiteX3" fmla="*/ 2112319 w 2934038"/>
                    <a:gd name="connsiteY3" fmla="*/ 828813 h 1467020"/>
                    <a:gd name="connsiteX4" fmla="*/ 2204075 w 2934038"/>
                    <a:gd name="connsiteY4" fmla="*/ 737057 h 1467020"/>
                    <a:gd name="connsiteX5" fmla="*/ 2934038 w 2934038"/>
                    <a:gd name="connsiteY5" fmla="*/ 1467020 h 1467020"/>
                    <a:gd name="connsiteX6" fmla="*/ 1474112 w 2934038"/>
                    <a:gd name="connsiteY6" fmla="*/ 1467019 h 1467020"/>
                    <a:gd name="connsiteX7" fmla="*/ 1642418 w 2934038"/>
                    <a:gd name="connsiteY7" fmla="*/ 1298713 h 1467020"/>
                    <a:gd name="connsiteX8" fmla="*/ 1474112 w 2934038"/>
                    <a:gd name="connsiteY8" fmla="*/ 1467018 h 1467020"/>
                    <a:gd name="connsiteX9" fmla="*/ 0 w 2934038"/>
                    <a:gd name="connsiteY9" fmla="*/ 1467018 h 1467020"/>
                    <a:gd name="connsiteX10" fmla="*/ 1467019 w 2934038"/>
                    <a:gd name="connsiteY10" fmla="*/ 0 h 1467020"/>
                    <a:gd name="connsiteX0" fmla="*/ 1467019 w 2934038"/>
                    <a:gd name="connsiteY0" fmla="*/ 0 h 1467020"/>
                    <a:gd name="connsiteX1" fmla="*/ 2204074 w 2934038"/>
                    <a:gd name="connsiteY1" fmla="*/ 737055 h 1467020"/>
                    <a:gd name="connsiteX2" fmla="*/ 2112316 w 2934038"/>
                    <a:gd name="connsiteY2" fmla="*/ 828813 h 1467020"/>
                    <a:gd name="connsiteX3" fmla="*/ 2112319 w 2934038"/>
                    <a:gd name="connsiteY3" fmla="*/ 828813 h 1467020"/>
                    <a:gd name="connsiteX4" fmla="*/ 2204075 w 2934038"/>
                    <a:gd name="connsiteY4" fmla="*/ 737057 h 1467020"/>
                    <a:gd name="connsiteX5" fmla="*/ 2934038 w 2934038"/>
                    <a:gd name="connsiteY5" fmla="*/ 1467020 h 1467020"/>
                    <a:gd name="connsiteX6" fmla="*/ 1474112 w 2934038"/>
                    <a:gd name="connsiteY6" fmla="*/ 1467019 h 1467020"/>
                    <a:gd name="connsiteX7" fmla="*/ 1474112 w 2934038"/>
                    <a:gd name="connsiteY7" fmla="*/ 1467018 h 1467020"/>
                    <a:gd name="connsiteX8" fmla="*/ 0 w 2934038"/>
                    <a:gd name="connsiteY8" fmla="*/ 1467018 h 1467020"/>
                    <a:gd name="connsiteX9" fmla="*/ 1467019 w 2934038"/>
                    <a:gd name="connsiteY9" fmla="*/ 0 h 1467020"/>
                    <a:gd name="connsiteX0" fmla="*/ 1467019 w 2934038"/>
                    <a:gd name="connsiteY0" fmla="*/ 0 h 1467020"/>
                    <a:gd name="connsiteX1" fmla="*/ 2204074 w 2934038"/>
                    <a:gd name="connsiteY1" fmla="*/ 737055 h 1467020"/>
                    <a:gd name="connsiteX2" fmla="*/ 2112316 w 2934038"/>
                    <a:gd name="connsiteY2" fmla="*/ 828813 h 1467020"/>
                    <a:gd name="connsiteX3" fmla="*/ 2112319 w 2934038"/>
                    <a:gd name="connsiteY3" fmla="*/ 828813 h 1467020"/>
                    <a:gd name="connsiteX4" fmla="*/ 2204075 w 2934038"/>
                    <a:gd name="connsiteY4" fmla="*/ 737057 h 1467020"/>
                    <a:gd name="connsiteX5" fmla="*/ 2934038 w 2934038"/>
                    <a:gd name="connsiteY5" fmla="*/ 1467020 h 1467020"/>
                    <a:gd name="connsiteX6" fmla="*/ 1474112 w 2934038"/>
                    <a:gd name="connsiteY6" fmla="*/ 1467019 h 1467020"/>
                    <a:gd name="connsiteX7" fmla="*/ 0 w 2934038"/>
                    <a:gd name="connsiteY7" fmla="*/ 1467018 h 1467020"/>
                    <a:gd name="connsiteX8" fmla="*/ 1467019 w 2934038"/>
                    <a:gd name="connsiteY8" fmla="*/ 0 h 1467020"/>
                    <a:gd name="connsiteX0" fmla="*/ 1467019 w 2934038"/>
                    <a:gd name="connsiteY0" fmla="*/ 0 h 1467020"/>
                    <a:gd name="connsiteX1" fmla="*/ 2204074 w 2934038"/>
                    <a:gd name="connsiteY1" fmla="*/ 737055 h 1467020"/>
                    <a:gd name="connsiteX2" fmla="*/ 2112316 w 2934038"/>
                    <a:gd name="connsiteY2" fmla="*/ 828813 h 1467020"/>
                    <a:gd name="connsiteX3" fmla="*/ 2112319 w 2934038"/>
                    <a:gd name="connsiteY3" fmla="*/ 828813 h 1467020"/>
                    <a:gd name="connsiteX4" fmla="*/ 2204075 w 2934038"/>
                    <a:gd name="connsiteY4" fmla="*/ 737057 h 1467020"/>
                    <a:gd name="connsiteX5" fmla="*/ 2934038 w 2934038"/>
                    <a:gd name="connsiteY5" fmla="*/ 1467020 h 1467020"/>
                    <a:gd name="connsiteX6" fmla="*/ 0 w 2934038"/>
                    <a:gd name="connsiteY6" fmla="*/ 1467018 h 1467020"/>
                    <a:gd name="connsiteX7" fmla="*/ 1467019 w 2934038"/>
                    <a:gd name="connsiteY7" fmla="*/ 0 h 1467020"/>
                    <a:gd name="connsiteX0" fmla="*/ 1467019 w 2934038"/>
                    <a:gd name="connsiteY0" fmla="*/ 0 h 1467020"/>
                    <a:gd name="connsiteX1" fmla="*/ 2204074 w 2934038"/>
                    <a:gd name="connsiteY1" fmla="*/ 737055 h 1467020"/>
                    <a:gd name="connsiteX2" fmla="*/ 2112316 w 2934038"/>
                    <a:gd name="connsiteY2" fmla="*/ 828813 h 1467020"/>
                    <a:gd name="connsiteX3" fmla="*/ 2204075 w 2934038"/>
                    <a:gd name="connsiteY3" fmla="*/ 737057 h 1467020"/>
                    <a:gd name="connsiteX4" fmla="*/ 2934038 w 2934038"/>
                    <a:gd name="connsiteY4" fmla="*/ 1467020 h 1467020"/>
                    <a:gd name="connsiteX5" fmla="*/ 0 w 2934038"/>
                    <a:gd name="connsiteY5" fmla="*/ 1467018 h 1467020"/>
                    <a:gd name="connsiteX6" fmla="*/ 1467019 w 2934038"/>
                    <a:gd name="connsiteY6" fmla="*/ 0 h 1467020"/>
                    <a:gd name="connsiteX0" fmla="*/ 1467019 w 2934038"/>
                    <a:gd name="connsiteY0" fmla="*/ 0 h 1467020"/>
                    <a:gd name="connsiteX1" fmla="*/ 2204074 w 2934038"/>
                    <a:gd name="connsiteY1" fmla="*/ 737055 h 1467020"/>
                    <a:gd name="connsiteX2" fmla="*/ 2204075 w 2934038"/>
                    <a:gd name="connsiteY2" fmla="*/ 737057 h 1467020"/>
                    <a:gd name="connsiteX3" fmla="*/ 2934038 w 2934038"/>
                    <a:gd name="connsiteY3" fmla="*/ 1467020 h 1467020"/>
                    <a:gd name="connsiteX4" fmla="*/ 0 w 2934038"/>
                    <a:gd name="connsiteY4" fmla="*/ 1467018 h 1467020"/>
                    <a:gd name="connsiteX5" fmla="*/ 1467019 w 2934038"/>
                    <a:gd name="connsiteY5" fmla="*/ 0 h 1467020"/>
                    <a:gd name="connsiteX0" fmla="*/ 1467019 w 3024603"/>
                    <a:gd name="connsiteY0" fmla="*/ 0 h 1467020"/>
                    <a:gd name="connsiteX1" fmla="*/ 2204074 w 3024603"/>
                    <a:gd name="connsiteY1" fmla="*/ 737055 h 1467020"/>
                    <a:gd name="connsiteX2" fmla="*/ 2934038 w 3024603"/>
                    <a:gd name="connsiteY2" fmla="*/ 1467020 h 1467020"/>
                    <a:gd name="connsiteX3" fmla="*/ 0 w 3024603"/>
                    <a:gd name="connsiteY3" fmla="*/ 1467018 h 1467020"/>
                    <a:gd name="connsiteX4" fmla="*/ 1467019 w 3024603"/>
                    <a:gd name="connsiteY4" fmla="*/ 0 h 1467020"/>
                    <a:gd name="connsiteX0" fmla="*/ 1467019 w 2934038"/>
                    <a:gd name="connsiteY0" fmla="*/ 0 h 1467020"/>
                    <a:gd name="connsiteX1" fmla="*/ 2934038 w 2934038"/>
                    <a:gd name="connsiteY1" fmla="*/ 1467020 h 1467020"/>
                    <a:gd name="connsiteX2" fmla="*/ 0 w 2934038"/>
                    <a:gd name="connsiteY2" fmla="*/ 1467018 h 1467020"/>
                    <a:gd name="connsiteX3" fmla="*/ 1467019 w 2934038"/>
                    <a:gd name="connsiteY3" fmla="*/ 0 h 146702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934038" h="1467020">
                      <a:moveTo>
                        <a:pt x="1467019" y="0"/>
                      </a:moveTo>
                      <a:lnTo>
                        <a:pt x="2934038" y="1467020"/>
                      </a:lnTo>
                      <a:lnTo>
                        <a:pt x="0" y="1467018"/>
                      </a:lnTo>
                      <a:lnTo>
                        <a:pt x="1467019" y="0"/>
                      </a:lnTo>
                      <a:close/>
                    </a:path>
                  </a:pathLst>
                </a:custGeom>
                <a:solidFill>
                  <a:schemeClr val="accent5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41" name="Freeform: Shape 40">
                  <a:extLst>
                    <a:ext uri="{FF2B5EF4-FFF2-40B4-BE49-F238E27FC236}">
                      <a16:creationId xmlns:a16="http://schemas.microsoft.com/office/drawing/2014/main" id="{6704DDD9-10FB-4E9E-99F8-6D95CCC4BD72}"/>
                    </a:ext>
                  </a:extLst>
                </p:cNvPr>
                <p:cNvSpPr/>
                <p:nvPr/>
              </p:nvSpPr>
              <p:spPr>
                <a:xfrm>
                  <a:off x="4668637" y="3476030"/>
                  <a:ext cx="3678186" cy="2204076"/>
                </a:xfrm>
                <a:custGeom>
                  <a:avLst/>
                  <a:gdLst>
                    <a:gd name="connsiteX0" fmla="*/ 2204076 w 3678186"/>
                    <a:gd name="connsiteY0" fmla="*/ 0 h 2204076"/>
                    <a:gd name="connsiteX1" fmla="*/ 2941132 w 3678186"/>
                    <a:gd name="connsiteY1" fmla="*/ 737056 h 2204076"/>
                    <a:gd name="connsiteX2" fmla="*/ 2772718 w 3678186"/>
                    <a:gd name="connsiteY2" fmla="*/ 905470 h 2204076"/>
                    <a:gd name="connsiteX3" fmla="*/ 2772719 w 3678186"/>
                    <a:gd name="connsiteY3" fmla="*/ 905470 h 2204076"/>
                    <a:gd name="connsiteX4" fmla="*/ 2941131 w 3678186"/>
                    <a:gd name="connsiteY4" fmla="*/ 737058 h 2204076"/>
                    <a:gd name="connsiteX5" fmla="*/ 3678186 w 3678186"/>
                    <a:gd name="connsiteY5" fmla="*/ 1474113 h 2204076"/>
                    <a:gd name="connsiteX6" fmla="*/ 2948224 w 3678186"/>
                    <a:gd name="connsiteY6" fmla="*/ 2204076 h 2204076"/>
                    <a:gd name="connsiteX7" fmla="*/ 1474112 w 3678186"/>
                    <a:gd name="connsiteY7" fmla="*/ 2204076 h 2204076"/>
                    <a:gd name="connsiteX8" fmla="*/ 1986163 w 3678186"/>
                    <a:gd name="connsiteY8" fmla="*/ 1692026 h 2204076"/>
                    <a:gd name="connsiteX9" fmla="*/ 1986163 w 3678186"/>
                    <a:gd name="connsiteY9" fmla="*/ 1692025 h 2204076"/>
                    <a:gd name="connsiteX10" fmla="*/ 1474112 w 3678186"/>
                    <a:gd name="connsiteY10" fmla="*/ 2204075 h 2204076"/>
                    <a:gd name="connsiteX11" fmla="*/ 0 w 3678186"/>
                    <a:gd name="connsiteY11" fmla="*/ 2204076 h 2204076"/>
                    <a:gd name="connsiteX0" fmla="*/ 2204076 w 3678186"/>
                    <a:gd name="connsiteY0" fmla="*/ 0 h 2204076"/>
                    <a:gd name="connsiteX1" fmla="*/ 2941132 w 3678186"/>
                    <a:gd name="connsiteY1" fmla="*/ 737056 h 2204076"/>
                    <a:gd name="connsiteX2" fmla="*/ 2772718 w 3678186"/>
                    <a:gd name="connsiteY2" fmla="*/ 905470 h 2204076"/>
                    <a:gd name="connsiteX3" fmla="*/ 2772719 w 3678186"/>
                    <a:gd name="connsiteY3" fmla="*/ 905470 h 2204076"/>
                    <a:gd name="connsiteX4" fmla="*/ 2941131 w 3678186"/>
                    <a:gd name="connsiteY4" fmla="*/ 737058 h 2204076"/>
                    <a:gd name="connsiteX5" fmla="*/ 3678186 w 3678186"/>
                    <a:gd name="connsiteY5" fmla="*/ 1474113 h 2204076"/>
                    <a:gd name="connsiteX6" fmla="*/ 2948224 w 3678186"/>
                    <a:gd name="connsiteY6" fmla="*/ 2204076 h 2204076"/>
                    <a:gd name="connsiteX7" fmla="*/ 1474112 w 3678186"/>
                    <a:gd name="connsiteY7" fmla="*/ 2204076 h 2204076"/>
                    <a:gd name="connsiteX8" fmla="*/ 1986163 w 3678186"/>
                    <a:gd name="connsiteY8" fmla="*/ 1692026 h 2204076"/>
                    <a:gd name="connsiteX9" fmla="*/ 1474112 w 3678186"/>
                    <a:gd name="connsiteY9" fmla="*/ 2204075 h 2204076"/>
                    <a:gd name="connsiteX10" fmla="*/ 0 w 3678186"/>
                    <a:gd name="connsiteY10" fmla="*/ 2204076 h 2204076"/>
                    <a:gd name="connsiteX11" fmla="*/ 2204076 w 3678186"/>
                    <a:gd name="connsiteY11" fmla="*/ 0 h 2204076"/>
                    <a:gd name="connsiteX0" fmla="*/ 2204076 w 3678186"/>
                    <a:gd name="connsiteY0" fmla="*/ 0 h 2204076"/>
                    <a:gd name="connsiteX1" fmla="*/ 2941132 w 3678186"/>
                    <a:gd name="connsiteY1" fmla="*/ 737056 h 2204076"/>
                    <a:gd name="connsiteX2" fmla="*/ 2772718 w 3678186"/>
                    <a:gd name="connsiteY2" fmla="*/ 905470 h 2204076"/>
                    <a:gd name="connsiteX3" fmla="*/ 2772719 w 3678186"/>
                    <a:gd name="connsiteY3" fmla="*/ 905470 h 2204076"/>
                    <a:gd name="connsiteX4" fmla="*/ 2941131 w 3678186"/>
                    <a:gd name="connsiteY4" fmla="*/ 737058 h 2204076"/>
                    <a:gd name="connsiteX5" fmla="*/ 3678186 w 3678186"/>
                    <a:gd name="connsiteY5" fmla="*/ 1474113 h 2204076"/>
                    <a:gd name="connsiteX6" fmla="*/ 2948224 w 3678186"/>
                    <a:gd name="connsiteY6" fmla="*/ 2204076 h 2204076"/>
                    <a:gd name="connsiteX7" fmla="*/ 1474112 w 3678186"/>
                    <a:gd name="connsiteY7" fmla="*/ 2204076 h 2204076"/>
                    <a:gd name="connsiteX8" fmla="*/ 1474112 w 3678186"/>
                    <a:gd name="connsiteY8" fmla="*/ 2204075 h 2204076"/>
                    <a:gd name="connsiteX9" fmla="*/ 0 w 3678186"/>
                    <a:gd name="connsiteY9" fmla="*/ 2204076 h 2204076"/>
                    <a:gd name="connsiteX10" fmla="*/ 2204076 w 3678186"/>
                    <a:gd name="connsiteY10" fmla="*/ 0 h 2204076"/>
                    <a:gd name="connsiteX0" fmla="*/ 2204076 w 3678186"/>
                    <a:gd name="connsiteY0" fmla="*/ 0 h 2204076"/>
                    <a:gd name="connsiteX1" fmla="*/ 2941132 w 3678186"/>
                    <a:gd name="connsiteY1" fmla="*/ 737056 h 2204076"/>
                    <a:gd name="connsiteX2" fmla="*/ 2772718 w 3678186"/>
                    <a:gd name="connsiteY2" fmla="*/ 905470 h 2204076"/>
                    <a:gd name="connsiteX3" fmla="*/ 2772719 w 3678186"/>
                    <a:gd name="connsiteY3" fmla="*/ 905470 h 2204076"/>
                    <a:gd name="connsiteX4" fmla="*/ 2941131 w 3678186"/>
                    <a:gd name="connsiteY4" fmla="*/ 737058 h 2204076"/>
                    <a:gd name="connsiteX5" fmla="*/ 3678186 w 3678186"/>
                    <a:gd name="connsiteY5" fmla="*/ 1474113 h 2204076"/>
                    <a:gd name="connsiteX6" fmla="*/ 2948224 w 3678186"/>
                    <a:gd name="connsiteY6" fmla="*/ 2204076 h 2204076"/>
                    <a:gd name="connsiteX7" fmla="*/ 1474112 w 3678186"/>
                    <a:gd name="connsiteY7" fmla="*/ 2204076 h 2204076"/>
                    <a:gd name="connsiteX8" fmla="*/ 0 w 3678186"/>
                    <a:gd name="connsiteY8" fmla="*/ 2204076 h 2204076"/>
                    <a:gd name="connsiteX9" fmla="*/ 2204076 w 3678186"/>
                    <a:gd name="connsiteY9" fmla="*/ 0 h 2204076"/>
                    <a:gd name="connsiteX0" fmla="*/ 2204076 w 3678186"/>
                    <a:gd name="connsiteY0" fmla="*/ 0 h 2204076"/>
                    <a:gd name="connsiteX1" fmla="*/ 2941132 w 3678186"/>
                    <a:gd name="connsiteY1" fmla="*/ 737056 h 2204076"/>
                    <a:gd name="connsiteX2" fmla="*/ 2772718 w 3678186"/>
                    <a:gd name="connsiteY2" fmla="*/ 905470 h 2204076"/>
                    <a:gd name="connsiteX3" fmla="*/ 2772719 w 3678186"/>
                    <a:gd name="connsiteY3" fmla="*/ 905470 h 2204076"/>
                    <a:gd name="connsiteX4" fmla="*/ 2941131 w 3678186"/>
                    <a:gd name="connsiteY4" fmla="*/ 737058 h 2204076"/>
                    <a:gd name="connsiteX5" fmla="*/ 3678186 w 3678186"/>
                    <a:gd name="connsiteY5" fmla="*/ 1474113 h 2204076"/>
                    <a:gd name="connsiteX6" fmla="*/ 2948224 w 3678186"/>
                    <a:gd name="connsiteY6" fmla="*/ 2204076 h 2204076"/>
                    <a:gd name="connsiteX7" fmla="*/ 0 w 3678186"/>
                    <a:gd name="connsiteY7" fmla="*/ 2204076 h 2204076"/>
                    <a:gd name="connsiteX8" fmla="*/ 2204076 w 3678186"/>
                    <a:gd name="connsiteY8" fmla="*/ 0 h 2204076"/>
                    <a:gd name="connsiteX0" fmla="*/ 2204076 w 3678186"/>
                    <a:gd name="connsiteY0" fmla="*/ 0 h 2204076"/>
                    <a:gd name="connsiteX1" fmla="*/ 2941132 w 3678186"/>
                    <a:gd name="connsiteY1" fmla="*/ 737056 h 2204076"/>
                    <a:gd name="connsiteX2" fmla="*/ 2772718 w 3678186"/>
                    <a:gd name="connsiteY2" fmla="*/ 905470 h 2204076"/>
                    <a:gd name="connsiteX3" fmla="*/ 2941131 w 3678186"/>
                    <a:gd name="connsiteY3" fmla="*/ 737058 h 2204076"/>
                    <a:gd name="connsiteX4" fmla="*/ 3678186 w 3678186"/>
                    <a:gd name="connsiteY4" fmla="*/ 1474113 h 2204076"/>
                    <a:gd name="connsiteX5" fmla="*/ 2948224 w 3678186"/>
                    <a:gd name="connsiteY5" fmla="*/ 2204076 h 2204076"/>
                    <a:gd name="connsiteX6" fmla="*/ 0 w 3678186"/>
                    <a:gd name="connsiteY6" fmla="*/ 2204076 h 2204076"/>
                    <a:gd name="connsiteX7" fmla="*/ 2204076 w 3678186"/>
                    <a:gd name="connsiteY7" fmla="*/ 0 h 2204076"/>
                    <a:gd name="connsiteX0" fmla="*/ 2204076 w 3678186"/>
                    <a:gd name="connsiteY0" fmla="*/ 0 h 2204076"/>
                    <a:gd name="connsiteX1" fmla="*/ 2941132 w 3678186"/>
                    <a:gd name="connsiteY1" fmla="*/ 737056 h 2204076"/>
                    <a:gd name="connsiteX2" fmla="*/ 2941131 w 3678186"/>
                    <a:gd name="connsiteY2" fmla="*/ 737058 h 2204076"/>
                    <a:gd name="connsiteX3" fmla="*/ 3678186 w 3678186"/>
                    <a:gd name="connsiteY3" fmla="*/ 1474113 h 2204076"/>
                    <a:gd name="connsiteX4" fmla="*/ 2948224 w 3678186"/>
                    <a:gd name="connsiteY4" fmla="*/ 2204076 h 2204076"/>
                    <a:gd name="connsiteX5" fmla="*/ 0 w 3678186"/>
                    <a:gd name="connsiteY5" fmla="*/ 2204076 h 2204076"/>
                    <a:gd name="connsiteX6" fmla="*/ 2204076 w 3678186"/>
                    <a:gd name="connsiteY6" fmla="*/ 0 h 2204076"/>
                    <a:gd name="connsiteX0" fmla="*/ 2204076 w 3678186"/>
                    <a:gd name="connsiteY0" fmla="*/ 0 h 2204076"/>
                    <a:gd name="connsiteX1" fmla="*/ 2941132 w 3678186"/>
                    <a:gd name="connsiteY1" fmla="*/ 737056 h 2204076"/>
                    <a:gd name="connsiteX2" fmla="*/ 3678186 w 3678186"/>
                    <a:gd name="connsiteY2" fmla="*/ 1474113 h 2204076"/>
                    <a:gd name="connsiteX3" fmla="*/ 2948224 w 3678186"/>
                    <a:gd name="connsiteY3" fmla="*/ 2204076 h 2204076"/>
                    <a:gd name="connsiteX4" fmla="*/ 0 w 3678186"/>
                    <a:gd name="connsiteY4" fmla="*/ 2204076 h 2204076"/>
                    <a:gd name="connsiteX5" fmla="*/ 2204076 w 3678186"/>
                    <a:gd name="connsiteY5" fmla="*/ 0 h 2204076"/>
                    <a:gd name="connsiteX0" fmla="*/ 2204076 w 3678186"/>
                    <a:gd name="connsiteY0" fmla="*/ 0 h 2204076"/>
                    <a:gd name="connsiteX1" fmla="*/ 3678186 w 3678186"/>
                    <a:gd name="connsiteY1" fmla="*/ 1474113 h 2204076"/>
                    <a:gd name="connsiteX2" fmla="*/ 2948224 w 3678186"/>
                    <a:gd name="connsiteY2" fmla="*/ 2204076 h 2204076"/>
                    <a:gd name="connsiteX3" fmla="*/ 0 w 3678186"/>
                    <a:gd name="connsiteY3" fmla="*/ 2204076 h 2204076"/>
                    <a:gd name="connsiteX4" fmla="*/ 2204076 w 3678186"/>
                    <a:gd name="connsiteY4" fmla="*/ 0 h 220407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678186" h="2204076">
                      <a:moveTo>
                        <a:pt x="2204076" y="0"/>
                      </a:moveTo>
                      <a:lnTo>
                        <a:pt x="3678186" y="1474113"/>
                      </a:lnTo>
                      <a:lnTo>
                        <a:pt x="2948224" y="2204076"/>
                      </a:lnTo>
                      <a:lnTo>
                        <a:pt x="0" y="2204076"/>
                      </a:lnTo>
                      <a:lnTo>
                        <a:pt x="2204076" y="0"/>
                      </a:lnTo>
                      <a:close/>
                    </a:path>
                  </a:pathLst>
                </a:custGeom>
                <a:solidFill>
                  <a:srgbClr val="ED5824"/>
                </a:solidFill>
                <a:ln w="12700">
                  <a:miter lim="400000"/>
                </a:ln>
              </p:spPr>
              <p:txBody>
                <a:bodyPr rot="0" spcFirstLastPara="0" vertOverflow="overflow" horzOverflow="overflow" vert="horz" wrap="square" lIns="38100" tIns="38100" rIns="38100" bIns="3810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endParaRPr lang="en-US" sz="3000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42" name="Freeform: Shape 41">
                  <a:extLst>
                    <a:ext uri="{FF2B5EF4-FFF2-40B4-BE49-F238E27FC236}">
                      <a16:creationId xmlns:a16="http://schemas.microsoft.com/office/drawing/2014/main" id="{B01746C5-6BA4-4D22-9451-962283765BE5}"/>
                    </a:ext>
                  </a:extLst>
                </p:cNvPr>
                <p:cNvSpPr/>
                <p:nvPr/>
              </p:nvSpPr>
              <p:spPr>
                <a:xfrm>
                  <a:off x="3194525" y="2906970"/>
                  <a:ext cx="4415244" cy="2773138"/>
                </a:xfrm>
                <a:custGeom>
                  <a:avLst/>
                  <a:gdLst>
                    <a:gd name="connsiteX0" fmla="*/ 3667316 w 4415244"/>
                    <a:gd name="connsiteY0" fmla="*/ 579932 h 2773138"/>
                    <a:gd name="connsiteX1" fmla="*/ 3352325 w 4415244"/>
                    <a:gd name="connsiteY1" fmla="*/ 894923 h 2773138"/>
                    <a:gd name="connsiteX2" fmla="*/ 3352325 w 4415244"/>
                    <a:gd name="connsiteY2" fmla="*/ 894923 h 2773138"/>
                    <a:gd name="connsiteX3" fmla="*/ 2940608 w 4415244"/>
                    <a:gd name="connsiteY3" fmla="*/ 0 h 2773138"/>
                    <a:gd name="connsiteX4" fmla="*/ 3228288 w 4415244"/>
                    <a:gd name="connsiteY4" fmla="*/ 119162 h 2773138"/>
                    <a:gd name="connsiteX5" fmla="*/ 3678187 w 4415244"/>
                    <a:gd name="connsiteY5" fmla="*/ 569061 h 2773138"/>
                    <a:gd name="connsiteX6" fmla="*/ 3678188 w 4415244"/>
                    <a:gd name="connsiteY6" fmla="*/ 569060 h 2773138"/>
                    <a:gd name="connsiteX7" fmla="*/ 4415244 w 4415244"/>
                    <a:gd name="connsiteY7" fmla="*/ 1306116 h 2773138"/>
                    <a:gd name="connsiteX8" fmla="*/ 2948224 w 4415244"/>
                    <a:gd name="connsiteY8" fmla="*/ 2773135 h 2773138"/>
                    <a:gd name="connsiteX9" fmla="*/ 1474112 w 4415244"/>
                    <a:gd name="connsiteY9" fmla="*/ 2773136 h 2773138"/>
                    <a:gd name="connsiteX10" fmla="*/ 2215675 w 4415244"/>
                    <a:gd name="connsiteY10" fmla="*/ 2031573 h 2773138"/>
                    <a:gd name="connsiteX11" fmla="*/ 2215675 w 4415244"/>
                    <a:gd name="connsiteY11" fmla="*/ 2031573 h 2773138"/>
                    <a:gd name="connsiteX12" fmla="*/ 1474110 w 4415244"/>
                    <a:gd name="connsiteY12" fmla="*/ 2773137 h 2773138"/>
                    <a:gd name="connsiteX13" fmla="*/ 0 w 4415244"/>
                    <a:gd name="connsiteY13" fmla="*/ 2773138 h 2773138"/>
                    <a:gd name="connsiteX14" fmla="*/ 2658636 w 4415244"/>
                    <a:gd name="connsiteY14" fmla="*/ 114503 h 2773138"/>
                    <a:gd name="connsiteX15" fmla="*/ 2716752 w 4415244"/>
                    <a:gd name="connsiteY15" fmla="*/ 67028 h 2773138"/>
                    <a:gd name="connsiteX16" fmla="*/ 2940608 w 4415244"/>
                    <a:gd name="connsiteY16" fmla="*/ 0 h 2773138"/>
                    <a:gd name="connsiteX0" fmla="*/ 3667316 w 4415244"/>
                    <a:gd name="connsiteY0" fmla="*/ 579932 h 2773138"/>
                    <a:gd name="connsiteX1" fmla="*/ 3352325 w 4415244"/>
                    <a:gd name="connsiteY1" fmla="*/ 894923 h 2773138"/>
                    <a:gd name="connsiteX2" fmla="*/ 3352325 w 4415244"/>
                    <a:gd name="connsiteY2" fmla="*/ 894923 h 2773138"/>
                    <a:gd name="connsiteX3" fmla="*/ 3667316 w 4415244"/>
                    <a:gd name="connsiteY3" fmla="*/ 579932 h 2773138"/>
                    <a:gd name="connsiteX4" fmla="*/ 2940608 w 4415244"/>
                    <a:gd name="connsiteY4" fmla="*/ 0 h 2773138"/>
                    <a:gd name="connsiteX5" fmla="*/ 3228288 w 4415244"/>
                    <a:gd name="connsiteY5" fmla="*/ 119162 h 2773138"/>
                    <a:gd name="connsiteX6" fmla="*/ 3678187 w 4415244"/>
                    <a:gd name="connsiteY6" fmla="*/ 569061 h 2773138"/>
                    <a:gd name="connsiteX7" fmla="*/ 3678188 w 4415244"/>
                    <a:gd name="connsiteY7" fmla="*/ 569060 h 2773138"/>
                    <a:gd name="connsiteX8" fmla="*/ 4415244 w 4415244"/>
                    <a:gd name="connsiteY8" fmla="*/ 1306116 h 2773138"/>
                    <a:gd name="connsiteX9" fmla="*/ 2948224 w 4415244"/>
                    <a:gd name="connsiteY9" fmla="*/ 2773135 h 2773138"/>
                    <a:gd name="connsiteX10" fmla="*/ 1474112 w 4415244"/>
                    <a:gd name="connsiteY10" fmla="*/ 2773136 h 2773138"/>
                    <a:gd name="connsiteX11" fmla="*/ 2215675 w 4415244"/>
                    <a:gd name="connsiteY11" fmla="*/ 2031573 h 2773138"/>
                    <a:gd name="connsiteX12" fmla="*/ 1474110 w 4415244"/>
                    <a:gd name="connsiteY12" fmla="*/ 2773137 h 2773138"/>
                    <a:gd name="connsiteX13" fmla="*/ 0 w 4415244"/>
                    <a:gd name="connsiteY13" fmla="*/ 2773138 h 2773138"/>
                    <a:gd name="connsiteX14" fmla="*/ 2658636 w 4415244"/>
                    <a:gd name="connsiteY14" fmla="*/ 114503 h 2773138"/>
                    <a:gd name="connsiteX15" fmla="*/ 2716752 w 4415244"/>
                    <a:gd name="connsiteY15" fmla="*/ 67028 h 2773138"/>
                    <a:gd name="connsiteX16" fmla="*/ 2940608 w 4415244"/>
                    <a:gd name="connsiteY16" fmla="*/ 0 h 2773138"/>
                    <a:gd name="connsiteX0" fmla="*/ 3667316 w 4415244"/>
                    <a:gd name="connsiteY0" fmla="*/ 579932 h 2773138"/>
                    <a:gd name="connsiteX1" fmla="*/ 3352325 w 4415244"/>
                    <a:gd name="connsiteY1" fmla="*/ 894923 h 2773138"/>
                    <a:gd name="connsiteX2" fmla="*/ 3352325 w 4415244"/>
                    <a:gd name="connsiteY2" fmla="*/ 894923 h 2773138"/>
                    <a:gd name="connsiteX3" fmla="*/ 3667316 w 4415244"/>
                    <a:gd name="connsiteY3" fmla="*/ 579932 h 2773138"/>
                    <a:gd name="connsiteX4" fmla="*/ 2940608 w 4415244"/>
                    <a:gd name="connsiteY4" fmla="*/ 0 h 2773138"/>
                    <a:gd name="connsiteX5" fmla="*/ 3228288 w 4415244"/>
                    <a:gd name="connsiteY5" fmla="*/ 119162 h 2773138"/>
                    <a:gd name="connsiteX6" fmla="*/ 3678187 w 4415244"/>
                    <a:gd name="connsiteY6" fmla="*/ 569061 h 2773138"/>
                    <a:gd name="connsiteX7" fmla="*/ 3678188 w 4415244"/>
                    <a:gd name="connsiteY7" fmla="*/ 569060 h 2773138"/>
                    <a:gd name="connsiteX8" fmla="*/ 4415244 w 4415244"/>
                    <a:gd name="connsiteY8" fmla="*/ 1306116 h 2773138"/>
                    <a:gd name="connsiteX9" fmla="*/ 2948224 w 4415244"/>
                    <a:gd name="connsiteY9" fmla="*/ 2773135 h 2773138"/>
                    <a:gd name="connsiteX10" fmla="*/ 1474112 w 4415244"/>
                    <a:gd name="connsiteY10" fmla="*/ 2773136 h 2773138"/>
                    <a:gd name="connsiteX11" fmla="*/ 1474110 w 4415244"/>
                    <a:gd name="connsiteY11" fmla="*/ 2773137 h 2773138"/>
                    <a:gd name="connsiteX12" fmla="*/ 0 w 4415244"/>
                    <a:gd name="connsiteY12" fmla="*/ 2773138 h 2773138"/>
                    <a:gd name="connsiteX13" fmla="*/ 2658636 w 4415244"/>
                    <a:gd name="connsiteY13" fmla="*/ 114503 h 2773138"/>
                    <a:gd name="connsiteX14" fmla="*/ 2716752 w 4415244"/>
                    <a:gd name="connsiteY14" fmla="*/ 67028 h 2773138"/>
                    <a:gd name="connsiteX15" fmla="*/ 2940608 w 4415244"/>
                    <a:gd name="connsiteY15" fmla="*/ 0 h 2773138"/>
                    <a:gd name="connsiteX0" fmla="*/ 3689364 w 4437292"/>
                    <a:gd name="connsiteY0" fmla="*/ 579932 h 2970073"/>
                    <a:gd name="connsiteX1" fmla="*/ 3374373 w 4437292"/>
                    <a:gd name="connsiteY1" fmla="*/ 894923 h 2970073"/>
                    <a:gd name="connsiteX2" fmla="*/ 3374373 w 4437292"/>
                    <a:gd name="connsiteY2" fmla="*/ 894923 h 2970073"/>
                    <a:gd name="connsiteX3" fmla="*/ 3689364 w 4437292"/>
                    <a:gd name="connsiteY3" fmla="*/ 579932 h 2970073"/>
                    <a:gd name="connsiteX4" fmla="*/ 2962656 w 4437292"/>
                    <a:gd name="connsiteY4" fmla="*/ 0 h 2970073"/>
                    <a:gd name="connsiteX5" fmla="*/ 3250336 w 4437292"/>
                    <a:gd name="connsiteY5" fmla="*/ 119162 h 2970073"/>
                    <a:gd name="connsiteX6" fmla="*/ 3700235 w 4437292"/>
                    <a:gd name="connsiteY6" fmla="*/ 569061 h 2970073"/>
                    <a:gd name="connsiteX7" fmla="*/ 3700236 w 4437292"/>
                    <a:gd name="connsiteY7" fmla="*/ 569060 h 2970073"/>
                    <a:gd name="connsiteX8" fmla="*/ 4437292 w 4437292"/>
                    <a:gd name="connsiteY8" fmla="*/ 1306116 h 2970073"/>
                    <a:gd name="connsiteX9" fmla="*/ 2970272 w 4437292"/>
                    <a:gd name="connsiteY9" fmla="*/ 2773135 h 2970073"/>
                    <a:gd name="connsiteX10" fmla="*/ 1496160 w 4437292"/>
                    <a:gd name="connsiteY10" fmla="*/ 2773136 h 2970073"/>
                    <a:gd name="connsiteX11" fmla="*/ 22048 w 4437292"/>
                    <a:gd name="connsiteY11" fmla="*/ 2773138 h 2970073"/>
                    <a:gd name="connsiteX12" fmla="*/ 2680684 w 4437292"/>
                    <a:gd name="connsiteY12" fmla="*/ 114503 h 2970073"/>
                    <a:gd name="connsiteX13" fmla="*/ 2738800 w 4437292"/>
                    <a:gd name="connsiteY13" fmla="*/ 67028 h 2970073"/>
                    <a:gd name="connsiteX14" fmla="*/ 2962656 w 4437292"/>
                    <a:gd name="connsiteY14" fmla="*/ 0 h 2970073"/>
                    <a:gd name="connsiteX0" fmla="*/ 3667316 w 4415244"/>
                    <a:gd name="connsiteY0" fmla="*/ 579932 h 2773138"/>
                    <a:gd name="connsiteX1" fmla="*/ 3352325 w 4415244"/>
                    <a:gd name="connsiteY1" fmla="*/ 894923 h 2773138"/>
                    <a:gd name="connsiteX2" fmla="*/ 3352325 w 4415244"/>
                    <a:gd name="connsiteY2" fmla="*/ 894923 h 2773138"/>
                    <a:gd name="connsiteX3" fmla="*/ 3667316 w 4415244"/>
                    <a:gd name="connsiteY3" fmla="*/ 579932 h 2773138"/>
                    <a:gd name="connsiteX4" fmla="*/ 2940608 w 4415244"/>
                    <a:gd name="connsiteY4" fmla="*/ 0 h 2773138"/>
                    <a:gd name="connsiteX5" fmla="*/ 3228288 w 4415244"/>
                    <a:gd name="connsiteY5" fmla="*/ 119162 h 2773138"/>
                    <a:gd name="connsiteX6" fmla="*/ 3678187 w 4415244"/>
                    <a:gd name="connsiteY6" fmla="*/ 569061 h 2773138"/>
                    <a:gd name="connsiteX7" fmla="*/ 3678188 w 4415244"/>
                    <a:gd name="connsiteY7" fmla="*/ 569060 h 2773138"/>
                    <a:gd name="connsiteX8" fmla="*/ 4415244 w 4415244"/>
                    <a:gd name="connsiteY8" fmla="*/ 1306116 h 2773138"/>
                    <a:gd name="connsiteX9" fmla="*/ 2948224 w 4415244"/>
                    <a:gd name="connsiteY9" fmla="*/ 2773135 h 2773138"/>
                    <a:gd name="connsiteX10" fmla="*/ 0 w 4415244"/>
                    <a:gd name="connsiteY10" fmla="*/ 2773138 h 2773138"/>
                    <a:gd name="connsiteX11" fmla="*/ 2658636 w 4415244"/>
                    <a:gd name="connsiteY11" fmla="*/ 114503 h 2773138"/>
                    <a:gd name="connsiteX12" fmla="*/ 2716752 w 4415244"/>
                    <a:gd name="connsiteY12" fmla="*/ 67028 h 2773138"/>
                    <a:gd name="connsiteX13" fmla="*/ 2940608 w 4415244"/>
                    <a:gd name="connsiteY13" fmla="*/ 0 h 2773138"/>
                    <a:gd name="connsiteX0" fmla="*/ 3667316 w 4415244"/>
                    <a:gd name="connsiteY0" fmla="*/ 579932 h 2773138"/>
                    <a:gd name="connsiteX1" fmla="*/ 3352325 w 4415244"/>
                    <a:gd name="connsiteY1" fmla="*/ 894923 h 2773138"/>
                    <a:gd name="connsiteX2" fmla="*/ 3667316 w 4415244"/>
                    <a:gd name="connsiteY2" fmla="*/ 579932 h 2773138"/>
                    <a:gd name="connsiteX3" fmla="*/ 2940608 w 4415244"/>
                    <a:gd name="connsiteY3" fmla="*/ 0 h 2773138"/>
                    <a:gd name="connsiteX4" fmla="*/ 3228288 w 4415244"/>
                    <a:gd name="connsiteY4" fmla="*/ 119162 h 2773138"/>
                    <a:gd name="connsiteX5" fmla="*/ 3678187 w 4415244"/>
                    <a:gd name="connsiteY5" fmla="*/ 569061 h 2773138"/>
                    <a:gd name="connsiteX6" fmla="*/ 3678188 w 4415244"/>
                    <a:gd name="connsiteY6" fmla="*/ 569060 h 2773138"/>
                    <a:gd name="connsiteX7" fmla="*/ 4415244 w 4415244"/>
                    <a:gd name="connsiteY7" fmla="*/ 1306116 h 2773138"/>
                    <a:gd name="connsiteX8" fmla="*/ 2948224 w 4415244"/>
                    <a:gd name="connsiteY8" fmla="*/ 2773135 h 2773138"/>
                    <a:gd name="connsiteX9" fmla="*/ 0 w 4415244"/>
                    <a:gd name="connsiteY9" fmla="*/ 2773138 h 2773138"/>
                    <a:gd name="connsiteX10" fmla="*/ 2658636 w 4415244"/>
                    <a:gd name="connsiteY10" fmla="*/ 114503 h 2773138"/>
                    <a:gd name="connsiteX11" fmla="*/ 2716752 w 4415244"/>
                    <a:gd name="connsiteY11" fmla="*/ 67028 h 2773138"/>
                    <a:gd name="connsiteX12" fmla="*/ 2940608 w 4415244"/>
                    <a:gd name="connsiteY12" fmla="*/ 0 h 2773138"/>
                    <a:gd name="connsiteX0" fmla="*/ 2940608 w 4415244"/>
                    <a:gd name="connsiteY0" fmla="*/ 0 h 2773138"/>
                    <a:gd name="connsiteX1" fmla="*/ 3228288 w 4415244"/>
                    <a:gd name="connsiteY1" fmla="*/ 119162 h 2773138"/>
                    <a:gd name="connsiteX2" fmla="*/ 3678187 w 4415244"/>
                    <a:gd name="connsiteY2" fmla="*/ 569061 h 2773138"/>
                    <a:gd name="connsiteX3" fmla="*/ 3678188 w 4415244"/>
                    <a:gd name="connsiteY3" fmla="*/ 569060 h 2773138"/>
                    <a:gd name="connsiteX4" fmla="*/ 4415244 w 4415244"/>
                    <a:gd name="connsiteY4" fmla="*/ 1306116 h 2773138"/>
                    <a:gd name="connsiteX5" fmla="*/ 2948224 w 4415244"/>
                    <a:gd name="connsiteY5" fmla="*/ 2773135 h 2773138"/>
                    <a:gd name="connsiteX6" fmla="*/ 0 w 4415244"/>
                    <a:gd name="connsiteY6" fmla="*/ 2773138 h 2773138"/>
                    <a:gd name="connsiteX7" fmla="*/ 2658636 w 4415244"/>
                    <a:gd name="connsiteY7" fmla="*/ 114503 h 2773138"/>
                    <a:gd name="connsiteX8" fmla="*/ 2716752 w 4415244"/>
                    <a:gd name="connsiteY8" fmla="*/ 67028 h 2773138"/>
                    <a:gd name="connsiteX9" fmla="*/ 2940608 w 4415244"/>
                    <a:gd name="connsiteY9" fmla="*/ 0 h 2773138"/>
                    <a:gd name="connsiteX0" fmla="*/ 2940608 w 4415244"/>
                    <a:gd name="connsiteY0" fmla="*/ 0 h 2773138"/>
                    <a:gd name="connsiteX1" fmla="*/ 3228288 w 4415244"/>
                    <a:gd name="connsiteY1" fmla="*/ 119162 h 2773138"/>
                    <a:gd name="connsiteX2" fmla="*/ 3678187 w 4415244"/>
                    <a:gd name="connsiteY2" fmla="*/ 569061 h 2773138"/>
                    <a:gd name="connsiteX3" fmla="*/ 4415244 w 4415244"/>
                    <a:gd name="connsiteY3" fmla="*/ 1306116 h 2773138"/>
                    <a:gd name="connsiteX4" fmla="*/ 2948224 w 4415244"/>
                    <a:gd name="connsiteY4" fmla="*/ 2773135 h 2773138"/>
                    <a:gd name="connsiteX5" fmla="*/ 0 w 4415244"/>
                    <a:gd name="connsiteY5" fmla="*/ 2773138 h 2773138"/>
                    <a:gd name="connsiteX6" fmla="*/ 2658636 w 4415244"/>
                    <a:gd name="connsiteY6" fmla="*/ 114503 h 2773138"/>
                    <a:gd name="connsiteX7" fmla="*/ 2716752 w 4415244"/>
                    <a:gd name="connsiteY7" fmla="*/ 67028 h 2773138"/>
                    <a:gd name="connsiteX8" fmla="*/ 2940608 w 4415244"/>
                    <a:gd name="connsiteY8" fmla="*/ 0 h 2773138"/>
                    <a:gd name="connsiteX0" fmla="*/ 2940608 w 4415244"/>
                    <a:gd name="connsiteY0" fmla="*/ 0 h 2773138"/>
                    <a:gd name="connsiteX1" fmla="*/ 3228288 w 4415244"/>
                    <a:gd name="connsiteY1" fmla="*/ 119162 h 2773138"/>
                    <a:gd name="connsiteX2" fmla="*/ 4415244 w 4415244"/>
                    <a:gd name="connsiteY2" fmla="*/ 1306116 h 2773138"/>
                    <a:gd name="connsiteX3" fmla="*/ 2948224 w 4415244"/>
                    <a:gd name="connsiteY3" fmla="*/ 2773135 h 2773138"/>
                    <a:gd name="connsiteX4" fmla="*/ 0 w 4415244"/>
                    <a:gd name="connsiteY4" fmla="*/ 2773138 h 2773138"/>
                    <a:gd name="connsiteX5" fmla="*/ 2658636 w 4415244"/>
                    <a:gd name="connsiteY5" fmla="*/ 114503 h 2773138"/>
                    <a:gd name="connsiteX6" fmla="*/ 2716752 w 4415244"/>
                    <a:gd name="connsiteY6" fmla="*/ 67028 h 2773138"/>
                    <a:gd name="connsiteX7" fmla="*/ 2940608 w 4415244"/>
                    <a:gd name="connsiteY7" fmla="*/ 0 h 27731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4415244" h="2773138">
                      <a:moveTo>
                        <a:pt x="2940608" y="0"/>
                      </a:moveTo>
                      <a:cubicBezTo>
                        <a:pt x="3044728" y="1"/>
                        <a:pt x="3148847" y="39721"/>
                        <a:pt x="3228288" y="119162"/>
                      </a:cubicBezTo>
                      <a:lnTo>
                        <a:pt x="4415244" y="1306116"/>
                      </a:lnTo>
                      <a:lnTo>
                        <a:pt x="2948224" y="2773135"/>
                      </a:lnTo>
                      <a:lnTo>
                        <a:pt x="0" y="2773138"/>
                      </a:lnTo>
                      <a:lnTo>
                        <a:pt x="2658636" y="114503"/>
                      </a:lnTo>
                      <a:lnTo>
                        <a:pt x="2716752" y="67028"/>
                      </a:lnTo>
                      <a:cubicBezTo>
                        <a:pt x="2784430" y="22343"/>
                        <a:pt x="2862520" y="0"/>
                        <a:pt x="2940608" y="0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3" name="Freeform: Shape 72">
                  <a:extLst>
                    <a:ext uri="{FF2B5EF4-FFF2-40B4-BE49-F238E27FC236}">
                      <a16:creationId xmlns:a16="http://schemas.microsoft.com/office/drawing/2014/main" id="{C773A7BA-667C-4AA7-AEF2-068F06100C77}"/>
                    </a:ext>
                  </a:extLst>
                </p:cNvPr>
                <p:cNvSpPr/>
                <p:nvPr/>
              </p:nvSpPr>
              <p:spPr>
                <a:xfrm>
                  <a:off x="3194525" y="2906970"/>
                  <a:ext cx="3678187" cy="2773138"/>
                </a:xfrm>
                <a:custGeom>
                  <a:avLst/>
                  <a:gdLst>
                    <a:gd name="connsiteX0" fmla="*/ 2940608 w 3678187"/>
                    <a:gd name="connsiteY0" fmla="*/ 0 h 2773138"/>
                    <a:gd name="connsiteX1" fmla="*/ 3228288 w 3678187"/>
                    <a:gd name="connsiteY1" fmla="*/ 119162 h 2773138"/>
                    <a:gd name="connsiteX2" fmla="*/ 3678187 w 3678187"/>
                    <a:gd name="connsiteY2" fmla="*/ 569061 h 2773138"/>
                    <a:gd name="connsiteX3" fmla="*/ 1474110 w 3678187"/>
                    <a:gd name="connsiteY3" fmla="*/ 2773137 h 2773138"/>
                    <a:gd name="connsiteX4" fmla="*/ 0 w 3678187"/>
                    <a:gd name="connsiteY4" fmla="*/ 2773138 h 2773138"/>
                    <a:gd name="connsiteX5" fmla="*/ 2658636 w 3678187"/>
                    <a:gd name="connsiteY5" fmla="*/ 114503 h 2773138"/>
                    <a:gd name="connsiteX6" fmla="*/ 2716752 w 3678187"/>
                    <a:gd name="connsiteY6" fmla="*/ 67028 h 2773138"/>
                    <a:gd name="connsiteX7" fmla="*/ 2940608 w 3678187"/>
                    <a:gd name="connsiteY7" fmla="*/ 0 h 27731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3678187" h="2773138">
                      <a:moveTo>
                        <a:pt x="2940608" y="0"/>
                      </a:moveTo>
                      <a:cubicBezTo>
                        <a:pt x="3044728" y="1"/>
                        <a:pt x="3148847" y="39721"/>
                        <a:pt x="3228288" y="119162"/>
                      </a:cubicBezTo>
                      <a:lnTo>
                        <a:pt x="3678187" y="569061"/>
                      </a:lnTo>
                      <a:lnTo>
                        <a:pt x="1474110" y="2773137"/>
                      </a:lnTo>
                      <a:lnTo>
                        <a:pt x="0" y="2773138"/>
                      </a:lnTo>
                      <a:lnTo>
                        <a:pt x="2658636" y="114503"/>
                      </a:lnTo>
                      <a:lnTo>
                        <a:pt x="2716752" y="67028"/>
                      </a:lnTo>
                      <a:cubicBezTo>
                        <a:pt x="2784430" y="22343"/>
                        <a:pt x="2862520" y="0"/>
                        <a:pt x="2940608" y="0"/>
                      </a:cubicBez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en-US"/>
                </a:p>
              </p:txBody>
            </p:sp>
          </p:grpSp>
        </p:grp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4FCD471F-D8A6-48C3-B8D9-FEE5468596FD}"/>
              </a:ext>
            </a:extLst>
          </p:cNvPr>
          <p:cNvGrpSpPr/>
          <p:nvPr/>
        </p:nvGrpSpPr>
        <p:grpSpPr>
          <a:xfrm>
            <a:off x="9792286" y="2367354"/>
            <a:ext cx="2065172" cy="1659485"/>
            <a:chOff x="8921977" y="1466725"/>
            <a:chExt cx="2926080" cy="1659485"/>
          </a:xfrm>
        </p:grpSpPr>
        <p:sp>
          <p:nvSpPr>
            <p:cNvPr id="82" name="TextBox 81">
              <a:extLst>
                <a:ext uri="{FF2B5EF4-FFF2-40B4-BE49-F238E27FC236}">
                  <a16:creationId xmlns:a16="http://schemas.microsoft.com/office/drawing/2014/main" id="{0E80DFDA-9BB2-431D-8DCB-2882226E4154}"/>
                </a:ext>
              </a:extLst>
            </p:cNvPr>
            <p:cNvSpPr txBox="1"/>
            <p:nvPr/>
          </p:nvSpPr>
          <p:spPr>
            <a:xfrm>
              <a:off x="8921977" y="1466725"/>
              <a:ext cx="2926080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400" b="1" noProof="1"/>
                <a:t>Lorem Ipsum</a:t>
              </a:r>
            </a:p>
          </p:txBody>
        </p:sp>
        <p:sp>
          <p:nvSpPr>
            <p:cNvPr id="83" name="TextBox 82">
              <a:extLst>
                <a:ext uri="{FF2B5EF4-FFF2-40B4-BE49-F238E27FC236}">
                  <a16:creationId xmlns:a16="http://schemas.microsoft.com/office/drawing/2014/main" id="{4FBACC20-9EA0-47A9-896C-AEC5244ACB78}"/>
                </a:ext>
              </a:extLst>
            </p:cNvPr>
            <p:cNvSpPr txBox="1"/>
            <p:nvPr/>
          </p:nvSpPr>
          <p:spPr>
            <a:xfrm>
              <a:off x="8921977" y="1925881"/>
              <a:ext cx="2926080" cy="1200329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84" name="Group 83">
            <a:extLst>
              <a:ext uri="{FF2B5EF4-FFF2-40B4-BE49-F238E27FC236}">
                <a16:creationId xmlns:a16="http://schemas.microsoft.com/office/drawing/2014/main" id="{2641E2ED-CA73-4591-A890-3A67D942EDC5}"/>
              </a:ext>
            </a:extLst>
          </p:cNvPr>
          <p:cNvGrpSpPr/>
          <p:nvPr/>
        </p:nvGrpSpPr>
        <p:grpSpPr>
          <a:xfrm>
            <a:off x="334542" y="3209330"/>
            <a:ext cx="2065172" cy="1659485"/>
            <a:chOff x="332936" y="2627766"/>
            <a:chExt cx="2926080" cy="1659485"/>
          </a:xfrm>
        </p:grpSpPr>
        <p:sp>
          <p:nvSpPr>
            <p:cNvPr id="85" name="TextBox 84">
              <a:extLst>
                <a:ext uri="{FF2B5EF4-FFF2-40B4-BE49-F238E27FC236}">
                  <a16:creationId xmlns:a16="http://schemas.microsoft.com/office/drawing/2014/main" id="{40196957-B861-4D3A-B2AA-1916BEFC6BF4}"/>
                </a:ext>
              </a:extLst>
            </p:cNvPr>
            <p:cNvSpPr txBox="1"/>
            <p:nvPr/>
          </p:nvSpPr>
          <p:spPr>
            <a:xfrm>
              <a:off x="332936" y="2627766"/>
              <a:ext cx="2926080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2400" b="1" noProof="1"/>
                <a:t>Lorem Ipsum</a:t>
              </a:r>
            </a:p>
          </p:txBody>
        </p:sp>
        <p:sp>
          <p:nvSpPr>
            <p:cNvPr id="86" name="TextBox 85">
              <a:extLst>
                <a:ext uri="{FF2B5EF4-FFF2-40B4-BE49-F238E27FC236}">
                  <a16:creationId xmlns:a16="http://schemas.microsoft.com/office/drawing/2014/main" id="{3125E444-8BF2-467B-AB35-657F4D639062}"/>
                </a:ext>
              </a:extLst>
            </p:cNvPr>
            <p:cNvSpPr txBox="1"/>
            <p:nvPr/>
          </p:nvSpPr>
          <p:spPr>
            <a:xfrm>
              <a:off x="332936" y="3086922"/>
              <a:ext cx="2926080" cy="1200329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sp>
        <p:nvSpPr>
          <p:cNvPr id="87" name="TextBox 86">
            <a:extLst>
              <a:ext uri="{FF2B5EF4-FFF2-40B4-BE49-F238E27FC236}">
                <a16:creationId xmlns:a16="http://schemas.microsoft.com/office/drawing/2014/main" id="{1E02DD93-98BC-4EF8-B788-5A401613F787}"/>
              </a:ext>
            </a:extLst>
          </p:cNvPr>
          <p:cNvSpPr txBox="1"/>
          <p:nvPr/>
        </p:nvSpPr>
        <p:spPr>
          <a:xfrm rot="18900000">
            <a:off x="3465860" y="3431479"/>
            <a:ext cx="2065172" cy="461665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/>
          <a:p>
            <a:pPr algn="ctr"/>
            <a:r>
              <a:rPr lang="en-US" sz="2400" b="1" noProof="1"/>
              <a:t>Lorem Ipsum</a:t>
            </a:r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DD1453F0-1D82-41F7-958A-692728F5AA2C}"/>
              </a:ext>
            </a:extLst>
          </p:cNvPr>
          <p:cNvSpPr txBox="1"/>
          <p:nvPr/>
        </p:nvSpPr>
        <p:spPr>
          <a:xfrm rot="18900000">
            <a:off x="2757974" y="2733534"/>
            <a:ext cx="2065172" cy="461665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/>
          <a:p>
            <a:pPr algn="ctr"/>
            <a:r>
              <a:rPr lang="en-US" sz="2400" b="1" noProof="1"/>
              <a:t>Lorem Ipsum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CEB87E38-9C50-421B-864C-3B2FD49230A9}"/>
              </a:ext>
            </a:extLst>
          </p:cNvPr>
          <p:cNvSpPr txBox="1"/>
          <p:nvPr/>
        </p:nvSpPr>
        <p:spPr>
          <a:xfrm rot="18900000">
            <a:off x="7384347" y="4091540"/>
            <a:ext cx="2065172" cy="461665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/>
          <a:p>
            <a:pPr algn="ctr"/>
            <a:r>
              <a:rPr lang="en-US" sz="2400" b="1" noProof="1"/>
              <a:t>Lorem Ipsum</a:t>
            </a:r>
          </a:p>
        </p:txBody>
      </p:sp>
      <p:sp>
        <p:nvSpPr>
          <p:cNvPr id="90" name="TextBox 89">
            <a:extLst>
              <a:ext uri="{FF2B5EF4-FFF2-40B4-BE49-F238E27FC236}">
                <a16:creationId xmlns:a16="http://schemas.microsoft.com/office/drawing/2014/main" id="{24EB85B3-EE81-4668-A9B0-A371D4EE2DCE}"/>
              </a:ext>
            </a:extLst>
          </p:cNvPr>
          <p:cNvSpPr txBox="1"/>
          <p:nvPr/>
        </p:nvSpPr>
        <p:spPr>
          <a:xfrm rot="18900000">
            <a:off x="6676461" y="3393595"/>
            <a:ext cx="2065172" cy="461665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/>
          <a:p>
            <a:pPr algn="ctr"/>
            <a:r>
              <a:rPr lang="en-US" sz="2400" b="1" noProof="1"/>
              <a:t>Lorem Ipsum</a:t>
            </a:r>
          </a:p>
        </p:txBody>
      </p:sp>
      <p:grpSp>
        <p:nvGrpSpPr>
          <p:cNvPr id="3" name="Graphic 90" descr="Users">
            <a:extLst>
              <a:ext uri="{FF2B5EF4-FFF2-40B4-BE49-F238E27FC236}">
                <a16:creationId xmlns:a16="http://schemas.microsoft.com/office/drawing/2014/main" id="{87321F7B-67F7-4AA7-802A-E295EDC8BE0C}"/>
              </a:ext>
            </a:extLst>
          </p:cNvPr>
          <p:cNvGrpSpPr/>
          <p:nvPr/>
        </p:nvGrpSpPr>
        <p:grpSpPr>
          <a:xfrm>
            <a:off x="9161328" y="4489184"/>
            <a:ext cx="644161" cy="401834"/>
            <a:chOff x="9161328" y="4489184"/>
            <a:chExt cx="644161" cy="401834"/>
          </a:xfrm>
          <a:solidFill>
            <a:srgbClr val="000000"/>
          </a:solidFill>
        </p:grpSpPr>
        <p:sp>
          <p:nvSpPr>
            <p:cNvPr id="4" name="Freeform: Shape 3">
              <a:extLst>
                <a:ext uri="{FF2B5EF4-FFF2-40B4-BE49-F238E27FC236}">
                  <a16:creationId xmlns:a16="http://schemas.microsoft.com/office/drawing/2014/main" id="{FF3A2B9C-1C34-4735-AEC8-32C201A25E1E}"/>
                </a:ext>
              </a:extLst>
            </p:cNvPr>
            <p:cNvSpPr/>
            <p:nvPr/>
          </p:nvSpPr>
          <p:spPr>
            <a:xfrm>
              <a:off x="9230345" y="4489184"/>
              <a:ext cx="138034" cy="138034"/>
            </a:xfrm>
            <a:custGeom>
              <a:avLst/>
              <a:gdLst>
                <a:gd name="connsiteX0" fmla="*/ 138035 w 138034"/>
                <a:gd name="connsiteY0" fmla="*/ 69017 h 138034"/>
                <a:gd name="connsiteX1" fmla="*/ 69017 w 138034"/>
                <a:gd name="connsiteY1" fmla="*/ 138035 h 138034"/>
                <a:gd name="connsiteX2" fmla="*/ 0 w 138034"/>
                <a:gd name="connsiteY2" fmla="*/ 69017 h 138034"/>
                <a:gd name="connsiteX3" fmla="*/ 69017 w 138034"/>
                <a:gd name="connsiteY3" fmla="*/ 0 h 138034"/>
                <a:gd name="connsiteX4" fmla="*/ 138035 w 138034"/>
                <a:gd name="connsiteY4" fmla="*/ 69017 h 1380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8034" h="138034">
                  <a:moveTo>
                    <a:pt x="138035" y="69017"/>
                  </a:moveTo>
                  <a:cubicBezTo>
                    <a:pt x="138035" y="107135"/>
                    <a:pt x="107135" y="138035"/>
                    <a:pt x="69017" y="138035"/>
                  </a:cubicBezTo>
                  <a:cubicBezTo>
                    <a:pt x="30900" y="138035"/>
                    <a:pt x="0" y="107135"/>
                    <a:pt x="0" y="69017"/>
                  </a:cubicBezTo>
                  <a:cubicBezTo>
                    <a:pt x="0" y="30900"/>
                    <a:pt x="30900" y="0"/>
                    <a:pt x="69017" y="0"/>
                  </a:cubicBezTo>
                  <a:cubicBezTo>
                    <a:pt x="107135" y="0"/>
                    <a:pt x="138035" y="30900"/>
                    <a:pt x="138035" y="69017"/>
                  </a:cubicBezTo>
                  <a:close/>
                </a:path>
              </a:pathLst>
            </a:custGeom>
            <a:solidFill>
              <a:srgbClr val="000000"/>
            </a:solidFill>
            <a:ln w="76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" name="Freeform: Shape 4">
              <a:extLst>
                <a:ext uri="{FF2B5EF4-FFF2-40B4-BE49-F238E27FC236}">
                  <a16:creationId xmlns:a16="http://schemas.microsoft.com/office/drawing/2014/main" id="{1ECC8E9E-4F28-469F-9268-222250BCD814}"/>
                </a:ext>
              </a:extLst>
            </p:cNvPr>
            <p:cNvSpPr/>
            <p:nvPr/>
          </p:nvSpPr>
          <p:spPr>
            <a:xfrm>
              <a:off x="9598438" y="4489184"/>
              <a:ext cx="138034" cy="138034"/>
            </a:xfrm>
            <a:custGeom>
              <a:avLst/>
              <a:gdLst>
                <a:gd name="connsiteX0" fmla="*/ 138035 w 138034"/>
                <a:gd name="connsiteY0" fmla="*/ 69017 h 138034"/>
                <a:gd name="connsiteX1" fmla="*/ 69017 w 138034"/>
                <a:gd name="connsiteY1" fmla="*/ 138035 h 138034"/>
                <a:gd name="connsiteX2" fmla="*/ 0 w 138034"/>
                <a:gd name="connsiteY2" fmla="*/ 69017 h 138034"/>
                <a:gd name="connsiteX3" fmla="*/ 69017 w 138034"/>
                <a:gd name="connsiteY3" fmla="*/ 0 h 138034"/>
                <a:gd name="connsiteX4" fmla="*/ 138035 w 138034"/>
                <a:gd name="connsiteY4" fmla="*/ 69017 h 1380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8034" h="138034">
                  <a:moveTo>
                    <a:pt x="138035" y="69017"/>
                  </a:moveTo>
                  <a:cubicBezTo>
                    <a:pt x="138035" y="107135"/>
                    <a:pt x="107135" y="138035"/>
                    <a:pt x="69017" y="138035"/>
                  </a:cubicBezTo>
                  <a:cubicBezTo>
                    <a:pt x="30900" y="138035"/>
                    <a:pt x="0" y="107135"/>
                    <a:pt x="0" y="69017"/>
                  </a:cubicBezTo>
                  <a:cubicBezTo>
                    <a:pt x="0" y="30900"/>
                    <a:pt x="30900" y="0"/>
                    <a:pt x="69017" y="0"/>
                  </a:cubicBezTo>
                  <a:cubicBezTo>
                    <a:pt x="107135" y="0"/>
                    <a:pt x="138035" y="30900"/>
                    <a:pt x="138035" y="69017"/>
                  </a:cubicBezTo>
                  <a:close/>
                </a:path>
              </a:pathLst>
            </a:custGeom>
            <a:solidFill>
              <a:srgbClr val="000000"/>
            </a:solidFill>
            <a:ln w="76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0A5B76E0-8DF2-45CF-B4B1-810FA1011DF9}"/>
                </a:ext>
              </a:extLst>
            </p:cNvPr>
            <p:cNvSpPr/>
            <p:nvPr/>
          </p:nvSpPr>
          <p:spPr>
            <a:xfrm>
              <a:off x="9345374" y="4752983"/>
              <a:ext cx="276069" cy="138034"/>
            </a:xfrm>
            <a:custGeom>
              <a:avLst/>
              <a:gdLst>
                <a:gd name="connsiteX0" fmla="*/ 276069 w 276069"/>
                <a:gd name="connsiteY0" fmla="*/ 138035 h 138034"/>
                <a:gd name="connsiteX1" fmla="*/ 276069 w 276069"/>
                <a:gd name="connsiteY1" fmla="*/ 69017 h 138034"/>
                <a:gd name="connsiteX2" fmla="*/ 262266 w 276069"/>
                <a:gd name="connsiteY2" fmla="*/ 41410 h 138034"/>
                <a:gd name="connsiteX3" fmla="*/ 194782 w 276069"/>
                <a:gd name="connsiteY3" fmla="*/ 9202 h 138034"/>
                <a:gd name="connsiteX4" fmla="*/ 138035 w 276069"/>
                <a:gd name="connsiteY4" fmla="*/ 0 h 138034"/>
                <a:gd name="connsiteX5" fmla="*/ 81287 w 276069"/>
                <a:gd name="connsiteY5" fmla="*/ 9202 h 138034"/>
                <a:gd name="connsiteX6" fmla="*/ 13803 w 276069"/>
                <a:gd name="connsiteY6" fmla="*/ 41410 h 138034"/>
                <a:gd name="connsiteX7" fmla="*/ 0 w 276069"/>
                <a:gd name="connsiteY7" fmla="*/ 69017 h 138034"/>
                <a:gd name="connsiteX8" fmla="*/ 0 w 276069"/>
                <a:gd name="connsiteY8" fmla="*/ 138035 h 138034"/>
                <a:gd name="connsiteX9" fmla="*/ 276069 w 276069"/>
                <a:gd name="connsiteY9" fmla="*/ 138035 h 1380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76069" h="138034">
                  <a:moveTo>
                    <a:pt x="276069" y="138035"/>
                  </a:moveTo>
                  <a:lnTo>
                    <a:pt x="276069" y="69017"/>
                  </a:lnTo>
                  <a:cubicBezTo>
                    <a:pt x="276069" y="58281"/>
                    <a:pt x="271468" y="47545"/>
                    <a:pt x="262266" y="41410"/>
                  </a:cubicBezTo>
                  <a:cubicBezTo>
                    <a:pt x="243861" y="26073"/>
                    <a:pt x="219322" y="15337"/>
                    <a:pt x="194782" y="9202"/>
                  </a:cubicBezTo>
                  <a:cubicBezTo>
                    <a:pt x="177911" y="4601"/>
                    <a:pt x="157973" y="0"/>
                    <a:pt x="138035" y="0"/>
                  </a:cubicBezTo>
                  <a:cubicBezTo>
                    <a:pt x="119630" y="0"/>
                    <a:pt x="99692" y="3067"/>
                    <a:pt x="81287" y="9202"/>
                  </a:cubicBezTo>
                  <a:cubicBezTo>
                    <a:pt x="56748" y="15337"/>
                    <a:pt x="33742" y="27607"/>
                    <a:pt x="13803" y="41410"/>
                  </a:cubicBezTo>
                  <a:cubicBezTo>
                    <a:pt x="4601" y="49079"/>
                    <a:pt x="0" y="58281"/>
                    <a:pt x="0" y="69017"/>
                  </a:cubicBezTo>
                  <a:lnTo>
                    <a:pt x="0" y="138035"/>
                  </a:lnTo>
                  <a:lnTo>
                    <a:pt x="276069" y="138035"/>
                  </a:lnTo>
                  <a:close/>
                </a:path>
              </a:pathLst>
            </a:custGeom>
            <a:solidFill>
              <a:srgbClr val="000000"/>
            </a:solidFill>
            <a:ln w="76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7F0AEB37-F94B-4D02-86BF-3AA32251E434}"/>
                </a:ext>
              </a:extLst>
            </p:cNvPr>
            <p:cNvSpPr/>
            <p:nvPr/>
          </p:nvSpPr>
          <p:spPr>
            <a:xfrm>
              <a:off x="9414392" y="4596544"/>
              <a:ext cx="138034" cy="138034"/>
            </a:xfrm>
            <a:custGeom>
              <a:avLst/>
              <a:gdLst>
                <a:gd name="connsiteX0" fmla="*/ 138035 w 138034"/>
                <a:gd name="connsiteY0" fmla="*/ 69017 h 138034"/>
                <a:gd name="connsiteX1" fmla="*/ 69017 w 138034"/>
                <a:gd name="connsiteY1" fmla="*/ 138035 h 138034"/>
                <a:gd name="connsiteX2" fmla="*/ 0 w 138034"/>
                <a:gd name="connsiteY2" fmla="*/ 69017 h 138034"/>
                <a:gd name="connsiteX3" fmla="*/ 69017 w 138034"/>
                <a:gd name="connsiteY3" fmla="*/ 0 h 138034"/>
                <a:gd name="connsiteX4" fmla="*/ 138035 w 138034"/>
                <a:gd name="connsiteY4" fmla="*/ 69017 h 1380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8034" h="138034">
                  <a:moveTo>
                    <a:pt x="138035" y="69017"/>
                  </a:moveTo>
                  <a:cubicBezTo>
                    <a:pt x="138035" y="107135"/>
                    <a:pt x="107135" y="138035"/>
                    <a:pt x="69017" y="138035"/>
                  </a:cubicBezTo>
                  <a:cubicBezTo>
                    <a:pt x="30900" y="138035"/>
                    <a:pt x="0" y="107135"/>
                    <a:pt x="0" y="69017"/>
                  </a:cubicBezTo>
                  <a:cubicBezTo>
                    <a:pt x="0" y="30900"/>
                    <a:pt x="30900" y="0"/>
                    <a:pt x="69017" y="0"/>
                  </a:cubicBezTo>
                  <a:cubicBezTo>
                    <a:pt x="107135" y="0"/>
                    <a:pt x="138035" y="30900"/>
                    <a:pt x="138035" y="69017"/>
                  </a:cubicBezTo>
                  <a:close/>
                </a:path>
              </a:pathLst>
            </a:custGeom>
            <a:solidFill>
              <a:srgbClr val="000000"/>
            </a:solidFill>
            <a:ln w="76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F9C0BB08-297D-4C35-B008-A64FE86184D7}"/>
                </a:ext>
              </a:extLst>
            </p:cNvPr>
            <p:cNvSpPr/>
            <p:nvPr/>
          </p:nvSpPr>
          <p:spPr>
            <a:xfrm>
              <a:off x="9555494" y="4645623"/>
              <a:ext cx="249996" cy="138034"/>
            </a:xfrm>
            <a:custGeom>
              <a:avLst/>
              <a:gdLst>
                <a:gd name="connsiteX0" fmla="*/ 236193 w 249996"/>
                <a:gd name="connsiteY0" fmla="*/ 41410 h 138034"/>
                <a:gd name="connsiteX1" fmla="*/ 168709 w 249996"/>
                <a:gd name="connsiteY1" fmla="*/ 9202 h 138034"/>
                <a:gd name="connsiteX2" fmla="*/ 111961 w 249996"/>
                <a:gd name="connsiteY2" fmla="*/ 0 h 138034"/>
                <a:gd name="connsiteX3" fmla="*/ 55214 w 249996"/>
                <a:gd name="connsiteY3" fmla="*/ 9202 h 138034"/>
                <a:gd name="connsiteX4" fmla="*/ 27607 w 249996"/>
                <a:gd name="connsiteY4" fmla="*/ 19938 h 138034"/>
                <a:gd name="connsiteX5" fmla="*/ 27607 w 249996"/>
                <a:gd name="connsiteY5" fmla="*/ 21472 h 138034"/>
                <a:gd name="connsiteX6" fmla="*/ 0 w 249996"/>
                <a:gd name="connsiteY6" fmla="*/ 88956 h 138034"/>
                <a:gd name="connsiteX7" fmla="*/ 70551 w 249996"/>
                <a:gd name="connsiteY7" fmla="*/ 124231 h 138034"/>
                <a:gd name="connsiteX8" fmla="*/ 82821 w 249996"/>
                <a:gd name="connsiteY8" fmla="*/ 138035 h 138034"/>
                <a:gd name="connsiteX9" fmla="*/ 249996 w 249996"/>
                <a:gd name="connsiteY9" fmla="*/ 138035 h 138034"/>
                <a:gd name="connsiteX10" fmla="*/ 249996 w 249996"/>
                <a:gd name="connsiteY10" fmla="*/ 69017 h 138034"/>
                <a:gd name="connsiteX11" fmla="*/ 236193 w 249996"/>
                <a:gd name="connsiteY11" fmla="*/ 41410 h 1380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49996" h="138034">
                  <a:moveTo>
                    <a:pt x="236193" y="41410"/>
                  </a:moveTo>
                  <a:cubicBezTo>
                    <a:pt x="217788" y="26073"/>
                    <a:pt x="193249" y="15337"/>
                    <a:pt x="168709" y="9202"/>
                  </a:cubicBezTo>
                  <a:cubicBezTo>
                    <a:pt x="151838" y="4601"/>
                    <a:pt x="131900" y="0"/>
                    <a:pt x="111961" y="0"/>
                  </a:cubicBezTo>
                  <a:cubicBezTo>
                    <a:pt x="93557" y="0"/>
                    <a:pt x="73618" y="3067"/>
                    <a:pt x="55214" y="9202"/>
                  </a:cubicBezTo>
                  <a:cubicBezTo>
                    <a:pt x="46012" y="12270"/>
                    <a:pt x="36809" y="15337"/>
                    <a:pt x="27607" y="19938"/>
                  </a:cubicBezTo>
                  <a:lnTo>
                    <a:pt x="27607" y="21472"/>
                  </a:lnTo>
                  <a:cubicBezTo>
                    <a:pt x="27607" y="47545"/>
                    <a:pt x="16871" y="72085"/>
                    <a:pt x="0" y="88956"/>
                  </a:cubicBezTo>
                  <a:cubicBezTo>
                    <a:pt x="29141" y="98158"/>
                    <a:pt x="52146" y="110428"/>
                    <a:pt x="70551" y="124231"/>
                  </a:cubicBezTo>
                  <a:cubicBezTo>
                    <a:pt x="75152" y="128832"/>
                    <a:pt x="79753" y="131900"/>
                    <a:pt x="82821" y="138035"/>
                  </a:cubicBezTo>
                  <a:lnTo>
                    <a:pt x="249996" y="138035"/>
                  </a:lnTo>
                  <a:lnTo>
                    <a:pt x="249996" y="69017"/>
                  </a:lnTo>
                  <a:cubicBezTo>
                    <a:pt x="249996" y="58281"/>
                    <a:pt x="245395" y="47545"/>
                    <a:pt x="236193" y="41410"/>
                  </a:cubicBezTo>
                  <a:close/>
                </a:path>
              </a:pathLst>
            </a:custGeom>
            <a:solidFill>
              <a:srgbClr val="000000"/>
            </a:solidFill>
            <a:ln w="76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0683BA17-6044-43A0-B9ED-6B1F090D5591}"/>
                </a:ext>
              </a:extLst>
            </p:cNvPr>
            <p:cNvSpPr/>
            <p:nvPr/>
          </p:nvSpPr>
          <p:spPr>
            <a:xfrm>
              <a:off x="9161328" y="4645623"/>
              <a:ext cx="249996" cy="138034"/>
            </a:xfrm>
            <a:custGeom>
              <a:avLst/>
              <a:gdLst>
                <a:gd name="connsiteX0" fmla="*/ 179445 w 249996"/>
                <a:gd name="connsiteY0" fmla="*/ 124231 h 138034"/>
                <a:gd name="connsiteX1" fmla="*/ 179445 w 249996"/>
                <a:gd name="connsiteY1" fmla="*/ 124231 h 138034"/>
                <a:gd name="connsiteX2" fmla="*/ 249996 w 249996"/>
                <a:gd name="connsiteY2" fmla="*/ 88956 h 138034"/>
                <a:gd name="connsiteX3" fmla="*/ 222389 w 249996"/>
                <a:gd name="connsiteY3" fmla="*/ 21472 h 138034"/>
                <a:gd name="connsiteX4" fmla="*/ 222389 w 249996"/>
                <a:gd name="connsiteY4" fmla="*/ 18405 h 138034"/>
                <a:gd name="connsiteX5" fmla="*/ 194782 w 249996"/>
                <a:gd name="connsiteY5" fmla="*/ 9202 h 138034"/>
                <a:gd name="connsiteX6" fmla="*/ 138035 w 249996"/>
                <a:gd name="connsiteY6" fmla="*/ 0 h 138034"/>
                <a:gd name="connsiteX7" fmla="*/ 81287 w 249996"/>
                <a:gd name="connsiteY7" fmla="*/ 9202 h 138034"/>
                <a:gd name="connsiteX8" fmla="*/ 13803 w 249996"/>
                <a:gd name="connsiteY8" fmla="*/ 41410 h 138034"/>
                <a:gd name="connsiteX9" fmla="*/ 0 w 249996"/>
                <a:gd name="connsiteY9" fmla="*/ 69017 h 138034"/>
                <a:gd name="connsiteX10" fmla="*/ 0 w 249996"/>
                <a:gd name="connsiteY10" fmla="*/ 138035 h 138034"/>
                <a:gd name="connsiteX11" fmla="*/ 165642 w 249996"/>
                <a:gd name="connsiteY11" fmla="*/ 138035 h 138034"/>
                <a:gd name="connsiteX12" fmla="*/ 179445 w 249996"/>
                <a:gd name="connsiteY12" fmla="*/ 124231 h 1380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49996" h="138034">
                  <a:moveTo>
                    <a:pt x="179445" y="124231"/>
                  </a:moveTo>
                  <a:lnTo>
                    <a:pt x="179445" y="124231"/>
                  </a:lnTo>
                  <a:cubicBezTo>
                    <a:pt x="200917" y="108894"/>
                    <a:pt x="225457" y="96624"/>
                    <a:pt x="249996" y="88956"/>
                  </a:cubicBezTo>
                  <a:cubicBezTo>
                    <a:pt x="233125" y="70551"/>
                    <a:pt x="222389" y="47545"/>
                    <a:pt x="222389" y="21472"/>
                  </a:cubicBezTo>
                  <a:cubicBezTo>
                    <a:pt x="222389" y="19938"/>
                    <a:pt x="222389" y="19938"/>
                    <a:pt x="222389" y="18405"/>
                  </a:cubicBezTo>
                  <a:cubicBezTo>
                    <a:pt x="213187" y="15337"/>
                    <a:pt x="203985" y="10736"/>
                    <a:pt x="194782" y="9202"/>
                  </a:cubicBezTo>
                  <a:cubicBezTo>
                    <a:pt x="177911" y="4601"/>
                    <a:pt x="157973" y="0"/>
                    <a:pt x="138035" y="0"/>
                  </a:cubicBezTo>
                  <a:cubicBezTo>
                    <a:pt x="119630" y="0"/>
                    <a:pt x="99692" y="3067"/>
                    <a:pt x="81287" y="9202"/>
                  </a:cubicBezTo>
                  <a:cubicBezTo>
                    <a:pt x="56748" y="16871"/>
                    <a:pt x="33742" y="27607"/>
                    <a:pt x="13803" y="41410"/>
                  </a:cubicBezTo>
                  <a:cubicBezTo>
                    <a:pt x="4601" y="47545"/>
                    <a:pt x="0" y="58281"/>
                    <a:pt x="0" y="69017"/>
                  </a:cubicBezTo>
                  <a:lnTo>
                    <a:pt x="0" y="138035"/>
                  </a:lnTo>
                  <a:lnTo>
                    <a:pt x="165642" y="138035"/>
                  </a:lnTo>
                  <a:cubicBezTo>
                    <a:pt x="170243" y="131900"/>
                    <a:pt x="173310" y="128832"/>
                    <a:pt x="179445" y="124231"/>
                  </a:cubicBezTo>
                  <a:close/>
                </a:path>
              </a:pathLst>
            </a:custGeom>
            <a:solidFill>
              <a:srgbClr val="000000"/>
            </a:solidFill>
            <a:ln w="76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grpSp>
        <p:nvGrpSpPr>
          <p:cNvPr id="10" name="Graphic 91" descr="Rocket">
            <a:extLst>
              <a:ext uri="{FF2B5EF4-FFF2-40B4-BE49-F238E27FC236}">
                <a16:creationId xmlns:a16="http://schemas.microsoft.com/office/drawing/2014/main" id="{98E5BA81-C153-44C2-99A3-CAEF2B9F8358}"/>
              </a:ext>
            </a:extLst>
          </p:cNvPr>
          <p:cNvGrpSpPr/>
          <p:nvPr/>
        </p:nvGrpSpPr>
        <p:grpSpPr>
          <a:xfrm>
            <a:off x="2291259" y="2179434"/>
            <a:ext cx="736185" cy="736185"/>
            <a:chOff x="2291259" y="2179434"/>
            <a:chExt cx="736185" cy="736185"/>
          </a:xfrm>
        </p:grpSpPr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4CF67FFC-C79F-4C59-9002-086021D1D952}"/>
                </a:ext>
              </a:extLst>
            </p:cNvPr>
            <p:cNvSpPr/>
            <p:nvPr/>
          </p:nvSpPr>
          <p:spPr>
            <a:xfrm>
              <a:off x="2827293" y="2239790"/>
              <a:ext cx="140689" cy="135192"/>
            </a:xfrm>
            <a:custGeom>
              <a:avLst/>
              <a:gdLst>
                <a:gd name="connsiteX0" fmla="*/ 137268 w 140689"/>
                <a:gd name="connsiteY0" fmla="*/ 4060 h 135192"/>
                <a:gd name="connsiteX1" fmla="*/ 0 w 140689"/>
                <a:gd name="connsiteY1" fmla="*/ 20930 h 135192"/>
                <a:gd name="connsiteX2" fmla="*/ 62882 w 140689"/>
                <a:gd name="connsiteY2" fmla="*/ 70776 h 135192"/>
                <a:gd name="connsiteX3" fmla="*/ 113495 w 140689"/>
                <a:gd name="connsiteY3" fmla="*/ 135193 h 135192"/>
                <a:gd name="connsiteX4" fmla="*/ 137268 w 140689"/>
                <a:gd name="connsiteY4" fmla="*/ 4060 h 1351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689" h="135192">
                  <a:moveTo>
                    <a:pt x="137268" y="4060"/>
                  </a:moveTo>
                  <a:cubicBezTo>
                    <a:pt x="126532" y="-6676"/>
                    <a:pt x="57514" y="5593"/>
                    <a:pt x="0" y="20930"/>
                  </a:cubicBezTo>
                  <a:cubicBezTo>
                    <a:pt x="20705" y="33200"/>
                    <a:pt x="42177" y="50071"/>
                    <a:pt x="62882" y="70776"/>
                  </a:cubicBezTo>
                  <a:cubicBezTo>
                    <a:pt x="84355" y="92248"/>
                    <a:pt x="101225" y="113720"/>
                    <a:pt x="113495" y="135193"/>
                  </a:cubicBezTo>
                  <a:cubicBezTo>
                    <a:pt x="128832" y="76144"/>
                    <a:pt x="148771" y="14796"/>
                    <a:pt x="137268" y="4060"/>
                  </a:cubicBezTo>
                  <a:close/>
                </a:path>
              </a:pathLst>
            </a:custGeom>
            <a:solidFill>
              <a:srgbClr val="000000"/>
            </a:solidFill>
            <a:ln w="76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EBF162E0-B3A4-4614-B95C-A1385573724E}"/>
                </a:ext>
              </a:extLst>
            </p:cNvPr>
            <p:cNvSpPr/>
            <p:nvPr/>
          </p:nvSpPr>
          <p:spPr>
            <a:xfrm>
              <a:off x="2350358" y="2450614"/>
              <a:ext cx="187061" cy="178919"/>
            </a:xfrm>
            <a:custGeom>
              <a:avLst/>
              <a:gdLst>
                <a:gd name="connsiteX0" fmla="*/ 187062 w 187061"/>
                <a:gd name="connsiteY0" fmla="*/ 11791 h 178919"/>
                <a:gd name="connsiteX1" fmla="*/ 160989 w 187061"/>
                <a:gd name="connsiteY1" fmla="*/ 1821 h 178919"/>
                <a:gd name="connsiteX2" fmla="*/ 130314 w 187061"/>
                <a:gd name="connsiteY2" fmla="*/ 7956 h 178919"/>
                <a:gd name="connsiteX3" fmla="*/ 8384 w 187061"/>
                <a:gd name="connsiteY3" fmla="*/ 129887 h 178919"/>
                <a:gd name="connsiteX4" fmla="*/ 34457 w 187061"/>
                <a:gd name="connsiteY4" fmla="*/ 178199 h 178919"/>
                <a:gd name="connsiteX5" fmla="*/ 136449 w 187061"/>
                <a:gd name="connsiteY5" fmla="*/ 155193 h 178919"/>
                <a:gd name="connsiteX6" fmla="*/ 187062 w 187061"/>
                <a:gd name="connsiteY6" fmla="*/ 11791 h 1789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7061" h="178919">
                  <a:moveTo>
                    <a:pt x="187062" y="11791"/>
                  </a:moveTo>
                  <a:lnTo>
                    <a:pt x="160989" y="1821"/>
                  </a:lnTo>
                  <a:cubicBezTo>
                    <a:pt x="150253" y="-2013"/>
                    <a:pt x="138750" y="288"/>
                    <a:pt x="130314" y="7956"/>
                  </a:cubicBezTo>
                  <a:lnTo>
                    <a:pt x="8384" y="129887"/>
                  </a:lnTo>
                  <a:cubicBezTo>
                    <a:pt x="-11555" y="149825"/>
                    <a:pt x="6850" y="184334"/>
                    <a:pt x="34457" y="178199"/>
                  </a:cubicBezTo>
                  <a:lnTo>
                    <a:pt x="136449" y="155193"/>
                  </a:lnTo>
                  <a:cubicBezTo>
                    <a:pt x="144885" y="116850"/>
                    <a:pt x="158688" y="65471"/>
                    <a:pt x="187062" y="11791"/>
                  </a:cubicBezTo>
                  <a:close/>
                </a:path>
              </a:pathLst>
            </a:custGeom>
            <a:solidFill>
              <a:srgbClr val="000000"/>
            </a:solidFill>
            <a:ln w="76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78FBA7B4-509B-4CA4-A440-D7AFD1CBFF97}"/>
                </a:ext>
              </a:extLst>
            </p:cNvPr>
            <p:cNvSpPr/>
            <p:nvPr/>
          </p:nvSpPr>
          <p:spPr>
            <a:xfrm>
              <a:off x="2575796" y="2662555"/>
              <a:ext cx="179273" cy="192766"/>
            </a:xfrm>
            <a:custGeom>
              <a:avLst/>
              <a:gdLst>
                <a:gd name="connsiteX0" fmla="*/ 164842 w 179273"/>
                <a:gd name="connsiteY0" fmla="*/ 0 h 192766"/>
                <a:gd name="connsiteX1" fmla="*/ 24507 w 179273"/>
                <a:gd name="connsiteY1" fmla="*/ 49079 h 192766"/>
                <a:gd name="connsiteX2" fmla="*/ 734 w 179273"/>
                <a:gd name="connsiteY2" fmla="*/ 157973 h 192766"/>
                <a:gd name="connsiteX3" fmla="*/ 49046 w 179273"/>
                <a:gd name="connsiteY3" fmla="*/ 184046 h 192766"/>
                <a:gd name="connsiteX4" fmla="*/ 170977 w 179273"/>
                <a:gd name="connsiteY4" fmla="*/ 62116 h 192766"/>
                <a:gd name="connsiteX5" fmla="*/ 177112 w 179273"/>
                <a:gd name="connsiteY5" fmla="*/ 31441 h 192766"/>
                <a:gd name="connsiteX6" fmla="*/ 164842 w 179273"/>
                <a:gd name="connsiteY6" fmla="*/ 0 h 1927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9273" h="192766">
                  <a:moveTo>
                    <a:pt x="164842" y="0"/>
                  </a:moveTo>
                  <a:cubicBezTo>
                    <a:pt x="113462" y="26840"/>
                    <a:pt x="64383" y="41410"/>
                    <a:pt x="24507" y="49079"/>
                  </a:cubicBezTo>
                  <a:lnTo>
                    <a:pt x="734" y="157973"/>
                  </a:lnTo>
                  <a:cubicBezTo>
                    <a:pt x="-5401" y="185580"/>
                    <a:pt x="28341" y="204751"/>
                    <a:pt x="49046" y="184046"/>
                  </a:cubicBezTo>
                  <a:lnTo>
                    <a:pt x="170977" y="62116"/>
                  </a:lnTo>
                  <a:cubicBezTo>
                    <a:pt x="178645" y="54447"/>
                    <a:pt x="181713" y="42177"/>
                    <a:pt x="177112" y="31441"/>
                  </a:cubicBezTo>
                  <a:lnTo>
                    <a:pt x="164842" y="0"/>
                  </a:lnTo>
                  <a:close/>
                </a:path>
              </a:pathLst>
            </a:custGeom>
            <a:solidFill>
              <a:srgbClr val="000000"/>
            </a:solidFill>
            <a:ln w="76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0EF057BA-AC31-4AE0-89E8-531B169F7606}"/>
                </a:ext>
              </a:extLst>
            </p:cNvPr>
            <p:cNvSpPr/>
            <p:nvPr/>
          </p:nvSpPr>
          <p:spPr>
            <a:xfrm>
              <a:off x="2513648" y="2274524"/>
              <a:ext cx="412570" cy="411803"/>
            </a:xfrm>
            <a:custGeom>
              <a:avLst/>
              <a:gdLst>
                <a:gd name="connsiteX0" fmla="*/ 272235 w 412570"/>
                <a:gd name="connsiteY0" fmla="*/ 0 h 411803"/>
                <a:gd name="connsiteX1" fmla="*/ 125765 w 412570"/>
                <a:gd name="connsiteY1" fmla="*/ 99692 h 411803"/>
                <a:gd name="connsiteX2" fmla="*/ 0 w 412570"/>
                <a:gd name="connsiteY2" fmla="*/ 364258 h 411803"/>
                <a:gd name="connsiteX3" fmla="*/ 47545 w 412570"/>
                <a:gd name="connsiteY3" fmla="*/ 411803 h 411803"/>
                <a:gd name="connsiteX4" fmla="*/ 312879 w 412570"/>
                <a:gd name="connsiteY4" fmla="*/ 286805 h 411803"/>
                <a:gd name="connsiteX5" fmla="*/ 412570 w 412570"/>
                <a:gd name="connsiteY5" fmla="*/ 141102 h 411803"/>
                <a:gd name="connsiteX6" fmla="*/ 354289 w 412570"/>
                <a:gd name="connsiteY6" fmla="*/ 56748 h 411803"/>
                <a:gd name="connsiteX7" fmla="*/ 272235 w 412570"/>
                <a:gd name="connsiteY7" fmla="*/ 0 h 411803"/>
                <a:gd name="connsiteX8" fmla="*/ 311345 w 412570"/>
                <a:gd name="connsiteY8" fmla="*/ 165642 h 411803"/>
                <a:gd name="connsiteX9" fmla="*/ 246162 w 412570"/>
                <a:gd name="connsiteY9" fmla="*/ 165642 h 411803"/>
                <a:gd name="connsiteX10" fmla="*/ 246162 w 412570"/>
                <a:gd name="connsiteY10" fmla="*/ 100459 h 411803"/>
                <a:gd name="connsiteX11" fmla="*/ 311345 w 412570"/>
                <a:gd name="connsiteY11" fmla="*/ 100459 h 411803"/>
                <a:gd name="connsiteX12" fmla="*/ 311345 w 412570"/>
                <a:gd name="connsiteY12" fmla="*/ 165642 h 4118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12570" h="411803">
                  <a:moveTo>
                    <a:pt x="272235" y="0"/>
                  </a:moveTo>
                  <a:cubicBezTo>
                    <a:pt x="226990" y="18405"/>
                    <a:pt x="175611" y="49846"/>
                    <a:pt x="125765" y="99692"/>
                  </a:cubicBezTo>
                  <a:cubicBezTo>
                    <a:pt x="34509" y="190948"/>
                    <a:pt x="7669" y="301376"/>
                    <a:pt x="0" y="364258"/>
                  </a:cubicBezTo>
                  <a:lnTo>
                    <a:pt x="47545" y="411803"/>
                  </a:lnTo>
                  <a:cubicBezTo>
                    <a:pt x="110428" y="404135"/>
                    <a:pt x="221622" y="378062"/>
                    <a:pt x="312879" y="286805"/>
                  </a:cubicBezTo>
                  <a:cubicBezTo>
                    <a:pt x="362725" y="236960"/>
                    <a:pt x="394166" y="186347"/>
                    <a:pt x="412570" y="141102"/>
                  </a:cubicBezTo>
                  <a:cubicBezTo>
                    <a:pt x="402601" y="115796"/>
                    <a:pt x="382663" y="85888"/>
                    <a:pt x="354289" y="56748"/>
                  </a:cubicBezTo>
                  <a:cubicBezTo>
                    <a:pt x="326682" y="29908"/>
                    <a:pt x="297541" y="9969"/>
                    <a:pt x="272235" y="0"/>
                  </a:cubicBezTo>
                  <a:close/>
                  <a:moveTo>
                    <a:pt x="311345" y="165642"/>
                  </a:moveTo>
                  <a:cubicBezTo>
                    <a:pt x="293707" y="183279"/>
                    <a:pt x="264567" y="183279"/>
                    <a:pt x="246162" y="165642"/>
                  </a:cubicBezTo>
                  <a:cubicBezTo>
                    <a:pt x="228524" y="148004"/>
                    <a:pt x="228524" y="118863"/>
                    <a:pt x="246162" y="100459"/>
                  </a:cubicBezTo>
                  <a:cubicBezTo>
                    <a:pt x="263800" y="82821"/>
                    <a:pt x="292940" y="82821"/>
                    <a:pt x="311345" y="100459"/>
                  </a:cubicBezTo>
                  <a:cubicBezTo>
                    <a:pt x="328983" y="118863"/>
                    <a:pt x="328983" y="148004"/>
                    <a:pt x="311345" y="165642"/>
                  </a:cubicBezTo>
                  <a:close/>
                </a:path>
              </a:pathLst>
            </a:custGeom>
            <a:solidFill>
              <a:srgbClr val="000000"/>
            </a:solidFill>
            <a:ln w="76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8F1C05A9-94D0-49BB-A5C7-EBC96D8A6255}"/>
                </a:ext>
              </a:extLst>
            </p:cNvPr>
            <p:cNvSpPr/>
            <p:nvPr/>
          </p:nvSpPr>
          <p:spPr>
            <a:xfrm>
              <a:off x="2423325" y="2667427"/>
              <a:ext cx="109222" cy="109448"/>
            </a:xfrm>
            <a:custGeom>
              <a:avLst/>
              <a:gdLst>
                <a:gd name="connsiteX0" fmla="*/ 89555 w 109222"/>
                <a:gd name="connsiteY0" fmla="*/ 19667 h 109448"/>
                <a:gd name="connsiteX1" fmla="*/ 53513 w 109222"/>
                <a:gd name="connsiteY1" fmla="*/ 11998 h 109448"/>
                <a:gd name="connsiteX2" fmla="*/ 2133 w 109222"/>
                <a:gd name="connsiteY2" fmla="*/ 107089 h 109448"/>
                <a:gd name="connsiteX3" fmla="*/ 97224 w 109222"/>
                <a:gd name="connsiteY3" fmla="*/ 55709 h 109448"/>
                <a:gd name="connsiteX4" fmla="*/ 89555 w 109222"/>
                <a:gd name="connsiteY4" fmla="*/ 19667 h 1094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9222" h="109448">
                  <a:moveTo>
                    <a:pt x="89555" y="19667"/>
                  </a:moveTo>
                  <a:cubicBezTo>
                    <a:pt x="77286" y="7397"/>
                    <a:pt x="78819" y="-13308"/>
                    <a:pt x="53513" y="11998"/>
                  </a:cubicBezTo>
                  <a:cubicBezTo>
                    <a:pt x="28207" y="37305"/>
                    <a:pt x="-9369" y="94819"/>
                    <a:pt x="2133" y="107089"/>
                  </a:cubicBezTo>
                  <a:cubicBezTo>
                    <a:pt x="14403" y="119359"/>
                    <a:pt x="71918" y="81016"/>
                    <a:pt x="97224" y="55709"/>
                  </a:cubicBezTo>
                  <a:cubicBezTo>
                    <a:pt x="122530" y="29636"/>
                    <a:pt x="101825" y="31170"/>
                    <a:pt x="89555" y="19667"/>
                  </a:cubicBezTo>
                  <a:close/>
                </a:path>
              </a:pathLst>
            </a:custGeom>
            <a:solidFill>
              <a:srgbClr val="000000"/>
            </a:solidFill>
            <a:ln w="76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8841951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BFAE1-45D3-4B3B-81D2-0BF25FA84F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Multi-Layer Diagram – Slide Template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D44A66F7-5716-4EFB-87F5-CBEB7E2EFB20}"/>
              </a:ext>
            </a:extLst>
          </p:cNvPr>
          <p:cNvSpPr/>
          <p:nvPr/>
        </p:nvSpPr>
        <p:spPr>
          <a:xfrm>
            <a:off x="0" y="2226145"/>
            <a:ext cx="12192000" cy="2785338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4" name="Group 33">
            <a:extLst>
              <a:ext uri="{FF2B5EF4-FFF2-40B4-BE49-F238E27FC236}">
                <a16:creationId xmlns:a16="http://schemas.microsoft.com/office/drawing/2014/main" id="{58E6D303-56CD-4FC1-BFA0-BB21FD11847F}"/>
              </a:ext>
            </a:extLst>
          </p:cNvPr>
          <p:cNvGrpSpPr/>
          <p:nvPr/>
        </p:nvGrpSpPr>
        <p:grpSpPr>
          <a:xfrm>
            <a:off x="657170" y="1826761"/>
            <a:ext cx="10877661" cy="3586647"/>
            <a:chOff x="476139" y="1826761"/>
            <a:chExt cx="10877661" cy="3586647"/>
          </a:xfrm>
        </p:grpSpPr>
        <p:grpSp>
          <p:nvGrpSpPr>
            <p:cNvPr id="35" name="Group 34">
              <a:extLst>
                <a:ext uri="{FF2B5EF4-FFF2-40B4-BE49-F238E27FC236}">
                  <a16:creationId xmlns:a16="http://schemas.microsoft.com/office/drawing/2014/main" id="{6442C450-624C-44FD-95C6-0333919CB410}"/>
                </a:ext>
              </a:extLst>
            </p:cNvPr>
            <p:cNvGrpSpPr/>
            <p:nvPr/>
          </p:nvGrpSpPr>
          <p:grpSpPr>
            <a:xfrm>
              <a:off x="4342870" y="2640270"/>
              <a:ext cx="7010930" cy="2773138"/>
              <a:chOff x="2590535" y="2906970"/>
              <a:chExt cx="7010930" cy="2773138"/>
            </a:xfrm>
          </p:grpSpPr>
          <p:sp>
            <p:nvSpPr>
              <p:cNvPr id="74" name="Freeform: Shape 73">
                <a:extLst>
                  <a:ext uri="{FF2B5EF4-FFF2-40B4-BE49-F238E27FC236}">
                    <a16:creationId xmlns:a16="http://schemas.microsoft.com/office/drawing/2014/main" id="{C788F7C3-484B-4918-B8BB-3668AA2C81EB}"/>
                  </a:ext>
                </a:extLst>
              </p:cNvPr>
              <p:cNvSpPr/>
              <p:nvPr/>
            </p:nvSpPr>
            <p:spPr>
              <a:xfrm rot="5400000">
                <a:off x="4023852" y="3844868"/>
                <a:ext cx="401921" cy="3268556"/>
              </a:xfrm>
              <a:custGeom>
                <a:avLst/>
                <a:gdLst>
                  <a:gd name="connsiteX0" fmla="*/ 0 w 401921"/>
                  <a:gd name="connsiteY0" fmla="*/ 3268556 h 3268556"/>
                  <a:gd name="connsiteX1" fmla="*/ 1 w 401921"/>
                  <a:gd name="connsiteY1" fmla="*/ 0 h 3268556"/>
                  <a:gd name="connsiteX2" fmla="*/ 401921 w 401921"/>
                  <a:gd name="connsiteY2" fmla="*/ 0 h 3268556"/>
                  <a:gd name="connsiteX3" fmla="*/ 401921 w 401921"/>
                  <a:gd name="connsiteY3" fmla="*/ 2862213 h 3268556"/>
                  <a:gd name="connsiteX4" fmla="*/ 77074 w 401921"/>
                  <a:gd name="connsiteY4" fmla="*/ 3260786 h 3268556"/>
                  <a:gd name="connsiteX5" fmla="*/ 0 w 401921"/>
                  <a:gd name="connsiteY5" fmla="*/ 3268556 h 32685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401921" h="3268556">
                    <a:moveTo>
                      <a:pt x="0" y="3268556"/>
                    </a:moveTo>
                    <a:lnTo>
                      <a:pt x="1" y="0"/>
                    </a:lnTo>
                    <a:lnTo>
                      <a:pt x="401921" y="0"/>
                    </a:lnTo>
                    <a:lnTo>
                      <a:pt x="401921" y="2862213"/>
                    </a:lnTo>
                    <a:cubicBezTo>
                      <a:pt x="401921" y="3058818"/>
                      <a:pt x="262464" y="3222850"/>
                      <a:pt x="77074" y="3260786"/>
                    </a:cubicBezTo>
                    <a:lnTo>
                      <a:pt x="0" y="3268556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75" name="Freeform: Shape 74">
                <a:extLst>
                  <a:ext uri="{FF2B5EF4-FFF2-40B4-BE49-F238E27FC236}">
                    <a16:creationId xmlns:a16="http://schemas.microsoft.com/office/drawing/2014/main" id="{0A8C8F2E-EB2E-4ADE-8C53-08F4626670B2}"/>
                  </a:ext>
                </a:extLst>
              </p:cNvPr>
              <p:cNvSpPr/>
              <p:nvPr/>
            </p:nvSpPr>
            <p:spPr>
              <a:xfrm rot="5400000">
                <a:off x="7766226" y="3844869"/>
                <a:ext cx="401921" cy="3268557"/>
              </a:xfrm>
              <a:custGeom>
                <a:avLst/>
                <a:gdLst>
                  <a:gd name="connsiteX0" fmla="*/ 0 w 401921"/>
                  <a:gd name="connsiteY0" fmla="*/ 3268557 h 3268557"/>
                  <a:gd name="connsiteX1" fmla="*/ 1 w 401921"/>
                  <a:gd name="connsiteY1" fmla="*/ 0 h 3268557"/>
                  <a:gd name="connsiteX2" fmla="*/ 77074 w 401921"/>
                  <a:gd name="connsiteY2" fmla="*/ 7770 h 3268557"/>
                  <a:gd name="connsiteX3" fmla="*/ 401921 w 401921"/>
                  <a:gd name="connsiteY3" fmla="*/ 406342 h 3268557"/>
                  <a:gd name="connsiteX4" fmla="*/ 401920 w 401921"/>
                  <a:gd name="connsiteY4" fmla="*/ 3268557 h 3268557"/>
                  <a:gd name="connsiteX5" fmla="*/ 0 w 401921"/>
                  <a:gd name="connsiteY5" fmla="*/ 3268557 h 32685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401921" h="3268557">
                    <a:moveTo>
                      <a:pt x="0" y="3268557"/>
                    </a:moveTo>
                    <a:lnTo>
                      <a:pt x="1" y="0"/>
                    </a:lnTo>
                    <a:lnTo>
                      <a:pt x="77074" y="7770"/>
                    </a:lnTo>
                    <a:cubicBezTo>
                      <a:pt x="262464" y="45706"/>
                      <a:pt x="401921" y="209738"/>
                      <a:pt x="401921" y="406342"/>
                    </a:cubicBezTo>
                    <a:lnTo>
                      <a:pt x="401920" y="3268557"/>
                    </a:lnTo>
                    <a:lnTo>
                      <a:pt x="0" y="3268557"/>
                    </a:lnTo>
                    <a:close/>
                  </a:path>
                </a:pathLst>
              </a:custGeom>
              <a:solidFill>
                <a:schemeClr val="bg2">
                  <a:lumMod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grpSp>
            <p:nvGrpSpPr>
              <p:cNvPr id="76" name="Group 75">
                <a:extLst>
                  <a:ext uri="{FF2B5EF4-FFF2-40B4-BE49-F238E27FC236}">
                    <a16:creationId xmlns:a16="http://schemas.microsoft.com/office/drawing/2014/main" id="{3A62A8B1-3661-4F06-BDAC-C189DC9044C6}"/>
                  </a:ext>
                </a:extLst>
              </p:cNvPr>
              <p:cNvGrpSpPr/>
              <p:nvPr/>
            </p:nvGrpSpPr>
            <p:grpSpPr>
              <a:xfrm>
                <a:off x="3154869" y="2906970"/>
                <a:ext cx="5882262" cy="2773138"/>
                <a:chOff x="3194525" y="2906970"/>
                <a:chExt cx="5882262" cy="2773138"/>
              </a:xfrm>
            </p:grpSpPr>
            <p:sp>
              <p:nvSpPr>
                <p:cNvPr id="77" name="Freeform: Shape 76">
                  <a:extLst>
                    <a:ext uri="{FF2B5EF4-FFF2-40B4-BE49-F238E27FC236}">
                      <a16:creationId xmlns:a16="http://schemas.microsoft.com/office/drawing/2014/main" id="{12BA6029-E86E-4BAB-979A-B55C1C38C72F}"/>
                    </a:ext>
                  </a:extLst>
                </p:cNvPr>
                <p:cNvSpPr/>
                <p:nvPr/>
              </p:nvSpPr>
              <p:spPr>
                <a:xfrm>
                  <a:off x="6142749" y="4213087"/>
                  <a:ext cx="2934038" cy="1467020"/>
                </a:xfrm>
                <a:custGeom>
                  <a:avLst/>
                  <a:gdLst>
                    <a:gd name="connsiteX0" fmla="*/ 1467019 w 2934038"/>
                    <a:gd name="connsiteY0" fmla="*/ 0 h 1467020"/>
                    <a:gd name="connsiteX1" fmla="*/ 2204074 w 2934038"/>
                    <a:gd name="connsiteY1" fmla="*/ 737055 h 1467020"/>
                    <a:gd name="connsiteX2" fmla="*/ 2112316 w 2934038"/>
                    <a:gd name="connsiteY2" fmla="*/ 828813 h 1467020"/>
                    <a:gd name="connsiteX3" fmla="*/ 2112319 w 2934038"/>
                    <a:gd name="connsiteY3" fmla="*/ 828813 h 1467020"/>
                    <a:gd name="connsiteX4" fmla="*/ 2204075 w 2934038"/>
                    <a:gd name="connsiteY4" fmla="*/ 737057 h 1467020"/>
                    <a:gd name="connsiteX5" fmla="*/ 2934038 w 2934038"/>
                    <a:gd name="connsiteY5" fmla="*/ 1467020 h 1467020"/>
                    <a:gd name="connsiteX6" fmla="*/ 1474112 w 2934038"/>
                    <a:gd name="connsiteY6" fmla="*/ 1467019 h 1467020"/>
                    <a:gd name="connsiteX7" fmla="*/ 1642418 w 2934038"/>
                    <a:gd name="connsiteY7" fmla="*/ 1298713 h 1467020"/>
                    <a:gd name="connsiteX8" fmla="*/ 1642417 w 2934038"/>
                    <a:gd name="connsiteY8" fmla="*/ 1298713 h 1467020"/>
                    <a:gd name="connsiteX9" fmla="*/ 1474112 w 2934038"/>
                    <a:gd name="connsiteY9" fmla="*/ 1467018 h 1467020"/>
                    <a:gd name="connsiteX10" fmla="*/ 0 w 2934038"/>
                    <a:gd name="connsiteY10" fmla="*/ 1467018 h 1467020"/>
                    <a:gd name="connsiteX0" fmla="*/ 1467019 w 2934038"/>
                    <a:gd name="connsiteY0" fmla="*/ 0 h 1467020"/>
                    <a:gd name="connsiteX1" fmla="*/ 2204074 w 2934038"/>
                    <a:gd name="connsiteY1" fmla="*/ 737055 h 1467020"/>
                    <a:gd name="connsiteX2" fmla="*/ 2112316 w 2934038"/>
                    <a:gd name="connsiteY2" fmla="*/ 828813 h 1467020"/>
                    <a:gd name="connsiteX3" fmla="*/ 2112319 w 2934038"/>
                    <a:gd name="connsiteY3" fmla="*/ 828813 h 1467020"/>
                    <a:gd name="connsiteX4" fmla="*/ 2204075 w 2934038"/>
                    <a:gd name="connsiteY4" fmla="*/ 737057 h 1467020"/>
                    <a:gd name="connsiteX5" fmla="*/ 2934038 w 2934038"/>
                    <a:gd name="connsiteY5" fmla="*/ 1467020 h 1467020"/>
                    <a:gd name="connsiteX6" fmla="*/ 1474112 w 2934038"/>
                    <a:gd name="connsiteY6" fmla="*/ 1467019 h 1467020"/>
                    <a:gd name="connsiteX7" fmla="*/ 1642418 w 2934038"/>
                    <a:gd name="connsiteY7" fmla="*/ 1298713 h 1467020"/>
                    <a:gd name="connsiteX8" fmla="*/ 1474112 w 2934038"/>
                    <a:gd name="connsiteY8" fmla="*/ 1467018 h 1467020"/>
                    <a:gd name="connsiteX9" fmla="*/ 0 w 2934038"/>
                    <a:gd name="connsiteY9" fmla="*/ 1467018 h 1467020"/>
                    <a:gd name="connsiteX10" fmla="*/ 1467019 w 2934038"/>
                    <a:gd name="connsiteY10" fmla="*/ 0 h 1467020"/>
                    <a:gd name="connsiteX0" fmla="*/ 1467019 w 2934038"/>
                    <a:gd name="connsiteY0" fmla="*/ 0 h 1467020"/>
                    <a:gd name="connsiteX1" fmla="*/ 2204074 w 2934038"/>
                    <a:gd name="connsiteY1" fmla="*/ 737055 h 1467020"/>
                    <a:gd name="connsiteX2" fmla="*/ 2112316 w 2934038"/>
                    <a:gd name="connsiteY2" fmla="*/ 828813 h 1467020"/>
                    <a:gd name="connsiteX3" fmla="*/ 2112319 w 2934038"/>
                    <a:gd name="connsiteY3" fmla="*/ 828813 h 1467020"/>
                    <a:gd name="connsiteX4" fmla="*/ 2204075 w 2934038"/>
                    <a:gd name="connsiteY4" fmla="*/ 737057 h 1467020"/>
                    <a:gd name="connsiteX5" fmla="*/ 2934038 w 2934038"/>
                    <a:gd name="connsiteY5" fmla="*/ 1467020 h 1467020"/>
                    <a:gd name="connsiteX6" fmla="*/ 1474112 w 2934038"/>
                    <a:gd name="connsiteY6" fmla="*/ 1467019 h 1467020"/>
                    <a:gd name="connsiteX7" fmla="*/ 1474112 w 2934038"/>
                    <a:gd name="connsiteY7" fmla="*/ 1467018 h 1467020"/>
                    <a:gd name="connsiteX8" fmla="*/ 0 w 2934038"/>
                    <a:gd name="connsiteY8" fmla="*/ 1467018 h 1467020"/>
                    <a:gd name="connsiteX9" fmla="*/ 1467019 w 2934038"/>
                    <a:gd name="connsiteY9" fmla="*/ 0 h 1467020"/>
                    <a:gd name="connsiteX0" fmla="*/ 1467019 w 2934038"/>
                    <a:gd name="connsiteY0" fmla="*/ 0 h 1467020"/>
                    <a:gd name="connsiteX1" fmla="*/ 2204074 w 2934038"/>
                    <a:gd name="connsiteY1" fmla="*/ 737055 h 1467020"/>
                    <a:gd name="connsiteX2" fmla="*/ 2112316 w 2934038"/>
                    <a:gd name="connsiteY2" fmla="*/ 828813 h 1467020"/>
                    <a:gd name="connsiteX3" fmla="*/ 2112319 w 2934038"/>
                    <a:gd name="connsiteY3" fmla="*/ 828813 h 1467020"/>
                    <a:gd name="connsiteX4" fmla="*/ 2204075 w 2934038"/>
                    <a:gd name="connsiteY4" fmla="*/ 737057 h 1467020"/>
                    <a:gd name="connsiteX5" fmla="*/ 2934038 w 2934038"/>
                    <a:gd name="connsiteY5" fmla="*/ 1467020 h 1467020"/>
                    <a:gd name="connsiteX6" fmla="*/ 1474112 w 2934038"/>
                    <a:gd name="connsiteY6" fmla="*/ 1467019 h 1467020"/>
                    <a:gd name="connsiteX7" fmla="*/ 0 w 2934038"/>
                    <a:gd name="connsiteY7" fmla="*/ 1467018 h 1467020"/>
                    <a:gd name="connsiteX8" fmla="*/ 1467019 w 2934038"/>
                    <a:gd name="connsiteY8" fmla="*/ 0 h 1467020"/>
                    <a:gd name="connsiteX0" fmla="*/ 1467019 w 2934038"/>
                    <a:gd name="connsiteY0" fmla="*/ 0 h 1467020"/>
                    <a:gd name="connsiteX1" fmla="*/ 2204074 w 2934038"/>
                    <a:gd name="connsiteY1" fmla="*/ 737055 h 1467020"/>
                    <a:gd name="connsiteX2" fmla="*/ 2112316 w 2934038"/>
                    <a:gd name="connsiteY2" fmla="*/ 828813 h 1467020"/>
                    <a:gd name="connsiteX3" fmla="*/ 2112319 w 2934038"/>
                    <a:gd name="connsiteY3" fmla="*/ 828813 h 1467020"/>
                    <a:gd name="connsiteX4" fmla="*/ 2204075 w 2934038"/>
                    <a:gd name="connsiteY4" fmla="*/ 737057 h 1467020"/>
                    <a:gd name="connsiteX5" fmla="*/ 2934038 w 2934038"/>
                    <a:gd name="connsiteY5" fmla="*/ 1467020 h 1467020"/>
                    <a:gd name="connsiteX6" fmla="*/ 0 w 2934038"/>
                    <a:gd name="connsiteY6" fmla="*/ 1467018 h 1467020"/>
                    <a:gd name="connsiteX7" fmla="*/ 1467019 w 2934038"/>
                    <a:gd name="connsiteY7" fmla="*/ 0 h 1467020"/>
                    <a:gd name="connsiteX0" fmla="*/ 1467019 w 2934038"/>
                    <a:gd name="connsiteY0" fmla="*/ 0 h 1467020"/>
                    <a:gd name="connsiteX1" fmla="*/ 2204074 w 2934038"/>
                    <a:gd name="connsiteY1" fmla="*/ 737055 h 1467020"/>
                    <a:gd name="connsiteX2" fmla="*/ 2112316 w 2934038"/>
                    <a:gd name="connsiteY2" fmla="*/ 828813 h 1467020"/>
                    <a:gd name="connsiteX3" fmla="*/ 2204075 w 2934038"/>
                    <a:gd name="connsiteY3" fmla="*/ 737057 h 1467020"/>
                    <a:gd name="connsiteX4" fmla="*/ 2934038 w 2934038"/>
                    <a:gd name="connsiteY4" fmla="*/ 1467020 h 1467020"/>
                    <a:gd name="connsiteX5" fmla="*/ 0 w 2934038"/>
                    <a:gd name="connsiteY5" fmla="*/ 1467018 h 1467020"/>
                    <a:gd name="connsiteX6" fmla="*/ 1467019 w 2934038"/>
                    <a:gd name="connsiteY6" fmla="*/ 0 h 1467020"/>
                    <a:gd name="connsiteX0" fmla="*/ 1467019 w 2934038"/>
                    <a:gd name="connsiteY0" fmla="*/ 0 h 1467020"/>
                    <a:gd name="connsiteX1" fmla="*/ 2204074 w 2934038"/>
                    <a:gd name="connsiteY1" fmla="*/ 737055 h 1467020"/>
                    <a:gd name="connsiteX2" fmla="*/ 2204075 w 2934038"/>
                    <a:gd name="connsiteY2" fmla="*/ 737057 h 1467020"/>
                    <a:gd name="connsiteX3" fmla="*/ 2934038 w 2934038"/>
                    <a:gd name="connsiteY3" fmla="*/ 1467020 h 1467020"/>
                    <a:gd name="connsiteX4" fmla="*/ 0 w 2934038"/>
                    <a:gd name="connsiteY4" fmla="*/ 1467018 h 1467020"/>
                    <a:gd name="connsiteX5" fmla="*/ 1467019 w 2934038"/>
                    <a:gd name="connsiteY5" fmla="*/ 0 h 1467020"/>
                    <a:gd name="connsiteX0" fmla="*/ 1467019 w 3024603"/>
                    <a:gd name="connsiteY0" fmla="*/ 0 h 1467020"/>
                    <a:gd name="connsiteX1" fmla="*/ 2204074 w 3024603"/>
                    <a:gd name="connsiteY1" fmla="*/ 737055 h 1467020"/>
                    <a:gd name="connsiteX2" fmla="*/ 2934038 w 3024603"/>
                    <a:gd name="connsiteY2" fmla="*/ 1467020 h 1467020"/>
                    <a:gd name="connsiteX3" fmla="*/ 0 w 3024603"/>
                    <a:gd name="connsiteY3" fmla="*/ 1467018 h 1467020"/>
                    <a:gd name="connsiteX4" fmla="*/ 1467019 w 3024603"/>
                    <a:gd name="connsiteY4" fmla="*/ 0 h 1467020"/>
                    <a:gd name="connsiteX0" fmla="*/ 1467019 w 2934038"/>
                    <a:gd name="connsiteY0" fmla="*/ 0 h 1467020"/>
                    <a:gd name="connsiteX1" fmla="*/ 2934038 w 2934038"/>
                    <a:gd name="connsiteY1" fmla="*/ 1467020 h 1467020"/>
                    <a:gd name="connsiteX2" fmla="*/ 0 w 2934038"/>
                    <a:gd name="connsiteY2" fmla="*/ 1467018 h 1467020"/>
                    <a:gd name="connsiteX3" fmla="*/ 1467019 w 2934038"/>
                    <a:gd name="connsiteY3" fmla="*/ 0 h 146702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934038" h="1467020">
                      <a:moveTo>
                        <a:pt x="1467019" y="0"/>
                      </a:moveTo>
                      <a:lnTo>
                        <a:pt x="2934038" y="1467020"/>
                      </a:lnTo>
                      <a:lnTo>
                        <a:pt x="0" y="1467018"/>
                      </a:lnTo>
                      <a:lnTo>
                        <a:pt x="1467019" y="0"/>
                      </a:lnTo>
                      <a:close/>
                    </a:path>
                  </a:pathLst>
                </a:custGeom>
                <a:solidFill>
                  <a:schemeClr val="accent6">
                    <a:lumMod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8" name="Freeform: Shape 77">
                  <a:extLst>
                    <a:ext uri="{FF2B5EF4-FFF2-40B4-BE49-F238E27FC236}">
                      <a16:creationId xmlns:a16="http://schemas.microsoft.com/office/drawing/2014/main" id="{0C75B403-780F-420F-8884-3F080844AF1F}"/>
                    </a:ext>
                  </a:extLst>
                </p:cNvPr>
                <p:cNvSpPr/>
                <p:nvPr/>
              </p:nvSpPr>
              <p:spPr>
                <a:xfrm>
                  <a:off x="4668637" y="3476030"/>
                  <a:ext cx="3678186" cy="2204076"/>
                </a:xfrm>
                <a:custGeom>
                  <a:avLst/>
                  <a:gdLst>
                    <a:gd name="connsiteX0" fmla="*/ 2204076 w 3678186"/>
                    <a:gd name="connsiteY0" fmla="*/ 0 h 2204076"/>
                    <a:gd name="connsiteX1" fmla="*/ 2941132 w 3678186"/>
                    <a:gd name="connsiteY1" fmla="*/ 737056 h 2204076"/>
                    <a:gd name="connsiteX2" fmla="*/ 2772718 w 3678186"/>
                    <a:gd name="connsiteY2" fmla="*/ 905470 h 2204076"/>
                    <a:gd name="connsiteX3" fmla="*/ 2772719 w 3678186"/>
                    <a:gd name="connsiteY3" fmla="*/ 905470 h 2204076"/>
                    <a:gd name="connsiteX4" fmla="*/ 2941131 w 3678186"/>
                    <a:gd name="connsiteY4" fmla="*/ 737058 h 2204076"/>
                    <a:gd name="connsiteX5" fmla="*/ 3678186 w 3678186"/>
                    <a:gd name="connsiteY5" fmla="*/ 1474113 h 2204076"/>
                    <a:gd name="connsiteX6" fmla="*/ 2948224 w 3678186"/>
                    <a:gd name="connsiteY6" fmla="*/ 2204076 h 2204076"/>
                    <a:gd name="connsiteX7" fmla="*/ 1474112 w 3678186"/>
                    <a:gd name="connsiteY7" fmla="*/ 2204076 h 2204076"/>
                    <a:gd name="connsiteX8" fmla="*/ 1986163 w 3678186"/>
                    <a:gd name="connsiteY8" fmla="*/ 1692026 h 2204076"/>
                    <a:gd name="connsiteX9" fmla="*/ 1986163 w 3678186"/>
                    <a:gd name="connsiteY9" fmla="*/ 1692025 h 2204076"/>
                    <a:gd name="connsiteX10" fmla="*/ 1474112 w 3678186"/>
                    <a:gd name="connsiteY10" fmla="*/ 2204075 h 2204076"/>
                    <a:gd name="connsiteX11" fmla="*/ 0 w 3678186"/>
                    <a:gd name="connsiteY11" fmla="*/ 2204076 h 2204076"/>
                    <a:gd name="connsiteX0" fmla="*/ 2204076 w 3678186"/>
                    <a:gd name="connsiteY0" fmla="*/ 0 h 2204076"/>
                    <a:gd name="connsiteX1" fmla="*/ 2941132 w 3678186"/>
                    <a:gd name="connsiteY1" fmla="*/ 737056 h 2204076"/>
                    <a:gd name="connsiteX2" fmla="*/ 2772718 w 3678186"/>
                    <a:gd name="connsiteY2" fmla="*/ 905470 h 2204076"/>
                    <a:gd name="connsiteX3" fmla="*/ 2772719 w 3678186"/>
                    <a:gd name="connsiteY3" fmla="*/ 905470 h 2204076"/>
                    <a:gd name="connsiteX4" fmla="*/ 2941131 w 3678186"/>
                    <a:gd name="connsiteY4" fmla="*/ 737058 h 2204076"/>
                    <a:gd name="connsiteX5" fmla="*/ 3678186 w 3678186"/>
                    <a:gd name="connsiteY5" fmla="*/ 1474113 h 2204076"/>
                    <a:gd name="connsiteX6" fmla="*/ 2948224 w 3678186"/>
                    <a:gd name="connsiteY6" fmla="*/ 2204076 h 2204076"/>
                    <a:gd name="connsiteX7" fmla="*/ 1474112 w 3678186"/>
                    <a:gd name="connsiteY7" fmla="*/ 2204076 h 2204076"/>
                    <a:gd name="connsiteX8" fmla="*/ 1986163 w 3678186"/>
                    <a:gd name="connsiteY8" fmla="*/ 1692026 h 2204076"/>
                    <a:gd name="connsiteX9" fmla="*/ 1474112 w 3678186"/>
                    <a:gd name="connsiteY9" fmla="*/ 2204075 h 2204076"/>
                    <a:gd name="connsiteX10" fmla="*/ 0 w 3678186"/>
                    <a:gd name="connsiteY10" fmla="*/ 2204076 h 2204076"/>
                    <a:gd name="connsiteX11" fmla="*/ 2204076 w 3678186"/>
                    <a:gd name="connsiteY11" fmla="*/ 0 h 2204076"/>
                    <a:gd name="connsiteX0" fmla="*/ 2204076 w 3678186"/>
                    <a:gd name="connsiteY0" fmla="*/ 0 h 2204076"/>
                    <a:gd name="connsiteX1" fmla="*/ 2941132 w 3678186"/>
                    <a:gd name="connsiteY1" fmla="*/ 737056 h 2204076"/>
                    <a:gd name="connsiteX2" fmla="*/ 2772718 w 3678186"/>
                    <a:gd name="connsiteY2" fmla="*/ 905470 h 2204076"/>
                    <a:gd name="connsiteX3" fmla="*/ 2772719 w 3678186"/>
                    <a:gd name="connsiteY3" fmla="*/ 905470 h 2204076"/>
                    <a:gd name="connsiteX4" fmla="*/ 2941131 w 3678186"/>
                    <a:gd name="connsiteY4" fmla="*/ 737058 h 2204076"/>
                    <a:gd name="connsiteX5" fmla="*/ 3678186 w 3678186"/>
                    <a:gd name="connsiteY5" fmla="*/ 1474113 h 2204076"/>
                    <a:gd name="connsiteX6" fmla="*/ 2948224 w 3678186"/>
                    <a:gd name="connsiteY6" fmla="*/ 2204076 h 2204076"/>
                    <a:gd name="connsiteX7" fmla="*/ 1474112 w 3678186"/>
                    <a:gd name="connsiteY7" fmla="*/ 2204076 h 2204076"/>
                    <a:gd name="connsiteX8" fmla="*/ 1474112 w 3678186"/>
                    <a:gd name="connsiteY8" fmla="*/ 2204075 h 2204076"/>
                    <a:gd name="connsiteX9" fmla="*/ 0 w 3678186"/>
                    <a:gd name="connsiteY9" fmla="*/ 2204076 h 2204076"/>
                    <a:gd name="connsiteX10" fmla="*/ 2204076 w 3678186"/>
                    <a:gd name="connsiteY10" fmla="*/ 0 h 2204076"/>
                    <a:gd name="connsiteX0" fmla="*/ 2204076 w 3678186"/>
                    <a:gd name="connsiteY0" fmla="*/ 0 h 2204076"/>
                    <a:gd name="connsiteX1" fmla="*/ 2941132 w 3678186"/>
                    <a:gd name="connsiteY1" fmla="*/ 737056 h 2204076"/>
                    <a:gd name="connsiteX2" fmla="*/ 2772718 w 3678186"/>
                    <a:gd name="connsiteY2" fmla="*/ 905470 h 2204076"/>
                    <a:gd name="connsiteX3" fmla="*/ 2772719 w 3678186"/>
                    <a:gd name="connsiteY3" fmla="*/ 905470 h 2204076"/>
                    <a:gd name="connsiteX4" fmla="*/ 2941131 w 3678186"/>
                    <a:gd name="connsiteY4" fmla="*/ 737058 h 2204076"/>
                    <a:gd name="connsiteX5" fmla="*/ 3678186 w 3678186"/>
                    <a:gd name="connsiteY5" fmla="*/ 1474113 h 2204076"/>
                    <a:gd name="connsiteX6" fmla="*/ 2948224 w 3678186"/>
                    <a:gd name="connsiteY6" fmla="*/ 2204076 h 2204076"/>
                    <a:gd name="connsiteX7" fmla="*/ 1474112 w 3678186"/>
                    <a:gd name="connsiteY7" fmla="*/ 2204076 h 2204076"/>
                    <a:gd name="connsiteX8" fmla="*/ 0 w 3678186"/>
                    <a:gd name="connsiteY8" fmla="*/ 2204076 h 2204076"/>
                    <a:gd name="connsiteX9" fmla="*/ 2204076 w 3678186"/>
                    <a:gd name="connsiteY9" fmla="*/ 0 h 2204076"/>
                    <a:gd name="connsiteX0" fmla="*/ 2204076 w 3678186"/>
                    <a:gd name="connsiteY0" fmla="*/ 0 h 2204076"/>
                    <a:gd name="connsiteX1" fmla="*/ 2941132 w 3678186"/>
                    <a:gd name="connsiteY1" fmla="*/ 737056 h 2204076"/>
                    <a:gd name="connsiteX2" fmla="*/ 2772718 w 3678186"/>
                    <a:gd name="connsiteY2" fmla="*/ 905470 h 2204076"/>
                    <a:gd name="connsiteX3" fmla="*/ 2772719 w 3678186"/>
                    <a:gd name="connsiteY3" fmla="*/ 905470 h 2204076"/>
                    <a:gd name="connsiteX4" fmla="*/ 2941131 w 3678186"/>
                    <a:gd name="connsiteY4" fmla="*/ 737058 h 2204076"/>
                    <a:gd name="connsiteX5" fmla="*/ 3678186 w 3678186"/>
                    <a:gd name="connsiteY5" fmla="*/ 1474113 h 2204076"/>
                    <a:gd name="connsiteX6" fmla="*/ 2948224 w 3678186"/>
                    <a:gd name="connsiteY6" fmla="*/ 2204076 h 2204076"/>
                    <a:gd name="connsiteX7" fmla="*/ 0 w 3678186"/>
                    <a:gd name="connsiteY7" fmla="*/ 2204076 h 2204076"/>
                    <a:gd name="connsiteX8" fmla="*/ 2204076 w 3678186"/>
                    <a:gd name="connsiteY8" fmla="*/ 0 h 2204076"/>
                    <a:gd name="connsiteX0" fmla="*/ 2204076 w 3678186"/>
                    <a:gd name="connsiteY0" fmla="*/ 0 h 2204076"/>
                    <a:gd name="connsiteX1" fmla="*/ 2941132 w 3678186"/>
                    <a:gd name="connsiteY1" fmla="*/ 737056 h 2204076"/>
                    <a:gd name="connsiteX2" fmla="*/ 2772718 w 3678186"/>
                    <a:gd name="connsiteY2" fmla="*/ 905470 h 2204076"/>
                    <a:gd name="connsiteX3" fmla="*/ 2941131 w 3678186"/>
                    <a:gd name="connsiteY3" fmla="*/ 737058 h 2204076"/>
                    <a:gd name="connsiteX4" fmla="*/ 3678186 w 3678186"/>
                    <a:gd name="connsiteY4" fmla="*/ 1474113 h 2204076"/>
                    <a:gd name="connsiteX5" fmla="*/ 2948224 w 3678186"/>
                    <a:gd name="connsiteY5" fmla="*/ 2204076 h 2204076"/>
                    <a:gd name="connsiteX6" fmla="*/ 0 w 3678186"/>
                    <a:gd name="connsiteY6" fmla="*/ 2204076 h 2204076"/>
                    <a:gd name="connsiteX7" fmla="*/ 2204076 w 3678186"/>
                    <a:gd name="connsiteY7" fmla="*/ 0 h 2204076"/>
                    <a:gd name="connsiteX0" fmla="*/ 2204076 w 3678186"/>
                    <a:gd name="connsiteY0" fmla="*/ 0 h 2204076"/>
                    <a:gd name="connsiteX1" fmla="*/ 2941132 w 3678186"/>
                    <a:gd name="connsiteY1" fmla="*/ 737056 h 2204076"/>
                    <a:gd name="connsiteX2" fmla="*/ 2941131 w 3678186"/>
                    <a:gd name="connsiteY2" fmla="*/ 737058 h 2204076"/>
                    <a:gd name="connsiteX3" fmla="*/ 3678186 w 3678186"/>
                    <a:gd name="connsiteY3" fmla="*/ 1474113 h 2204076"/>
                    <a:gd name="connsiteX4" fmla="*/ 2948224 w 3678186"/>
                    <a:gd name="connsiteY4" fmla="*/ 2204076 h 2204076"/>
                    <a:gd name="connsiteX5" fmla="*/ 0 w 3678186"/>
                    <a:gd name="connsiteY5" fmla="*/ 2204076 h 2204076"/>
                    <a:gd name="connsiteX6" fmla="*/ 2204076 w 3678186"/>
                    <a:gd name="connsiteY6" fmla="*/ 0 h 2204076"/>
                    <a:gd name="connsiteX0" fmla="*/ 2204076 w 3678186"/>
                    <a:gd name="connsiteY0" fmla="*/ 0 h 2204076"/>
                    <a:gd name="connsiteX1" fmla="*/ 2941132 w 3678186"/>
                    <a:gd name="connsiteY1" fmla="*/ 737056 h 2204076"/>
                    <a:gd name="connsiteX2" fmla="*/ 3678186 w 3678186"/>
                    <a:gd name="connsiteY2" fmla="*/ 1474113 h 2204076"/>
                    <a:gd name="connsiteX3" fmla="*/ 2948224 w 3678186"/>
                    <a:gd name="connsiteY3" fmla="*/ 2204076 h 2204076"/>
                    <a:gd name="connsiteX4" fmla="*/ 0 w 3678186"/>
                    <a:gd name="connsiteY4" fmla="*/ 2204076 h 2204076"/>
                    <a:gd name="connsiteX5" fmla="*/ 2204076 w 3678186"/>
                    <a:gd name="connsiteY5" fmla="*/ 0 h 2204076"/>
                    <a:gd name="connsiteX0" fmla="*/ 2204076 w 3678186"/>
                    <a:gd name="connsiteY0" fmla="*/ 0 h 2204076"/>
                    <a:gd name="connsiteX1" fmla="*/ 3678186 w 3678186"/>
                    <a:gd name="connsiteY1" fmla="*/ 1474113 h 2204076"/>
                    <a:gd name="connsiteX2" fmla="*/ 2948224 w 3678186"/>
                    <a:gd name="connsiteY2" fmla="*/ 2204076 h 2204076"/>
                    <a:gd name="connsiteX3" fmla="*/ 0 w 3678186"/>
                    <a:gd name="connsiteY3" fmla="*/ 2204076 h 2204076"/>
                    <a:gd name="connsiteX4" fmla="*/ 2204076 w 3678186"/>
                    <a:gd name="connsiteY4" fmla="*/ 0 h 220407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678186" h="2204076">
                      <a:moveTo>
                        <a:pt x="2204076" y="0"/>
                      </a:moveTo>
                      <a:lnTo>
                        <a:pt x="3678186" y="1474113"/>
                      </a:lnTo>
                      <a:lnTo>
                        <a:pt x="2948224" y="2204076"/>
                      </a:lnTo>
                      <a:lnTo>
                        <a:pt x="0" y="2204076"/>
                      </a:lnTo>
                      <a:lnTo>
                        <a:pt x="2204076" y="0"/>
                      </a:lnTo>
                      <a:close/>
                    </a:path>
                  </a:pathLst>
                </a:custGeom>
                <a:solidFill>
                  <a:schemeClr val="accent6">
                    <a:lumMod val="75000"/>
                  </a:schemeClr>
                </a:solidFill>
                <a:ln w="12700">
                  <a:miter lim="400000"/>
                </a:ln>
              </p:spPr>
              <p:txBody>
                <a:bodyPr rot="0" spcFirstLastPara="0" vertOverflow="overflow" horzOverflow="overflow" vert="horz" wrap="square" lIns="38100" tIns="38100" rIns="38100" bIns="3810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endParaRPr lang="en-US" sz="3000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79" name="Freeform: Shape 78">
                  <a:extLst>
                    <a:ext uri="{FF2B5EF4-FFF2-40B4-BE49-F238E27FC236}">
                      <a16:creationId xmlns:a16="http://schemas.microsoft.com/office/drawing/2014/main" id="{0C3E281A-59AE-4B13-90CA-8E66348BD10B}"/>
                    </a:ext>
                  </a:extLst>
                </p:cNvPr>
                <p:cNvSpPr/>
                <p:nvPr/>
              </p:nvSpPr>
              <p:spPr>
                <a:xfrm>
                  <a:off x="3194525" y="2906970"/>
                  <a:ext cx="4415244" cy="2773138"/>
                </a:xfrm>
                <a:custGeom>
                  <a:avLst/>
                  <a:gdLst>
                    <a:gd name="connsiteX0" fmla="*/ 3667316 w 4415244"/>
                    <a:gd name="connsiteY0" fmla="*/ 579932 h 2773138"/>
                    <a:gd name="connsiteX1" fmla="*/ 3352325 w 4415244"/>
                    <a:gd name="connsiteY1" fmla="*/ 894923 h 2773138"/>
                    <a:gd name="connsiteX2" fmla="*/ 3352325 w 4415244"/>
                    <a:gd name="connsiteY2" fmla="*/ 894923 h 2773138"/>
                    <a:gd name="connsiteX3" fmla="*/ 2940608 w 4415244"/>
                    <a:gd name="connsiteY3" fmla="*/ 0 h 2773138"/>
                    <a:gd name="connsiteX4" fmla="*/ 3228288 w 4415244"/>
                    <a:gd name="connsiteY4" fmla="*/ 119162 h 2773138"/>
                    <a:gd name="connsiteX5" fmla="*/ 3678187 w 4415244"/>
                    <a:gd name="connsiteY5" fmla="*/ 569061 h 2773138"/>
                    <a:gd name="connsiteX6" fmla="*/ 3678188 w 4415244"/>
                    <a:gd name="connsiteY6" fmla="*/ 569060 h 2773138"/>
                    <a:gd name="connsiteX7" fmla="*/ 4415244 w 4415244"/>
                    <a:gd name="connsiteY7" fmla="*/ 1306116 h 2773138"/>
                    <a:gd name="connsiteX8" fmla="*/ 2948224 w 4415244"/>
                    <a:gd name="connsiteY8" fmla="*/ 2773135 h 2773138"/>
                    <a:gd name="connsiteX9" fmla="*/ 1474112 w 4415244"/>
                    <a:gd name="connsiteY9" fmla="*/ 2773136 h 2773138"/>
                    <a:gd name="connsiteX10" fmla="*/ 2215675 w 4415244"/>
                    <a:gd name="connsiteY10" fmla="*/ 2031573 h 2773138"/>
                    <a:gd name="connsiteX11" fmla="*/ 2215675 w 4415244"/>
                    <a:gd name="connsiteY11" fmla="*/ 2031573 h 2773138"/>
                    <a:gd name="connsiteX12" fmla="*/ 1474110 w 4415244"/>
                    <a:gd name="connsiteY12" fmla="*/ 2773137 h 2773138"/>
                    <a:gd name="connsiteX13" fmla="*/ 0 w 4415244"/>
                    <a:gd name="connsiteY13" fmla="*/ 2773138 h 2773138"/>
                    <a:gd name="connsiteX14" fmla="*/ 2658636 w 4415244"/>
                    <a:gd name="connsiteY14" fmla="*/ 114503 h 2773138"/>
                    <a:gd name="connsiteX15" fmla="*/ 2716752 w 4415244"/>
                    <a:gd name="connsiteY15" fmla="*/ 67028 h 2773138"/>
                    <a:gd name="connsiteX16" fmla="*/ 2940608 w 4415244"/>
                    <a:gd name="connsiteY16" fmla="*/ 0 h 2773138"/>
                    <a:gd name="connsiteX0" fmla="*/ 3667316 w 4415244"/>
                    <a:gd name="connsiteY0" fmla="*/ 579932 h 2773138"/>
                    <a:gd name="connsiteX1" fmla="*/ 3352325 w 4415244"/>
                    <a:gd name="connsiteY1" fmla="*/ 894923 h 2773138"/>
                    <a:gd name="connsiteX2" fmla="*/ 3352325 w 4415244"/>
                    <a:gd name="connsiteY2" fmla="*/ 894923 h 2773138"/>
                    <a:gd name="connsiteX3" fmla="*/ 3667316 w 4415244"/>
                    <a:gd name="connsiteY3" fmla="*/ 579932 h 2773138"/>
                    <a:gd name="connsiteX4" fmla="*/ 2940608 w 4415244"/>
                    <a:gd name="connsiteY4" fmla="*/ 0 h 2773138"/>
                    <a:gd name="connsiteX5" fmla="*/ 3228288 w 4415244"/>
                    <a:gd name="connsiteY5" fmla="*/ 119162 h 2773138"/>
                    <a:gd name="connsiteX6" fmla="*/ 3678187 w 4415244"/>
                    <a:gd name="connsiteY6" fmla="*/ 569061 h 2773138"/>
                    <a:gd name="connsiteX7" fmla="*/ 3678188 w 4415244"/>
                    <a:gd name="connsiteY7" fmla="*/ 569060 h 2773138"/>
                    <a:gd name="connsiteX8" fmla="*/ 4415244 w 4415244"/>
                    <a:gd name="connsiteY8" fmla="*/ 1306116 h 2773138"/>
                    <a:gd name="connsiteX9" fmla="*/ 2948224 w 4415244"/>
                    <a:gd name="connsiteY9" fmla="*/ 2773135 h 2773138"/>
                    <a:gd name="connsiteX10" fmla="*/ 1474112 w 4415244"/>
                    <a:gd name="connsiteY10" fmla="*/ 2773136 h 2773138"/>
                    <a:gd name="connsiteX11" fmla="*/ 2215675 w 4415244"/>
                    <a:gd name="connsiteY11" fmla="*/ 2031573 h 2773138"/>
                    <a:gd name="connsiteX12" fmla="*/ 1474110 w 4415244"/>
                    <a:gd name="connsiteY12" fmla="*/ 2773137 h 2773138"/>
                    <a:gd name="connsiteX13" fmla="*/ 0 w 4415244"/>
                    <a:gd name="connsiteY13" fmla="*/ 2773138 h 2773138"/>
                    <a:gd name="connsiteX14" fmla="*/ 2658636 w 4415244"/>
                    <a:gd name="connsiteY14" fmla="*/ 114503 h 2773138"/>
                    <a:gd name="connsiteX15" fmla="*/ 2716752 w 4415244"/>
                    <a:gd name="connsiteY15" fmla="*/ 67028 h 2773138"/>
                    <a:gd name="connsiteX16" fmla="*/ 2940608 w 4415244"/>
                    <a:gd name="connsiteY16" fmla="*/ 0 h 2773138"/>
                    <a:gd name="connsiteX0" fmla="*/ 3667316 w 4415244"/>
                    <a:gd name="connsiteY0" fmla="*/ 579932 h 2773138"/>
                    <a:gd name="connsiteX1" fmla="*/ 3352325 w 4415244"/>
                    <a:gd name="connsiteY1" fmla="*/ 894923 h 2773138"/>
                    <a:gd name="connsiteX2" fmla="*/ 3352325 w 4415244"/>
                    <a:gd name="connsiteY2" fmla="*/ 894923 h 2773138"/>
                    <a:gd name="connsiteX3" fmla="*/ 3667316 w 4415244"/>
                    <a:gd name="connsiteY3" fmla="*/ 579932 h 2773138"/>
                    <a:gd name="connsiteX4" fmla="*/ 2940608 w 4415244"/>
                    <a:gd name="connsiteY4" fmla="*/ 0 h 2773138"/>
                    <a:gd name="connsiteX5" fmla="*/ 3228288 w 4415244"/>
                    <a:gd name="connsiteY5" fmla="*/ 119162 h 2773138"/>
                    <a:gd name="connsiteX6" fmla="*/ 3678187 w 4415244"/>
                    <a:gd name="connsiteY6" fmla="*/ 569061 h 2773138"/>
                    <a:gd name="connsiteX7" fmla="*/ 3678188 w 4415244"/>
                    <a:gd name="connsiteY7" fmla="*/ 569060 h 2773138"/>
                    <a:gd name="connsiteX8" fmla="*/ 4415244 w 4415244"/>
                    <a:gd name="connsiteY8" fmla="*/ 1306116 h 2773138"/>
                    <a:gd name="connsiteX9" fmla="*/ 2948224 w 4415244"/>
                    <a:gd name="connsiteY9" fmla="*/ 2773135 h 2773138"/>
                    <a:gd name="connsiteX10" fmla="*/ 1474112 w 4415244"/>
                    <a:gd name="connsiteY10" fmla="*/ 2773136 h 2773138"/>
                    <a:gd name="connsiteX11" fmla="*/ 1474110 w 4415244"/>
                    <a:gd name="connsiteY11" fmla="*/ 2773137 h 2773138"/>
                    <a:gd name="connsiteX12" fmla="*/ 0 w 4415244"/>
                    <a:gd name="connsiteY12" fmla="*/ 2773138 h 2773138"/>
                    <a:gd name="connsiteX13" fmla="*/ 2658636 w 4415244"/>
                    <a:gd name="connsiteY13" fmla="*/ 114503 h 2773138"/>
                    <a:gd name="connsiteX14" fmla="*/ 2716752 w 4415244"/>
                    <a:gd name="connsiteY14" fmla="*/ 67028 h 2773138"/>
                    <a:gd name="connsiteX15" fmla="*/ 2940608 w 4415244"/>
                    <a:gd name="connsiteY15" fmla="*/ 0 h 2773138"/>
                    <a:gd name="connsiteX0" fmla="*/ 3689364 w 4437292"/>
                    <a:gd name="connsiteY0" fmla="*/ 579932 h 2970073"/>
                    <a:gd name="connsiteX1" fmla="*/ 3374373 w 4437292"/>
                    <a:gd name="connsiteY1" fmla="*/ 894923 h 2970073"/>
                    <a:gd name="connsiteX2" fmla="*/ 3374373 w 4437292"/>
                    <a:gd name="connsiteY2" fmla="*/ 894923 h 2970073"/>
                    <a:gd name="connsiteX3" fmla="*/ 3689364 w 4437292"/>
                    <a:gd name="connsiteY3" fmla="*/ 579932 h 2970073"/>
                    <a:gd name="connsiteX4" fmla="*/ 2962656 w 4437292"/>
                    <a:gd name="connsiteY4" fmla="*/ 0 h 2970073"/>
                    <a:gd name="connsiteX5" fmla="*/ 3250336 w 4437292"/>
                    <a:gd name="connsiteY5" fmla="*/ 119162 h 2970073"/>
                    <a:gd name="connsiteX6" fmla="*/ 3700235 w 4437292"/>
                    <a:gd name="connsiteY6" fmla="*/ 569061 h 2970073"/>
                    <a:gd name="connsiteX7" fmla="*/ 3700236 w 4437292"/>
                    <a:gd name="connsiteY7" fmla="*/ 569060 h 2970073"/>
                    <a:gd name="connsiteX8" fmla="*/ 4437292 w 4437292"/>
                    <a:gd name="connsiteY8" fmla="*/ 1306116 h 2970073"/>
                    <a:gd name="connsiteX9" fmla="*/ 2970272 w 4437292"/>
                    <a:gd name="connsiteY9" fmla="*/ 2773135 h 2970073"/>
                    <a:gd name="connsiteX10" fmla="*/ 1496160 w 4437292"/>
                    <a:gd name="connsiteY10" fmla="*/ 2773136 h 2970073"/>
                    <a:gd name="connsiteX11" fmla="*/ 22048 w 4437292"/>
                    <a:gd name="connsiteY11" fmla="*/ 2773138 h 2970073"/>
                    <a:gd name="connsiteX12" fmla="*/ 2680684 w 4437292"/>
                    <a:gd name="connsiteY12" fmla="*/ 114503 h 2970073"/>
                    <a:gd name="connsiteX13" fmla="*/ 2738800 w 4437292"/>
                    <a:gd name="connsiteY13" fmla="*/ 67028 h 2970073"/>
                    <a:gd name="connsiteX14" fmla="*/ 2962656 w 4437292"/>
                    <a:gd name="connsiteY14" fmla="*/ 0 h 2970073"/>
                    <a:gd name="connsiteX0" fmla="*/ 3667316 w 4415244"/>
                    <a:gd name="connsiteY0" fmla="*/ 579932 h 2773138"/>
                    <a:gd name="connsiteX1" fmla="*/ 3352325 w 4415244"/>
                    <a:gd name="connsiteY1" fmla="*/ 894923 h 2773138"/>
                    <a:gd name="connsiteX2" fmla="*/ 3352325 w 4415244"/>
                    <a:gd name="connsiteY2" fmla="*/ 894923 h 2773138"/>
                    <a:gd name="connsiteX3" fmla="*/ 3667316 w 4415244"/>
                    <a:gd name="connsiteY3" fmla="*/ 579932 h 2773138"/>
                    <a:gd name="connsiteX4" fmla="*/ 2940608 w 4415244"/>
                    <a:gd name="connsiteY4" fmla="*/ 0 h 2773138"/>
                    <a:gd name="connsiteX5" fmla="*/ 3228288 w 4415244"/>
                    <a:gd name="connsiteY5" fmla="*/ 119162 h 2773138"/>
                    <a:gd name="connsiteX6" fmla="*/ 3678187 w 4415244"/>
                    <a:gd name="connsiteY6" fmla="*/ 569061 h 2773138"/>
                    <a:gd name="connsiteX7" fmla="*/ 3678188 w 4415244"/>
                    <a:gd name="connsiteY7" fmla="*/ 569060 h 2773138"/>
                    <a:gd name="connsiteX8" fmla="*/ 4415244 w 4415244"/>
                    <a:gd name="connsiteY8" fmla="*/ 1306116 h 2773138"/>
                    <a:gd name="connsiteX9" fmla="*/ 2948224 w 4415244"/>
                    <a:gd name="connsiteY9" fmla="*/ 2773135 h 2773138"/>
                    <a:gd name="connsiteX10" fmla="*/ 0 w 4415244"/>
                    <a:gd name="connsiteY10" fmla="*/ 2773138 h 2773138"/>
                    <a:gd name="connsiteX11" fmla="*/ 2658636 w 4415244"/>
                    <a:gd name="connsiteY11" fmla="*/ 114503 h 2773138"/>
                    <a:gd name="connsiteX12" fmla="*/ 2716752 w 4415244"/>
                    <a:gd name="connsiteY12" fmla="*/ 67028 h 2773138"/>
                    <a:gd name="connsiteX13" fmla="*/ 2940608 w 4415244"/>
                    <a:gd name="connsiteY13" fmla="*/ 0 h 2773138"/>
                    <a:gd name="connsiteX0" fmla="*/ 3667316 w 4415244"/>
                    <a:gd name="connsiteY0" fmla="*/ 579932 h 2773138"/>
                    <a:gd name="connsiteX1" fmla="*/ 3352325 w 4415244"/>
                    <a:gd name="connsiteY1" fmla="*/ 894923 h 2773138"/>
                    <a:gd name="connsiteX2" fmla="*/ 3667316 w 4415244"/>
                    <a:gd name="connsiteY2" fmla="*/ 579932 h 2773138"/>
                    <a:gd name="connsiteX3" fmla="*/ 2940608 w 4415244"/>
                    <a:gd name="connsiteY3" fmla="*/ 0 h 2773138"/>
                    <a:gd name="connsiteX4" fmla="*/ 3228288 w 4415244"/>
                    <a:gd name="connsiteY4" fmla="*/ 119162 h 2773138"/>
                    <a:gd name="connsiteX5" fmla="*/ 3678187 w 4415244"/>
                    <a:gd name="connsiteY5" fmla="*/ 569061 h 2773138"/>
                    <a:gd name="connsiteX6" fmla="*/ 3678188 w 4415244"/>
                    <a:gd name="connsiteY6" fmla="*/ 569060 h 2773138"/>
                    <a:gd name="connsiteX7" fmla="*/ 4415244 w 4415244"/>
                    <a:gd name="connsiteY7" fmla="*/ 1306116 h 2773138"/>
                    <a:gd name="connsiteX8" fmla="*/ 2948224 w 4415244"/>
                    <a:gd name="connsiteY8" fmla="*/ 2773135 h 2773138"/>
                    <a:gd name="connsiteX9" fmla="*/ 0 w 4415244"/>
                    <a:gd name="connsiteY9" fmla="*/ 2773138 h 2773138"/>
                    <a:gd name="connsiteX10" fmla="*/ 2658636 w 4415244"/>
                    <a:gd name="connsiteY10" fmla="*/ 114503 h 2773138"/>
                    <a:gd name="connsiteX11" fmla="*/ 2716752 w 4415244"/>
                    <a:gd name="connsiteY11" fmla="*/ 67028 h 2773138"/>
                    <a:gd name="connsiteX12" fmla="*/ 2940608 w 4415244"/>
                    <a:gd name="connsiteY12" fmla="*/ 0 h 2773138"/>
                    <a:gd name="connsiteX0" fmla="*/ 2940608 w 4415244"/>
                    <a:gd name="connsiteY0" fmla="*/ 0 h 2773138"/>
                    <a:gd name="connsiteX1" fmla="*/ 3228288 w 4415244"/>
                    <a:gd name="connsiteY1" fmla="*/ 119162 h 2773138"/>
                    <a:gd name="connsiteX2" fmla="*/ 3678187 w 4415244"/>
                    <a:gd name="connsiteY2" fmla="*/ 569061 h 2773138"/>
                    <a:gd name="connsiteX3" fmla="*/ 3678188 w 4415244"/>
                    <a:gd name="connsiteY3" fmla="*/ 569060 h 2773138"/>
                    <a:gd name="connsiteX4" fmla="*/ 4415244 w 4415244"/>
                    <a:gd name="connsiteY4" fmla="*/ 1306116 h 2773138"/>
                    <a:gd name="connsiteX5" fmla="*/ 2948224 w 4415244"/>
                    <a:gd name="connsiteY5" fmla="*/ 2773135 h 2773138"/>
                    <a:gd name="connsiteX6" fmla="*/ 0 w 4415244"/>
                    <a:gd name="connsiteY6" fmla="*/ 2773138 h 2773138"/>
                    <a:gd name="connsiteX7" fmla="*/ 2658636 w 4415244"/>
                    <a:gd name="connsiteY7" fmla="*/ 114503 h 2773138"/>
                    <a:gd name="connsiteX8" fmla="*/ 2716752 w 4415244"/>
                    <a:gd name="connsiteY8" fmla="*/ 67028 h 2773138"/>
                    <a:gd name="connsiteX9" fmla="*/ 2940608 w 4415244"/>
                    <a:gd name="connsiteY9" fmla="*/ 0 h 2773138"/>
                    <a:gd name="connsiteX0" fmla="*/ 2940608 w 4415244"/>
                    <a:gd name="connsiteY0" fmla="*/ 0 h 2773138"/>
                    <a:gd name="connsiteX1" fmla="*/ 3228288 w 4415244"/>
                    <a:gd name="connsiteY1" fmla="*/ 119162 h 2773138"/>
                    <a:gd name="connsiteX2" fmla="*/ 3678187 w 4415244"/>
                    <a:gd name="connsiteY2" fmla="*/ 569061 h 2773138"/>
                    <a:gd name="connsiteX3" fmla="*/ 4415244 w 4415244"/>
                    <a:gd name="connsiteY3" fmla="*/ 1306116 h 2773138"/>
                    <a:gd name="connsiteX4" fmla="*/ 2948224 w 4415244"/>
                    <a:gd name="connsiteY4" fmla="*/ 2773135 h 2773138"/>
                    <a:gd name="connsiteX5" fmla="*/ 0 w 4415244"/>
                    <a:gd name="connsiteY5" fmla="*/ 2773138 h 2773138"/>
                    <a:gd name="connsiteX6" fmla="*/ 2658636 w 4415244"/>
                    <a:gd name="connsiteY6" fmla="*/ 114503 h 2773138"/>
                    <a:gd name="connsiteX7" fmla="*/ 2716752 w 4415244"/>
                    <a:gd name="connsiteY7" fmla="*/ 67028 h 2773138"/>
                    <a:gd name="connsiteX8" fmla="*/ 2940608 w 4415244"/>
                    <a:gd name="connsiteY8" fmla="*/ 0 h 2773138"/>
                    <a:gd name="connsiteX0" fmla="*/ 2940608 w 4415244"/>
                    <a:gd name="connsiteY0" fmla="*/ 0 h 2773138"/>
                    <a:gd name="connsiteX1" fmla="*/ 3228288 w 4415244"/>
                    <a:gd name="connsiteY1" fmla="*/ 119162 h 2773138"/>
                    <a:gd name="connsiteX2" fmla="*/ 4415244 w 4415244"/>
                    <a:gd name="connsiteY2" fmla="*/ 1306116 h 2773138"/>
                    <a:gd name="connsiteX3" fmla="*/ 2948224 w 4415244"/>
                    <a:gd name="connsiteY3" fmla="*/ 2773135 h 2773138"/>
                    <a:gd name="connsiteX4" fmla="*/ 0 w 4415244"/>
                    <a:gd name="connsiteY4" fmla="*/ 2773138 h 2773138"/>
                    <a:gd name="connsiteX5" fmla="*/ 2658636 w 4415244"/>
                    <a:gd name="connsiteY5" fmla="*/ 114503 h 2773138"/>
                    <a:gd name="connsiteX6" fmla="*/ 2716752 w 4415244"/>
                    <a:gd name="connsiteY6" fmla="*/ 67028 h 2773138"/>
                    <a:gd name="connsiteX7" fmla="*/ 2940608 w 4415244"/>
                    <a:gd name="connsiteY7" fmla="*/ 0 h 27731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4415244" h="2773138">
                      <a:moveTo>
                        <a:pt x="2940608" y="0"/>
                      </a:moveTo>
                      <a:cubicBezTo>
                        <a:pt x="3044728" y="1"/>
                        <a:pt x="3148847" y="39721"/>
                        <a:pt x="3228288" y="119162"/>
                      </a:cubicBezTo>
                      <a:lnTo>
                        <a:pt x="4415244" y="1306116"/>
                      </a:lnTo>
                      <a:lnTo>
                        <a:pt x="2948224" y="2773135"/>
                      </a:lnTo>
                      <a:lnTo>
                        <a:pt x="0" y="2773138"/>
                      </a:lnTo>
                      <a:lnTo>
                        <a:pt x="2658636" y="114503"/>
                      </a:lnTo>
                      <a:lnTo>
                        <a:pt x="2716752" y="67028"/>
                      </a:lnTo>
                      <a:cubicBezTo>
                        <a:pt x="2784430" y="22343"/>
                        <a:pt x="2862520" y="0"/>
                        <a:pt x="2940608" y="0"/>
                      </a:cubicBezTo>
                      <a:close/>
                    </a:path>
                  </a:pathLst>
                </a:custGeom>
                <a:solidFill>
                  <a:schemeClr val="accent6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Freeform: Shape 79">
                  <a:extLst>
                    <a:ext uri="{FF2B5EF4-FFF2-40B4-BE49-F238E27FC236}">
                      <a16:creationId xmlns:a16="http://schemas.microsoft.com/office/drawing/2014/main" id="{7EBAD8C2-280E-492C-831E-A189CA040DB1}"/>
                    </a:ext>
                  </a:extLst>
                </p:cNvPr>
                <p:cNvSpPr/>
                <p:nvPr/>
              </p:nvSpPr>
              <p:spPr>
                <a:xfrm>
                  <a:off x="3194525" y="2906970"/>
                  <a:ext cx="3678187" cy="2773138"/>
                </a:xfrm>
                <a:custGeom>
                  <a:avLst/>
                  <a:gdLst>
                    <a:gd name="connsiteX0" fmla="*/ 2940608 w 3678187"/>
                    <a:gd name="connsiteY0" fmla="*/ 0 h 2773138"/>
                    <a:gd name="connsiteX1" fmla="*/ 3228288 w 3678187"/>
                    <a:gd name="connsiteY1" fmla="*/ 119162 h 2773138"/>
                    <a:gd name="connsiteX2" fmla="*/ 3678187 w 3678187"/>
                    <a:gd name="connsiteY2" fmla="*/ 569061 h 2773138"/>
                    <a:gd name="connsiteX3" fmla="*/ 1474110 w 3678187"/>
                    <a:gd name="connsiteY3" fmla="*/ 2773137 h 2773138"/>
                    <a:gd name="connsiteX4" fmla="*/ 0 w 3678187"/>
                    <a:gd name="connsiteY4" fmla="*/ 2773138 h 2773138"/>
                    <a:gd name="connsiteX5" fmla="*/ 2658636 w 3678187"/>
                    <a:gd name="connsiteY5" fmla="*/ 114503 h 2773138"/>
                    <a:gd name="connsiteX6" fmla="*/ 2716752 w 3678187"/>
                    <a:gd name="connsiteY6" fmla="*/ 67028 h 2773138"/>
                    <a:gd name="connsiteX7" fmla="*/ 2940608 w 3678187"/>
                    <a:gd name="connsiteY7" fmla="*/ 0 h 27731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3678187" h="2773138">
                      <a:moveTo>
                        <a:pt x="2940608" y="0"/>
                      </a:moveTo>
                      <a:cubicBezTo>
                        <a:pt x="3044728" y="1"/>
                        <a:pt x="3148847" y="39721"/>
                        <a:pt x="3228288" y="119162"/>
                      </a:cubicBezTo>
                      <a:lnTo>
                        <a:pt x="3678187" y="569061"/>
                      </a:lnTo>
                      <a:lnTo>
                        <a:pt x="1474110" y="2773137"/>
                      </a:lnTo>
                      <a:lnTo>
                        <a:pt x="0" y="2773138"/>
                      </a:lnTo>
                      <a:lnTo>
                        <a:pt x="2658636" y="114503"/>
                      </a:lnTo>
                      <a:lnTo>
                        <a:pt x="2716752" y="67028"/>
                      </a:lnTo>
                      <a:cubicBezTo>
                        <a:pt x="2784430" y="22343"/>
                        <a:pt x="2862520" y="0"/>
                        <a:pt x="2940608" y="0"/>
                      </a:cubicBezTo>
                      <a:close/>
                    </a:path>
                  </a:pathLst>
                </a:cu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en-US"/>
                </a:p>
              </p:txBody>
            </p:sp>
          </p:grpSp>
        </p:grpSp>
        <p:grpSp>
          <p:nvGrpSpPr>
            <p:cNvPr id="36" name="Group 35">
              <a:extLst>
                <a:ext uri="{FF2B5EF4-FFF2-40B4-BE49-F238E27FC236}">
                  <a16:creationId xmlns:a16="http://schemas.microsoft.com/office/drawing/2014/main" id="{8FE0041A-BE0B-49F0-8964-8642FD9F69C8}"/>
                </a:ext>
              </a:extLst>
            </p:cNvPr>
            <p:cNvGrpSpPr/>
            <p:nvPr/>
          </p:nvGrpSpPr>
          <p:grpSpPr>
            <a:xfrm rot="10800000">
              <a:off x="476139" y="1826761"/>
              <a:ext cx="7010930" cy="2773138"/>
              <a:chOff x="2590535" y="2906970"/>
              <a:chExt cx="7010930" cy="2773138"/>
            </a:xfrm>
          </p:grpSpPr>
          <p:sp>
            <p:nvSpPr>
              <p:cNvPr id="37" name="Freeform: Shape 36">
                <a:extLst>
                  <a:ext uri="{FF2B5EF4-FFF2-40B4-BE49-F238E27FC236}">
                    <a16:creationId xmlns:a16="http://schemas.microsoft.com/office/drawing/2014/main" id="{E32B6B4C-66DF-40B9-8B46-EE249A1E72D8}"/>
                  </a:ext>
                </a:extLst>
              </p:cNvPr>
              <p:cNvSpPr/>
              <p:nvPr/>
            </p:nvSpPr>
            <p:spPr>
              <a:xfrm rot="5400000">
                <a:off x="4023852" y="3844868"/>
                <a:ext cx="401921" cy="3268556"/>
              </a:xfrm>
              <a:custGeom>
                <a:avLst/>
                <a:gdLst>
                  <a:gd name="connsiteX0" fmla="*/ 0 w 401921"/>
                  <a:gd name="connsiteY0" fmla="*/ 3268556 h 3268556"/>
                  <a:gd name="connsiteX1" fmla="*/ 1 w 401921"/>
                  <a:gd name="connsiteY1" fmla="*/ 0 h 3268556"/>
                  <a:gd name="connsiteX2" fmla="*/ 401921 w 401921"/>
                  <a:gd name="connsiteY2" fmla="*/ 0 h 3268556"/>
                  <a:gd name="connsiteX3" fmla="*/ 401921 w 401921"/>
                  <a:gd name="connsiteY3" fmla="*/ 2862213 h 3268556"/>
                  <a:gd name="connsiteX4" fmla="*/ 77074 w 401921"/>
                  <a:gd name="connsiteY4" fmla="*/ 3260786 h 3268556"/>
                  <a:gd name="connsiteX5" fmla="*/ 0 w 401921"/>
                  <a:gd name="connsiteY5" fmla="*/ 3268556 h 32685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401921" h="3268556">
                    <a:moveTo>
                      <a:pt x="0" y="3268556"/>
                    </a:moveTo>
                    <a:lnTo>
                      <a:pt x="1" y="0"/>
                    </a:lnTo>
                    <a:lnTo>
                      <a:pt x="401921" y="0"/>
                    </a:lnTo>
                    <a:lnTo>
                      <a:pt x="401921" y="2862213"/>
                    </a:lnTo>
                    <a:cubicBezTo>
                      <a:pt x="401921" y="3058818"/>
                      <a:pt x="262464" y="3222850"/>
                      <a:pt x="77074" y="3260786"/>
                    </a:cubicBezTo>
                    <a:lnTo>
                      <a:pt x="0" y="3268556"/>
                    </a:lnTo>
                    <a:close/>
                  </a:path>
                </a:pathLst>
              </a:custGeom>
              <a:solidFill>
                <a:schemeClr val="tx2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38" name="Freeform: Shape 37">
                <a:extLst>
                  <a:ext uri="{FF2B5EF4-FFF2-40B4-BE49-F238E27FC236}">
                    <a16:creationId xmlns:a16="http://schemas.microsoft.com/office/drawing/2014/main" id="{23FEC2D3-3662-4889-89C5-586C35D9F1BE}"/>
                  </a:ext>
                </a:extLst>
              </p:cNvPr>
              <p:cNvSpPr/>
              <p:nvPr/>
            </p:nvSpPr>
            <p:spPr>
              <a:xfrm rot="5400000">
                <a:off x="7766226" y="3844869"/>
                <a:ext cx="401921" cy="3268557"/>
              </a:xfrm>
              <a:custGeom>
                <a:avLst/>
                <a:gdLst>
                  <a:gd name="connsiteX0" fmla="*/ 0 w 401921"/>
                  <a:gd name="connsiteY0" fmla="*/ 3268557 h 3268557"/>
                  <a:gd name="connsiteX1" fmla="*/ 1 w 401921"/>
                  <a:gd name="connsiteY1" fmla="*/ 0 h 3268557"/>
                  <a:gd name="connsiteX2" fmla="*/ 77074 w 401921"/>
                  <a:gd name="connsiteY2" fmla="*/ 7770 h 3268557"/>
                  <a:gd name="connsiteX3" fmla="*/ 401921 w 401921"/>
                  <a:gd name="connsiteY3" fmla="*/ 406342 h 3268557"/>
                  <a:gd name="connsiteX4" fmla="*/ 401920 w 401921"/>
                  <a:gd name="connsiteY4" fmla="*/ 3268557 h 3268557"/>
                  <a:gd name="connsiteX5" fmla="*/ 0 w 401921"/>
                  <a:gd name="connsiteY5" fmla="*/ 3268557 h 32685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401921" h="3268557">
                    <a:moveTo>
                      <a:pt x="0" y="3268557"/>
                    </a:moveTo>
                    <a:lnTo>
                      <a:pt x="1" y="0"/>
                    </a:lnTo>
                    <a:lnTo>
                      <a:pt x="77074" y="7770"/>
                    </a:lnTo>
                    <a:cubicBezTo>
                      <a:pt x="262464" y="45706"/>
                      <a:pt x="401921" y="209738"/>
                      <a:pt x="401921" y="406342"/>
                    </a:cubicBezTo>
                    <a:lnTo>
                      <a:pt x="401920" y="3268557"/>
                    </a:lnTo>
                    <a:lnTo>
                      <a:pt x="0" y="3268557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grpSp>
            <p:nvGrpSpPr>
              <p:cNvPr id="39" name="Group 38">
                <a:extLst>
                  <a:ext uri="{FF2B5EF4-FFF2-40B4-BE49-F238E27FC236}">
                    <a16:creationId xmlns:a16="http://schemas.microsoft.com/office/drawing/2014/main" id="{F1DEFE6C-5656-4025-8534-422217EB8E6A}"/>
                  </a:ext>
                </a:extLst>
              </p:cNvPr>
              <p:cNvGrpSpPr/>
              <p:nvPr/>
            </p:nvGrpSpPr>
            <p:grpSpPr>
              <a:xfrm>
                <a:off x="3154869" y="2906970"/>
                <a:ext cx="5882262" cy="2773138"/>
                <a:chOff x="3194525" y="2906970"/>
                <a:chExt cx="5882262" cy="2773138"/>
              </a:xfrm>
            </p:grpSpPr>
            <p:sp>
              <p:nvSpPr>
                <p:cNvPr id="40" name="Freeform: Shape 39">
                  <a:extLst>
                    <a:ext uri="{FF2B5EF4-FFF2-40B4-BE49-F238E27FC236}">
                      <a16:creationId xmlns:a16="http://schemas.microsoft.com/office/drawing/2014/main" id="{E27EB78C-AE05-435D-831A-8FE7B445B83A}"/>
                    </a:ext>
                  </a:extLst>
                </p:cNvPr>
                <p:cNvSpPr/>
                <p:nvPr/>
              </p:nvSpPr>
              <p:spPr>
                <a:xfrm>
                  <a:off x="6142749" y="4213087"/>
                  <a:ext cx="2934038" cy="1467020"/>
                </a:xfrm>
                <a:custGeom>
                  <a:avLst/>
                  <a:gdLst>
                    <a:gd name="connsiteX0" fmla="*/ 1467019 w 2934038"/>
                    <a:gd name="connsiteY0" fmla="*/ 0 h 1467020"/>
                    <a:gd name="connsiteX1" fmla="*/ 2204074 w 2934038"/>
                    <a:gd name="connsiteY1" fmla="*/ 737055 h 1467020"/>
                    <a:gd name="connsiteX2" fmla="*/ 2112316 w 2934038"/>
                    <a:gd name="connsiteY2" fmla="*/ 828813 h 1467020"/>
                    <a:gd name="connsiteX3" fmla="*/ 2112319 w 2934038"/>
                    <a:gd name="connsiteY3" fmla="*/ 828813 h 1467020"/>
                    <a:gd name="connsiteX4" fmla="*/ 2204075 w 2934038"/>
                    <a:gd name="connsiteY4" fmla="*/ 737057 h 1467020"/>
                    <a:gd name="connsiteX5" fmla="*/ 2934038 w 2934038"/>
                    <a:gd name="connsiteY5" fmla="*/ 1467020 h 1467020"/>
                    <a:gd name="connsiteX6" fmla="*/ 1474112 w 2934038"/>
                    <a:gd name="connsiteY6" fmla="*/ 1467019 h 1467020"/>
                    <a:gd name="connsiteX7" fmla="*/ 1642418 w 2934038"/>
                    <a:gd name="connsiteY7" fmla="*/ 1298713 h 1467020"/>
                    <a:gd name="connsiteX8" fmla="*/ 1642417 w 2934038"/>
                    <a:gd name="connsiteY8" fmla="*/ 1298713 h 1467020"/>
                    <a:gd name="connsiteX9" fmla="*/ 1474112 w 2934038"/>
                    <a:gd name="connsiteY9" fmla="*/ 1467018 h 1467020"/>
                    <a:gd name="connsiteX10" fmla="*/ 0 w 2934038"/>
                    <a:gd name="connsiteY10" fmla="*/ 1467018 h 1467020"/>
                    <a:gd name="connsiteX0" fmla="*/ 1467019 w 2934038"/>
                    <a:gd name="connsiteY0" fmla="*/ 0 h 1467020"/>
                    <a:gd name="connsiteX1" fmla="*/ 2204074 w 2934038"/>
                    <a:gd name="connsiteY1" fmla="*/ 737055 h 1467020"/>
                    <a:gd name="connsiteX2" fmla="*/ 2112316 w 2934038"/>
                    <a:gd name="connsiteY2" fmla="*/ 828813 h 1467020"/>
                    <a:gd name="connsiteX3" fmla="*/ 2112319 w 2934038"/>
                    <a:gd name="connsiteY3" fmla="*/ 828813 h 1467020"/>
                    <a:gd name="connsiteX4" fmla="*/ 2204075 w 2934038"/>
                    <a:gd name="connsiteY4" fmla="*/ 737057 h 1467020"/>
                    <a:gd name="connsiteX5" fmla="*/ 2934038 w 2934038"/>
                    <a:gd name="connsiteY5" fmla="*/ 1467020 h 1467020"/>
                    <a:gd name="connsiteX6" fmla="*/ 1474112 w 2934038"/>
                    <a:gd name="connsiteY6" fmla="*/ 1467019 h 1467020"/>
                    <a:gd name="connsiteX7" fmla="*/ 1642418 w 2934038"/>
                    <a:gd name="connsiteY7" fmla="*/ 1298713 h 1467020"/>
                    <a:gd name="connsiteX8" fmla="*/ 1474112 w 2934038"/>
                    <a:gd name="connsiteY8" fmla="*/ 1467018 h 1467020"/>
                    <a:gd name="connsiteX9" fmla="*/ 0 w 2934038"/>
                    <a:gd name="connsiteY9" fmla="*/ 1467018 h 1467020"/>
                    <a:gd name="connsiteX10" fmla="*/ 1467019 w 2934038"/>
                    <a:gd name="connsiteY10" fmla="*/ 0 h 1467020"/>
                    <a:gd name="connsiteX0" fmla="*/ 1467019 w 2934038"/>
                    <a:gd name="connsiteY0" fmla="*/ 0 h 1467020"/>
                    <a:gd name="connsiteX1" fmla="*/ 2204074 w 2934038"/>
                    <a:gd name="connsiteY1" fmla="*/ 737055 h 1467020"/>
                    <a:gd name="connsiteX2" fmla="*/ 2112316 w 2934038"/>
                    <a:gd name="connsiteY2" fmla="*/ 828813 h 1467020"/>
                    <a:gd name="connsiteX3" fmla="*/ 2112319 w 2934038"/>
                    <a:gd name="connsiteY3" fmla="*/ 828813 h 1467020"/>
                    <a:gd name="connsiteX4" fmla="*/ 2204075 w 2934038"/>
                    <a:gd name="connsiteY4" fmla="*/ 737057 h 1467020"/>
                    <a:gd name="connsiteX5" fmla="*/ 2934038 w 2934038"/>
                    <a:gd name="connsiteY5" fmla="*/ 1467020 h 1467020"/>
                    <a:gd name="connsiteX6" fmla="*/ 1474112 w 2934038"/>
                    <a:gd name="connsiteY6" fmla="*/ 1467019 h 1467020"/>
                    <a:gd name="connsiteX7" fmla="*/ 1474112 w 2934038"/>
                    <a:gd name="connsiteY7" fmla="*/ 1467018 h 1467020"/>
                    <a:gd name="connsiteX8" fmla="*/ 0 w 2934038"/>
                    <a:gd name="connsiteY8" fmla="*/ 1467018 h 1467020"/>
                    <a:gd name="connsiteX9" fmla="*/ 1467019 w 2934038"/>
                    <a:gd name="connsiteY9" fmla="*/ 0 h 1467020"/>
                    <a:gd name="connsiteX0" fmla="*/ 1467019 w 2934038"/>
                    <a:gd name="connsiteY0" fmla="*/ 0 h 1467020"/>
                    <a:gd name="connsiteX1" fmla="*/ 2204074 w 2934038"/>
                    <a:gd name="connsiteY1" fmla="*/ 737055 h 1467020"/>
                    <a:gd name="connsiteX2" fmla="*/ 2112316 w 2934038"/>
                    <a:gd name="connsiteY2" fmla="*/ 828813 h 1467020"/>
                    <a:gd name="connsiteX3" fmla="*/ 2112319 w 2934038"/>
                    <a:gd name="connsiteY3" fmla="*/ 828813 h 1467020"/>
                    <a:gd name="connsiteX4" fmla="*/ 2204075 w 2934038"/>
                    <a:gd name="connsiteY4" fmla="*/ 737057 h 1467020"/>
                    <a:gd name="connsiteX5" fmla="*/ 2934038 w 2934038"/>
                    <a:gd name="connsiteY5" fmla="*/ 1467020 h 1467020"/>
                    <a:gd name="connsiteX6" fmla="*/ 1474112 w 2934038"/>
                    <a:gd name="connsiteY6" fmla="*/ 1467019 h 1467020"/>
                    <a:gd name="connsiteX7" fmla="*/ 0 w 2934038"/>
                    <a:gd name="connsiteY7" fmla="*/ 1467018 h 1467020"/>
                    <a:gd name="connsiteX8" fmla="*/ 1467019 w 2934038"/>
                    <a:gd name="connsiteY8" fmla="*/ 0 h 1467020"/>
                    <a:gd name="connsiteX0" fmla="*/ 1467019 w 2934038"/>
                    <a:gd name="connsiteY0" fmla="*/ 0 h 1467020"/>
                    <a:gd name="connsiteX1" fmla="*/ 2204074 w 2934038"/>
                    <a:gd name="connsiteY1" fmla="*/ 737055 h 1467020"/>
                    <a:gd name="connsiteX2" fmla="*/ 2112316 w 2934038"/>
                    <a:gd name="connsiteY2" fmla="*/ 828813 h 1467020"/>
                    <a:gd name="connsiteX3" fmla="*/ 2112319 w 2934038"/>
                    <a:gd name="connsiteY3" fmla="*/ 828813 h 1467020"/>
                    <a:gd name="connsiteX4" fmla="*/ 2204075 w 2934038"/>
                    <a:gd name="connsiteY4" fmla="*/ 737057 h 1467020"/>
                    <a:gd name="connsiteX5" fmla="*/ 2934038 w 2934038"/>
                    <a:gd name="connsiteY5" fmla="*/ 1467020 h 1467020"/>
                    <a:gd name="connsiteX6" fmla="*/ 0 w 2934038"/>
                    <a:gd name="connsiteY6" fmla="*/ 1467018 h 1467020"/>
                    <a:gd name="connsiteX7" fmla="*/ 1467019 w 2934038"/>
                    <a:gd name="connsiteY7" fmla="*/ 0 h 1467020"/>
                    <a:gd name="connsiteX0" fmla="*/ 1467019 w 2934038"/>
                    <a:gd name="connsiteY0" fmla="*/ 0 h 1467020"/>
                    <a:gd name="connsiteX1" fmla="*/ 2204074 w 2934038"/>
                    <a:gd name="connsiteY1" fmla="*/ 737055 h 1467020"/>
                    <a:gd name="connsiteX2" fmla="*/ 2112316 w 2934038"/>
                    <a:gd name="connsiteY2" fmla="*/ 828813 h 1467020"/>
                    <a:gd name="connsiteX3" fmla="*/ 2204075 w 2934038"/>
                    <a:gd name="connsiteY3" fmla="*/ 737057 h 1467020"/>
                    <a:gd name="connsiteX4" fmla="*/ 2934038 w 2934038"/>
                    <a:gd name="connsiteY4" fmla="*/ 1467020 h 1467020"/>
                    <a:gd name="connsiteX5" fmla="*/ 0 w 2934038"/>
                    <a:gd name="connsiteY5" fmla="*/ 1467018 h 1467020"/>
                    <a:gd name="connsiteX6" fmla="*/ 1467019 w 2934038"/>
                    <a:gd name="connsiteY6" fmla="*/ 0 h 1467020"/>
                    <a:gd name="connsiteX0" fmla="*/ 1467019 w 2934038"/>
                    <a:gd name="connsiteY0" fmla="*/ 0 h 1467020"/>
                    <a:gd name="connsiteX1" fmla="*/ 2204074 w 2934038"/>
                    <a:gd name="connsiteY1" fmla="*/ 737055 h 1467020"/>
                    <a:gd name="connsiteX2" fmla="*/ 2204075 w 2934038"/>
                    <a:gd name="connsiteY2" fmla="*/ 737057 h 1467020"/>
                    <a:gd name="connsiteX3" fmla="*/ 2934038 w 2934038"/>
                    <a:gd name="connsiteY3" fmla="*/ 1467020 h 1467020"/>
                    <a:gd name="connsiteX4" fmla="*/ 0 w 2934038"/>
                    <a:gd name="connsiteY4" fmla="*/ 1467018 h 1467020"/>
                    <a:gd name="connsiteX5" fmla="*/ 1467019 w 2934038"/>
                    <a:gd name="connsiteY5" fmla="*/ 0 h 1467020"/>
                    <a:gd name="connsiteX0" fmla="*/ 1467019 w 3024603"/>
                    <a:gd name="connsiteY0" fmla="*/ 0 h 1467020"/>
                    <a:gd name="connsiteX1" fmla="*/ 2204074 w 3024603"/>
                    <a:gd name="connsiteY1" fmla="*/ 737055 h 1467020"/>
                    <a:gd name="connsiteX2" fmla="*/ 2934038 w 3024603"/>
                    <a:gd name="connsiteY2" fmla="*/ 1467020 h 1467020"/>
                    <a:gd name="connsiteX3" fmla="*/ 0 w 3024603"/>
                    <a:gd name="connsiteY3" fmla="*/ 1467018 h 1467020"/>
                    <a:gd name="connsiteX4" fmla="*/ 1467019 w 3024603"/>
                    <a:gd name="connsiteY4" fmla="*/ 0 h 1467020"/>
                    <a:gd name="connsiteX0" fmla="*/ 1467019 w 2934038"/>
                    <a:gd name="connsiteY0" fmla="*/ 0 h 1467020"/>
                    <a:gd name="connsiteX1" fmla="*/ 2934038 w 2934038"/>
                    <a:gd name="connsiteY1" fmla="*/ 1467020 h 1467020"/>
                    <a:gd name="connsiteX2" fmla="*/ 0 w 2934038"/>
                    <a:gd name="connsiteY2" fmla="*/ 1467018 h 1467020"/>
                    <a:gd name="connsiteX3" fmla="*/ 1467019 w 2934038"/>
                    <a:gd name="connsiteY3" fmla="*/ 0 h 146702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934038" h="1467020">
                      <a:moveTo>
                        <a:pt x="1467019" y="0"/>
                      </a:moveTo>
                      <a:lnTo>
                        <a:pt x="2934038" y="1467020"/>
                      </a:lnTo>
                      <a:lnTo>
                        <a:pt x="0" y="1467018"/>
                      </a:lnTo>
                      <a:lnTo>
                        <a:pt x="1467019" y="0"/>
                      </a:lnTo>
                      <a:close/>
                    </a:path>
                  </a:pathLst>
                </a:custGeom>
                <a:solidFill>
                  <a:schemeClr val="accent3">
                    <a:lumMod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41" name="Freeform: Shape 40">
                  <a:extLst>
                    <a:ext uri="{FF2B5EF4-FFF2-40B4-BE49-F238E27FC236}">
                      <a16:creationId xmlns:a16="http://schemas.microsoft.com/office/drawing/2014/main" id="{6704DDD9-10FB-4E9E-99F8-6D95CCC4BD72}"/>
                    </a:ext>
                  </a:extLst>
                </p:cNvPr>
                <p:cNvSpPr/>
                <p:nvPr/>
              </p:nvSpPr>
              <p:spPr>
                <a:xfrm>
                  <a:off x="4668637" y="3476030"/>
                  <a:ext cx="3678186" cy="2204076"/>
                </a:xfrm>
                <a:custGeom>
                  <a:avLst/>
                  <a:gdLst>
                    <a:gd name="connsiteX0" fmla="*/ 2204076 w 3678186"/>
                    <a:gd name="connsiteY0" fmla="*/ 0 h 2204076"/>
                    <a:gd name="connsiteX1" fmla="*/ 2941132 w 3678186"/>
                    <a:gd name="connsiteY1" fmla="*/ 737056 h 2204076"/>
                    <a:gd name="connsiteX2" fmla="*/ 2772718 w 3678186"/>
                    <a:gd name="connsiteY2" fmla="*/ 905470 h 2204076"/>
                    <a:gd name="connsiteX3" fmla="*/ 2772719 w 3678186"/>
                    <a:gd name="connsiteY3" fmla="*/ 905470 h 2204076"/>
                    <a:gd name="connsiteX4" fmla="*/ 2941131 w 3678186"/>
                    <a:gd name="connsiteY4" fmla="*/ 737058 h 2204076"/>
                    <a:gd name="connsiteX5" fmla="*/ 3678186 w 3678186"/>
                    <a:gd name="connsiteY5" fmla="*/ 1474113 h 2204076"/>
                    <a:gd name="connsiteX6" fmla="*/ 2948224 w 3678186"/>
                    <a:gd name="connsiteY6" fmla="*/ 2204076 h 2204076"/>
                    <a:gd name="connsiteX7" fmla="*/ 1474112 w 3678186"/>
                    <a:gd name="connsiteY7" fmla="*/ 2204076 h 2204076"/>
                    <a:gd name="connsiteX8" fmla="*/ 1986163 w 3678186"/>
                    <a:gd name="connsiteY8" fmla="*/ 1692026 h 2204076"/>
                    <a:gd name="connsiteX9" fmla="*/ 1986163 w 3678186"/>
                    <a:gd name="connsiteY9" fmla="*/ 1692025 h 2204076"/>
                    <a:gd name="connsiteX10" fmla="*/ 1474112 w 3678186"/>
                    <a:gd name="connsiteY10" fmla="*/ 2204075 h 2204076"/>
                    <a:gd name="connsiteX11" fmla="*/ 0 w 3678186"/>
                    <a:gd name="connsiteY11" fmla="*/ 2204076 h 2204076"/>
                    <a:gd name="connsiteX0" fmla="*/ 2204076 w 3678186"/>
                    <a:gd name="connsiteY0" fmla="*/ 0 h 2204076"/>
                    <a:gd name="connsiteX1" fmla="*/ 2941132 w 3678186"/>
                    <a:gd name="connsiteY1" fmla="*/ 737056 h 2204076"/>
                    <a:gd name="connsiteX2" fmla="*/ 2772718 w 3678186"/>
                    <a:gd name="connsiteY2" fmla="*/ 905470 h 2204076"/>
                    <a:gd name="connsiteX3" fmla="*/ 2772719 w 3678186"/>
                    <a:gd name="connsiteY3" fmla="*/ 905470 h 2204076"/>
                    <a:gd name="connsiteX4" fmla="*/ 2941131 w 3678186"/>
                    <a:gd name="connsiteY4" fmla="*/ 737058 h 2204076"/>
                    <a:gd name="connsiteX5" fmla="*/ 3678186 w 3678186"/>
                    <a:gd name="connsiteY5" fmla="*/ 1474113 h 2204076"/>
                    <a:gd name="connsiteX6" fmla="*/ 2948224 w 3678186"/>
                    <a:gd name="connsiteY6" fmla="*/ 2204076 h 2204076"/>
                    <a:gd name="connsiteX7" fmla="*/ 1474112 w 3678186"/>
                    <a:gd name="connsiteY7" fmla="*/ 2204076 h 2204076"/>
                    <a:gd name="connsiteX8" fmla="*/ 1986163 w 3678186"/>
                    <a:gd name="connsiteY8" fmla="*/ 1692026 h 2204076"/>
                    <a:gd name="connsiteX9" fmla="*/ 1474112 w 3678186"/>
                    <a:gd name="connsiteY9" fmla="*/ 2204075 h 2204076"/>
                    <a:gd name="connsiteX10" fmla="*/ 0 w 3678186"/>
                    <a:gd name="connsiteY10" fmla="*/ 2204076 h 2204076"/>
                    <a:gd name="connsiteX11" fmla="*/ 2204076 w 3678186"/>
                    <a:gd name="connsiteY11" fmla="*/ 0 h 2204076"/>
                    <a:gd name="connsiteX0" fmla="*/ 2204076 w 3678186"/>
                    <a:gd name="connsiteY0" fmla="*/ 0 h 2204076"/>
                    <a:gd name="connsiteX1" fmla="*/ 2941132 w 3678186"/>
                    <a:gd name="connsiteY1" fmla="*/ 737056 h 2204076"/>
                    <a:gd name="connsiteX2" fmla="*/ 2772718 w 3678186"/>
                    <a:gd name="connsiteY2" fmla="*/ 905470 h 2204076"/>
                    <a:gd name="connsiteX3" fmla="*/ 2772719 w 3678186"/>
                    <a:gd name="connsiteY3" fmla="*/ 905470 h 2204076"/>
                    <a:gd name="connsiteX4" fmla="*/ 2941131 w 3678186"/>
                    <a:gd name="connsiteY4" fmla="*/ 737058 h 2204076"/>
                    <a:gd name="connsiteX5" fmla="*/ 3678186 w 3678186"/>
                    <a:gd name="connsiteY5" fmla="*/ 1474113 h 2204076"/>
                    <a:gd name="connsiteX6" fmla="*/ 2948224 w 3678186"/>
                    <a:gd name="connsiteY6" fmla="*/ 2204076 h 2204076"/>
                    <a:gd name="connsiteX7" fmla="*/ 1474112 w 3678186"/>
                    <a:gd name="connsiteY7" fmla="*/ 2204076 h 2204076"/>
                    <a:gd name="connsiteX8" fmla="*/ 1474112 w 3678186"/>
                    <a:gd name="connsiteY8" fmla="*/ 2204075 h 2204076"/>
                    <a:gd name="connsiteX9" fmla="*/ 0 w 3678186"/>
                    <a:gd name="connsiteY9" fmla="*/ 2204076 h 2204076"/>
                    <a:gd name="connsiteX10" fmla="*/ 2204076 w 3678186"/>
                    <a:gd name="connsiteY10" fmla="*/ 0 h 2204076"/>
                    <a:gd name="connsiteX0" fmla="*/ 2204076 w 3678186"/>
                    <a:gd name="connsiteY0" fmla="*/ 0 h 2204076"/>
                    <a:gd name="connsiteX1" fmla="*/ 2941132 w 3678186"/>
                    <a:gd name="connsiteY1" fmla="*/ 737056 h 2204076"/>
                    <a:gd name="connsiteX2" fmla="*/ 2772718 w 3678186"/>
                    <a:gd name="connsiteY2" fmla="*/ 905470 h 2204076"/>
                    <a:gd name="connsiteX3" fmla="*/ 2772719 w 3678186"/>
                    <a:gd name="connsiteY3" fmla="*/ 905470 h 2204076"/>
                    <a:gd name="connsiteX4" fmla="*/ 2941131 w 3678186"/>
                    <a:gd name="connsiteY4" fmla="*/ 737058 h 2204076"/>
                    <a:gd name="connsiteX5" fmla="*/ 3678186 w 3678186"/>
                    <a:gd name="connsiteY5" fmla="*/ 1474113 h 2204076"/>
                    <a:gd name="connsiteX6" fmla="*/ 2948224 w 3678186"/>
                    <a:gd name="connsiteY6" fmla="*/ 2204076 h 2204076"/>
                    <a:gd name="connsiteX7" fmla="*/ 1474112 w 3678186"/>
                    <a:gd name="connsiteY7" fmla="*/ 2204076 h 2204076"/>
                    <a:gd name="connsiteX8" fmla="*/ 0 w 3678186"/>
                    <a:gd name="connsiteY8" fmla="*/ 2204076 h 2204076"/>
                    <a:gd name="connsiteX9" fmla="*/ 2204076 w 3678186"/>
                    <a:gd name="connsiteY9" fmla="*/ 0 h 2204076"/>
                    <a:gd name="connsiteX0" fmla="*/ 2204076 w 3678186"/>
                    <a:gd name="connsiteY0" fmla="*/ 0 h 2204076"/>
                    <a:gd name="connsiteX1" fmla="*/ 2941132 w 3678186"/>
                    <a:gd name="connsiteY1" fmla="*/ 737056 h 2204076"/>
                    <a:gd name="connsiteX2" fmla="*/ 2772718 w 3678186"/>
                    <a:gd name="connsiteY2" fmla="*/ 905470 h 2204076"/>
                    <a:gd name="connsiteX3" fmla="*/ 2772719 w 3678186"/>
                    <a:gd name="connsiteY3" fmla="*/ 905470 h 2204076"/>
                    <a:gd name="connsiteX4" fmla="*/ 2941131 w 3678186"/>
                    <a:gd name="connsiteY4" fmla="*/ 737058 h 2204076"/>
                    <a:gd name="connsiteX5" fmla="*/ 3678186 w 3678186"/>
                    <a:gd name="connsiteY5" fmla="*/ 1474113 h 2204076"/>
                    <a:gd name="connsiteX6" fmla="*/ 2948224 w 3678186"/>
                    <a:gd name="connsiteY6" fmla="*/ 2204076 h 2204076"/>
                    <a:gd name="connsiteX7" fmla="*/ 0 w 3678186"/>
                    <a:gd name="connsiteY7" fmla="*/ 2204076 h 2204076"/>
                    <a:gd name="connsiteX8" fmla="*/ 2204076 w 3678186"/>
                    <a:gd name="connsiteY8" fmla="*/ 0 h 2204076"/>
                    <a:gd name="connsiteX0" fmla="*/ 2204076 w 3678186"/>
                    <a:gd name="connsiteY0" fmla="*/ 0 h 2204076"/>
                    <a:gd name="connsiteX1" fmla="*/ 2941132 w 3678186"/>
                    <a:gd name="connsiteY1" fmla="*/ 737056 h 2204076"/>
                    <a:gd name="connsiteX2" fmla="*/ 2772718 w 3678186"/>
                    <a:gd name="connsiteY2" fmla="*/ 905470 h 2204076"/>
                    <a:gd name="connsiteX3" fmla="*/ 2941131 w 3678186"/>
                    <a:gd name="connsiteY3" fmla="*/ 737058 h 2204076"/>
                    <a:gd name="connsiteX4" fmla="*/ 3678186 w 3678186"/>
                    <a:gd name="connsiteY4" fmla="*/ 1474113 h 2204076"/>
                    <a:gd name="connsiteX5" fmla="*/ 2948224 w 3678186"/>
                    <a:gd name="connsiteY5" fmla="*/ 2204076 h 2204076"/>
                    <a:gd name="connsiteX6" fmla="*/ 0 w 3678186"/>
                    <a:gd name="connsiteY6" fmla="*/ 2204076 h 2204076"/>
                    <a:gd name="connsiteX7" fmla="*/ 2204076 w 3678186"/>
                    <a:gd name="connsiteY7" fmla="*/ 0 h 2204076"/>
                    <a:gd name="connsiteX0" fmla="*/ 2204076 w 3678186"/>
                    <a:gd name="connsiteY0" fmla="*/ 0 h 2204076"/>
                    <a:gd name="connsiteX1" fmla="*/ 2941132 w 3678186"/>
                    <a:gd name="connsiteY1" fmla="*/ 737056 h 2204076"/>
                    <a:gd name="connsiteX2" fmla="*/ 2941131 w 3678186"/>
                    <a:gd name="connsiteY2" fmla="*/ 737058 h 2204076"/>
                    <a:gd name="connsiteX3" fmla="*/ 3678186 w 3678186"/>
                    <a:gd name="connsiteY3" fmla="*/ 1474113 h 2204076"/>
                    <a:gd name="connsiteX4" fmla="*/ 2948224 w 3678186"/>
                    <a:gd name="connsiteY4" fmla="*/ 2204076 h 2204076"/>
                    <a:gd name="connsiteX5" fmla="*/ 0 w 3678186"/>
                    <a:gd name="connsiteY5" fmla="*/ 2204076 h 2204076"/>
                    <a:gd name="connsiteX6" fmla="*/ 2204076 w 3678186"/>
                    <a:gd name="connsiteY6" fmla="*/ 0 h 2204076"/>
                    <a:gd name="connsiteX0" fmla="*/ 2204076 w 3678186"/>
                    <a:gd name="connsiteY0" fmla="*/ 0 h 2204076"/>
                    <a:gd name="connsiteX1" fmla="*/ 2941132 w 3678186"/>
                    <a:gd name="connsiteY1" fmla="*/ 737056 h 2204076"/>
                    <a:gd name="connsiteX2" fmla="*/ 3678186 w 3678186"/>
                    <a:gd name="connsiteY2" fmla="*/ 1474113 h 2204076"/>
                    <a:gd name="connsiteX3" fmla="*/ 2948224 w 3678186"/>
                    <a:gd name="connsiteY3" fmla="*/ 2204076 h 2204076"/>
                    <a:gd name="connsiteX4" fmla="*/ 0 w 3678186"/>
                    <a:gd name="connsiteY4" fmla="*/ 2204076 h 2204076"/>
                    <a:gd name="connsiteX5" fmla="*/ 2204076 w 3678186"/>
                    <a:gd name="connsiteY5" fmla="*/ 0 h 2204076"/>
                    <a:gd name="connsiteX0" fmla="*/ 2204076 w 3678186"/>
                    <a:gd name="connsiteY0" fmla="*/ 0 h 2204076"/>
                    <a:gd name="connsiteX1" fmla="*/ 3678186 w 3678186"/>
                    <a:gd name="connsiteY1" fmla="*/ 1474113 h 2204076"/>
                    <a:gd name="connsiteX2" fmla="*/ 2948224 w 3678186"/>
                    <a:gd name="connsiteY2" fmla="*/ 2204076 h 2204076"/>
                    <a:gd name="connsiteX3" fmla="*/ 0 w 3678186"/>
                    <a:gd name="connsiteY3" fmla="*/ 2204076 h 2204076"/>
                    <a:gd name="connsiteX4" fmla="*/ 2204076 w 3678186"/>
                    <a:gd name="connsiteY4" fmla="*/ 0 h 220407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678186" h="2204076">
                      <a:moveTo>
                        <a:pt x="2204076" y="0"/>
                      </a:moveTo>
                      <a:lnTo>
                        <a:pt x="3678186" y="1474113"/>
                      </a:lnTo>
                      <a:lnTo>
                        <a:pt x="2948224" y="2204076"/>
                      </a:lnTo>
                      <a:lnTo>
                        <a:pt x="0" y="2204076"/>
                      </a:lnTo>
                      <a:lnTo>
                        <a:pt x="2204076" y="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12700">
                  <a:miter lim="400000"/>
                </a:ln>
              </p:spPr>
              <p:txBody>
                <a:bodyPr rot="0" spcFirstLastPara="0" vertOverflow="overflow" horzOverflow="overflow" vert="horz" wrap="square" lIns="38100" tIns="38100" rIns="38100" bIns="3810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endParaRPr lang="en-US" sz="3000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42" name="Freeform: Shape 41">
                  <a:extLst>
                    <a:ext uri="{FF2B5EF4-FFF2-40B4-BE49-F238E27FC236}">
                      <a16:creationId xmlns:a16="http://schemas.microsoft.com/office/drawing/2014/main" id="{B01746C5-6BA4-4D22-9451-962283765BE5}"/>
                    </a:ext>
                  </a:extLst>
                </p:cNvPr>
                <p:cNvSpPr/>
                <p:nvPr/>
              </p:nvSpPr>
              <p:spPr>
                <a:xfrm>
                  <a:off x="3194525" y="2906970"/>
                  <a:ext cx="4415244" cy="2773138"/>
                </a:xfrm>
                <a:custGeom>
                  <a:avLst/>
                  <a:gdLst>
                    <a:gd name="connsiteX0" fmla="*/ 3667316 w 4415244"/>
                    <a:gd name="connsiteY0" fmla="*/ 579932 h 2773138"/>
                    <a:gd name="connsiteX1" fmla="*/ 3352325 w 4415244"/>
                    <a:gd name="connsiteY1" fmla="*/ 894923 h 2773138"/>
                    <a:gd name="connsiteX2" fmla="*/ 3352325 w 4415244"/>
                    <a:gd name="connsiteY2" fmla="*/ 894923 h 2773138"/>
                    <a:gd name="connsiteX3" fmla="*/ 2940608 w 4415244"/>
                    <a:gd name="connsiteY3" fmla="*/ 0 h 2773138"/>
                    <a:gd name="connsiteX4" fmla="*/ 3228288 w 4415244"/>
                    <a:gd name="connsiteY4" fmla="*/ 119162 h 2773138"/>
                    <a:gd name="connsiteX5" fmla="*/ 3678187 w 4415244"/>
                    <a:gd name="connsiteY5" fmla="*/ 569061 h 2773138"/>
                    <a:gd name="connsiteX6" fmla="*/ 3678188 w 4415244"/>
                    <a:gd name="connsiteY6" fmla="*/ 569060 h 2773138"/>
                    <a:gd name="connsiteX7" fmla="*/ 4415244 w 4415244"/>
                    <a:gd name="connsiteY7" fmla="*/ 1306116 h 2773138"/>
                    <a:gd name="connsiteX8" fmla="*/ 2948224 w 4415244"/>
                    <a:gd name="connsiteY8" fmla="*/ 2773135 h 2773138"/>
                    <a:gd name="connsiteX9" fmla="*/ 1474112 w 4415244"/>
                    <a:gd name="connsiteY9" fmla="*/ 2773136 h 2773138"/>
                    <a:gd name="connsiteX10" fmla="*/ 2215675 w 4415244"/>
                    <a:gd name="connsiteY10" fmla="*/ 2031573 h 2773138"/>
                    <a:gd name="connsiteX11" fmla="*/ 2215675 w 4415244"/>
                    <a:gd name="connsiteY11" fmla="*/ 2031573 h 2773138"/>
                    <a:gd name="connsiteX12" fmla="*/ 1474110 w 4415244"/>
                    <a:gd name="connsiteY12" fmla="*/ 2773137 h 2773138"/>
                    <a:gd name="connsiteX13" fmla="*/ 0 w 4415244"/>
                    <a:gd name="connsiteY13" fmla="*/ 2773138 h 2773138"/>
                    <a:gd name="connsiteX14" fmla="*/ 2658636 w 4415244"/>
                    <a:gd name="connsiteY14" fmla="*/ 114503 h 2773138"/>
                    <a:gd name="connsiteX15" fmla="*/ 2716752 w 4415244"/>
                    <a:gd name="connsiteY15" fmla="*/ 67028 h 2773138"/>
                    <a:gd name="connsiteX16" fmla="*/ 2940608 w 4415244"/>
                    <a:gd name="connsiteY16" fmla="*/ 0 h 2773138"/>
                    <a:gd name="connsiteX0" fmla="*/ 3667316 w 4415244"/>
                    <a:gd name="connsiteY0" fmla="*/ 579932 h 2773138"/>
                    <a:gd name="connsiteX1" fmla="*/ 3352325 w 4415244"/>
                    <a:gd name="connsiteY1" fmla="*/ 894923 h 2773138"/>
                    <a:gd name="connsiteX2" fmla="*/ 3352325 w 4415244"/>
                    <a:gd name="connsiteY2" fmla="*/ 894923 h 2773138"/>
                    <a:gd name="connsiteX3" fmla="*/ 3667316 w 4415244"/>
                    <a:gd name="connsiteY3" fmla="*/ 579932 h 2773138"/>
                    <a:gd name="connsiteX4" fmla="*/ 2940608 w 4415244"/>
                    <a:gd name="connsiteY4" fmla="*/ 0 h 2773138"/>
                    <a:gd name="connsiteX5" fmla="*/ 3228288 w 4415244"/>
                    <a:gd name="connsiteY5" fmla="*/ 119162 h 2773138"/>
                    <a:gd name="connsiteX6" fmla="*/ 3678187 w 4415244"/>
                    <a:gd name="connsiteY6" fmla="*/ 569061 h 2773138"/>
                    <a:gd name="connsiteX7" fmla="*/ 3678188 w 4415244"/>
                    <a:gd name="connsiteY7" fmla="*/ 569060 h 2773138"/>
                    <a:gd name="connsiteX8" fmla="*/ 4415244 w 4415244"/>
                    <a:gd name="connsiteY8" fmla="*/ 1306116 h 2773138"/>
                    <a:gd name="connsiteX9" fmla="*/ 2948224 w 4415244"/>
                    <a:gd name="connsiteY9" fmla="*/ 2773135 h 2773138"/>
                    <a:gd name="connsiteX10" fmla="*/ 1474112 w 4415244"/>
                    <a:gd name="connsiteY10" fmla="*/ 2773136 h 2773138"/>
                    <a:gd name="connsiteX11" fmla="*/ 2215675 w 4415244"/>
                    <a:gd name="connsiteY11" fmla="*/ 2031573 h 2773138"/>
                    <a:gd name="connsiteX12" fmla="*/ 1474110 w 4415244"/>
                    <a:gd name="connsiteY12" fmla="*/ 2773137 h 2773138"/>
                    <a:gd name="connsiteX13" fmla="*/ 0 w 4415244"/>
                    <a:gd name="connsiteY13" fmla="*/ 2773138 h 2773138"/>
                    <a:gd name="connsiteX14" fmla="*/ 2658636 w 4415244"/>
                    <a:gd name="connsiteY14" fmla="*/ 114503 h 2773138"/>
                    <a:gd name="connsiteX15" fmla="*/ 2716752 w 4415244"/>
                    <a:gd name="connsiteY15" fmla="*/ 67028 h 2773138"/>
                    <a:gd name="connsiteX16" fmla="*/ 2940608 w 4415244"/>
                    <a:gd name="connsiteY16" fmla="*/ 0 h 2773138"/>
                    <a:gd name="connsiteX0" fmla="*/ 3667316 w 4415244"/>
                    <a:gd name="connsiteY0" fmla="*/ 579932 h 2773138"/>
                    <a:gd name="connsiteX1" fmla="*/ 3352325 w 4415244"/>
                    <a:gd name="connsiteY1" fmla="*/ 894923 h 2773138"/>
                    <a:gd name="connsiteX2" fmla="*/ 3352325 w 4415244"/>
                    <a:gd name="connsiteY2" fmla="*/ 894923 h 2773138"/>
                    <a:gd name="connsiteX3" fmla="*/ 3667316 w 4415244"/>
                    <a:gd name="connsiteY3" fmla="*/ 579932 h 2773138"/>
                    <a:gd name="connsiteX4" fmla="*/ 2940608 w 4415244"/>
                    <a:gd name="connsiteY4" fmla="*/ 0 h 2773138"/>
                    <a:gd name="connsiteX5" fmla="*/ 3228288 w 4415244"/>
                    <a:gd name="connsiteY5" fmla="*/ 119162 h 2773138"/>
                    <a:gd name="connsiteX6" fmla="*/ 3678187 w 4415244"/>
                    <a:gd name="connsiteY6" fmla="*/ 569061 h 2773138"/>
                    <a:gd name="connsiteX7" fmla="*/ 3678188 w 4415244"/>
                    <a:gd name="connsiteY7" fmla="*/ 569060 h 2773138"/>
                    <a:gd name="connsiteX8" fmla="*/ 4415244 w 4415244"/>
                    <a:gd name="connsiteY8" fmla="*/ 1306116 h 2773138"/>
                    <a:gd name="connsiteX9" fmla="*/ 2948224 w 4415244"/>
                    <a:gd name="connsiteY9" fmla="*/ 2773135 h 2773138"/>
                    <a:gd name="connsiteX10" fmla="*/ 1474112 w 4415244"/>
                    <a:gd name="connsiteY10" fmla="*/ 2773136 h 2773138"/>
                    <a:gd name="connsiteX11" fmla="*/ 1474110 w 4415244"/>
                    <a:gd name="connsiteY11" fmla="*/ 2773137 h 2773138"/>
                    <a:gd name="connsiteX12" fmla="*/ 0 w 4415244"/>
                    <a:gd name="connsiteY12" fmla="*/ 2773138 h 2773138"/>
                    <a:gd name="connsiteX13" fmla="*/ 2658636 w 4415244"/>
                    <a:gd name="connsiteY13" fmla="*/ 114503 h 2773138"/>
                    <a:gd name="connsiteX14" fmla="*/ 2716752 w 4415244"/>
                    <a:gd name="connsiteY14" fmla="*/ 67028 h 2773138"/>
                    <a:gd name="connsiteX15" fmla="*/ 2940608 w 4415244"/>
                    <a:gd name="connsiteY15" fmla="*/ 0 h 2773138"/>
                    <a:gd name="connsiteX0" fmla="*/ 3689364 w 4437292"/>
                    <a:gd name="connsiteY0" fmla="*/ 579932 h 2970073"/>
                    <a:gd name="connsiteX1" fmla="*/ 3374373 w 4437292"/>
                    <a:gd name="connsiteY1" fmla="*/ 894923 h 2970073"/>
                    <a:gd name="connsiteX2" fmla="*/ 3374373 w 4437292"/>
                    <a:gd name="connsiteY2" fmla="*/ 894923 h 2970073"/>
                    <a:gd name="connsiteX3" fmla="*/ 3689364 w 4437292"/>
                    <a:gd name="connsiteY3" fmla="*/ 579932 h 2970073"/>
                    <a:gd name="connsiteX4" fmla="*/ 2962656 w 4437292"/>
                    <a:gd name="connsiteY4" fmla="*/ 0 h 2970073"/>
                    <a:gd name="connsiteX5" fmla="*/ 3250336 w 4437292"/>
                    <a:gd name="connsiteY5" fmla="*/ 119162 h 2970073"/>
                    <a:gd name="connsiteX6" fmla="*/ 3700235 w 4437292"/>
                    <a:gd name="connsiteY6" fmla="*/ 569061 h 2970073"/>
                    <a:gd name="connsiteX7" fmla="*/ 3700236 w 4437292"/>
                    <a:gd name="connsiteY7" fmla="*/ 569060 h 2970073"/>
                    <a:gd name="connsiteX8" fmla="*/ 4437292 w 4437292"/>
                    <a:gd name="connsiteY8" fmla="*/ 1306116 h 2970073"/>
                    <a:gd name="connsiteX9" fmla="*/ 2970272 w 4437292"/>
                    <a:gd name="connsiteY9" fmla="*/ 2773135 h 2970073"/>
                    <a:gd name="connsiteX10" fmla="*/ 1496160 w 4437292"/>
                    <a:gd name="connsiteY10" fmla="*/ 2773136 h 2970073"/>
                    <a:gd name="connsiteX11" fmla="*/ 22048 w 4437292"/>
                    <a:gd name="connsiteY11" fmla="*/ 2773138 h 2970073"/>
                    <a:gd name="connsiteX12" fmla="*/ 2680684 w 4437292"/>
                    <a:gd name="connsiteY12" fmla="*/ 114503 h 2970073"/>
                    <a:gd name="connsiteX13" fmla="*/ 2738800 w 4437292"/>
                    <a:gd name="connsiteY13" fmla="*/ 67028 h 2970073"/>
                    <a:gd name="connsiteX14" fmla="*/ 2962656 w 4437292"/>
                    <a:gd name="connsiteY14" fmla="*/ 0 h 2970073"/>
                    <a:gd name="connsiteX0" fmla="*/ 3667316 w 4415244"/>
                    <a:gd name="connsiteY0" fmla="*/ 579932 h 2773138"/>
                    <a:gd name="connsiteX1" fmla="*/ 3352325 w 4415244"/>
                    <a:gd name="connsiteY1" fmla="*/ 894923 h 2773138"/>
                    <a:gd name="connsiteX2" fmla="*/ 3352325 w 4415244"/>
                    <a:gd name="connsiteY2" fmla="*/ 894923 h 2773138"/>
                    <a:gd name="connsiteX3" fmla="*/ 3667316 w 4415244"/>
                    <a:gd name="connsiteY3" fmla="*/ 579932 h 2773138"/>
                    <a:gd name="connsiteX4" fmla="*/ 2940608 w 4415244"/>
                    <a:gd name="connsiteY4" fmla="*/ 0 h 2773138"/>
                    <a:gd name="connsiteX5" fmla="*/ 3228288 w 4415244"/>
                    <a:gd name="connsiteY5" fmla="*/ 119162 h 2773138"/>
                    <a:gd name="connsiteX6" fmla="*/ 3678187 w 4415244"/>
                    <a:gd name="connsiteY6" fmla="*/ 569061 h 2773138"/>
                    <a:gd name="connsiteX7" fmla="*/ 3678188 w 4415244"/>
                    <a:gd name="connsiteY7" fmla="*/ 569060 h 2773138"/>
                    <a:gd name="connsiteX8" fmla="*/ 4415244 w 4415244"/>
                    <a:gd name="connsiteY8" fmla="*/ 1306116 h 2773138"/>
                    <a:gd name="connsiteX9" fmla="*/ 2948224 w 4415244"/>
                    <a:gd name="connsiteY9" fmla="*/ 2773135 h 2773138"/>
                    <a:gd name="connsiteX10" fmla="*/ 0 w 4415244"/>
                    <a:gd name="connsiteY10" fmla="*/ 2773138 h 2773138"/>
                    <a:gd name="connsiteX11" fmla="*/ 2658636 w 4415244"/>
                    <a:gd name="connsiteY11" fmla="*/ 114503 h 2773138"/>
                    <a:gd name="connsiteX12" fmla="*/ 2716752 w 4415244"/>
                    <a:gd name="connsiteY12" fmla="*/ 67028 h 2773138"/>
                    <a:gd name="connsiteX13" fmla="*/ 2940608 w 4415244"/>
                    <a:gd name="connsiteY13" fmla="*/ 0 h 2773138"/>
                    <a:gd name="connsiteX0" fmla="*/ 3667316 w 4415244"/>
                    <a:gd name="connsiteY0" fmla="*/ 579932 h 2773138"/>
                    <a:gd name="connsiteX1" fmla="*/ 3352325 w 4415244"/>
                    <a:gd name="connsiteY1" fmla="*/ 894923 h 2773138"/>
                    <a:gd name="connsiteX2" fmla="*/ 3667316 w 4415244"/>
                    <a:gd name="connsiteY2" fmla="*/ 579932 h 2773138"/>
                    <a:gd name="connsiteX3" fmla="*/ 2940608 w 4415244"/>
                    <a:gd name="connsiteY3" fmla="*/ 0 h 2773138"/>
                    <a:gd name="connsiteX4" fmla="*/ 3228288 w 4415244"/>
                    <a:gd name="connsiteY4" fmla="*/ 119162 h 2773138"/>
                    <a:gd name="connsiteX5" fmla="*/ 3678187 w 4415244"/>
                    <a:gd name="connsiteY5" fmla="*/ 569061 h 2773138"/>
                    <a:gd name="connsiteX6" fmla="*/ 3678188 w 4415244"/>
                    <a:gd name="connsiteY6" fmla="*/ 569060 h 2773138"/>
                    <a:gd name="connsiteX7" fmla="*/ 4415244 w 4415244"/>
                    <a:gd name="connsiteY7" fmla="*/ 1306116 h 2773138"/>
                    <a:gd name="connsiteX8" fmla="*/ 2948224 w 4415244"/>
                    <a:gd name="connsiteY8" fmla="*/ 2773135 h 2773138"/>
                    <a:gd name="connsiteX9" fmla="*/ 0 w 4415244"/>
                    <a:gd name="connsiteY9" fmla="*/ 2773138 h 2773138"/>
                    <a:gd name="connsiteX10" fmla="*/ 2658636 w 4415244"/>
                    <a:gd name="connsiteY10" fmla="*/ 114503 h 2773138"/>
                    <a:gd name="connsiteX11" fmla="*/ 2716752 w 4415244"/>
                    <a:gd name="connsiteY11" fmla="*/ 67028 h 2773138"/>
                    <a:gd name="connsiteX12" fmla="*/ 2940608 w 4415244"/>
                    <a:gd name="connsiteY12" fmla="*/ 0 h 2773138"/>
                    <a:gd name="connsiteX0" fmla="*/ 2940608 w 4415244"/>
                    <a:gd name="connsiteY0" fmla="*/ 0 h 2773138"/>
                    <a:gd name="connsiteX1" fmla="*/ 3228288 w 4415244"/>
                    <a:gd name="connsiteY1" fmla="*/ 119162 h 2773138"/>
                    <a:gd name="connsiteX2" fmla="*/ 3678187 w 4415244"/>
                    <a:gd name="connsiteY2" fmla="*/ 569061 h 2773138"/>
                    <a:gd name="connsiteX3" fmla="*/ 3678188 w 4415244"/>
                    <a:gd name="connsiteY3" fmla="*/ 569060 h 2773138"/>
                    <a:gd name="connsiteX4" fmla="*/ 4415244 w 4415244"/>
                    <a:gd name="connsiteY4" fmla="*/ 1306116 h 2773138"/>
                    <a:gd name="connsiteX5" fmla="*/ 2948224 w 4415244"/>
                    <a:gd name="connsiteY5" fmla="*/ 2773135 h 2773138"/>
                    <a:gd name="connsiteX6" fmla="*/ 0 w 4415244"/>
                    <a:gd name="connsiteY6" fmla="*/ 2773138 h 2773138"/>
                    <a:gd name="connsiteX7" fmla="*/ 2658636 w 4415244"/>
                    <a:gd name="connsiteY7" fmla="*/ 114503 h 2773138"/>
                    <a:gd name="connsiteX8" fmla="*/ 2716752 w 4415244"/>
                    <a:gd name="connsiteY8" fmla="*/ 67028 h 2773138"/>
                    <a:gd name="connsiteX9" fmla="*/ 2940608 w 4415244"/>
                    <a:gd name="connsiteY9" fmla="*/ 0 h 2773138"/>
                    <a:gd name="connsiteX0" fmla="*/ 2940608 w 4415244"/>
                    <a:gd name="connsiteY0" fmla="*/ 0 h 2773138"/>
                    <a:gd name="connsiteX1" fmla="*/ 3228288 w 4415244"/>
                    <a:gd name="connsiteY1" fmla="*/ 119162 h 2773138"/>
                    <a:gd name="connsiteX2" fmla="*/ 3678187 w 4415244"/>
                    <a:gd name="connsiteY2" fmla="*/ 569061 h 2773138"/>
                    <a:gd name="connsiteX3" fmla="*/ 4415244 w 4415244"/>
                    <a:gd name="connsiteY3" fmla="*/ 1306116 h 2773138"/>
                    <a:gd name="connsiteX4" fmla="*/ 2948224 w 4415244"/>
                    <a:gd name="connsiteY4" fmla="*/ 2773135 h 2773138"/>
                    <a:gd name="connsiteX5" fmla="*/ 0 w 4415244"/>
                    <a:gd name="connsiteY5" fmla="*/ 2773138 h 2773138"/>
                    <a:gd name="connsiteX6" fmla="*/ 2658636 w 4415244"/>
                    <a:gd name="connsiteY6" fmla="*/ 114503 h 2773138"/>
                    <a:gd name="connsiteX7" fmla="*/ 2716752 w 4415244"/>
                    <a:gd name="connsiteY7" fmla="*/ 67028 h 2773138"/>
                    <a:gd name="connsiteX8" fmla="*/ 2940608 w 4415244"/>
                    <a:gd name="connsiteY8" fmla="*/ 0 h 2773138"/>
                    <a:gd name="connsiteX0" fmla="*/ 2940608 w 4415244"/>
                    <a:gd name="connsiteY0" fmla="*/ 0 h 2773138"/>
                    <a:gd name="connsiteX1" fmla="*/ 3228288 w 4415244"/>
                    <a:gd name="connsiteY1" fmla="*/ 119162 h 2773138"/>
                    <a:gd name="connsiteX2" fmla="*/ 4415244 w 4415244"/>
                    <a:gd name="connsiteY2" fmla="*/ 1306116 h 2773138"/>
                    <a:gd name="connsiteX3" fmla="*/ 2948224 w 4415244"/>
                    <a:gd name="connsiteY3" fmla="*/ 2773135 h 2773138"/>
                    <a:gd name="connsiteX4" fmla="*/ 0 w 4415244"/>
                    <a:gd name="connsiteY4" fmla="*/ 2773138 h 2773138"/>
                    <a:gd name="connsiteX5" fmla="*/ 2658636 w 4415244"/>
                    <a:gd name="connsiteY5" fmla="*/ 114503 h 2773138"/>
                    <a:gd name="connsiteX6" fmla="*/ 2716752 w 4415244"/>
                    <a:gd name="connsiteY6" fmla="*/ 67028 h 2773138"/>
                    <a:gd name="connsiteX7" fmla="*/ 2940608 w 4415244"/>
                    <a:gd name="connsiteY7" fmla="*/ 0 h 27731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4415244" h="2773138">
                      <a:moveTo>
                        <a:pt x="2940608" y="0"/>
                      </a:moveTo>
                      <a:cubicBezTo>
                        <a:pt x="3044728" y="1"/>
                        <a:pt x="3148847" y="39721"/>
                        <a:pt x="3228288" y="119162"/>
                      </a:cubicBezTo>
                      <a:lnTo>
                        <a:pt x="4415244" y="1306116"/>
                      </a:lnTo>
                      <a:lnTo>
                        <a:pt x="2948224" y="2773135"/>
                      </a:lnTo>
                      <a:lnTo>
                        <a:pt x="0" y="2773138"/>
                      </a:lnTo>
                      <a:lnTo>
                        <a:pt x="2658636" y="114503"/>
                      </a:lnTo>
                      <a:lnTo>
                        <a:pt x="2716752" y="67028"/>
                      </a:lnTo>
                      <a:cubicBezTo>
                        <a:pt x="2784430" y="22343"/>
                        <a:pt x="2862520" y="0"/>
                        <a:pt x="2940608" y="0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3" name="Freeform: Shape 72">
                  <a:extLst>
                    <a:ext uri="{FF2B5EF4-FFF2-40B4-BE49-F238E27FC236}">
                      <a16:creationId xmlns:a16="http://schemas.microsoft.com/office/drawing/2014/main" id="{C773A7BA-667C-4AA7-AEF2-068F06100C77}"/>
                    </a:ext>
                  </a:extLst>
                </p:cNvPr>
                <p:cNvSpPr/>
                <p:nvPr/>
              </p:nvSpPr>
              <p:spPr>
                <a:xfrm>
                  <a:off x="3194525" y="2906970"/>
                  <a:ext cx="3678187" cy="2773138"/>
                </a:xfrm>
                <a:custGeom>
                  <a:avLst/>
                  <a:gdLst>
                    <a:gd name="connsiteX0" fmla="*/ 2940608 w 3678187"/>
                    <a:gd name="connsiteY0" fmla="*/ 0 h 2773138"/>
                    <a:gd name="connsiteX1" fmla="*/ 3228288 w 3678187"/>
                    <a:gd name="connsiteY1" fmla="*/ 119162 h 2773138"/>
                    <a:gd name="connsiteX2" fmla="*/ 3678187 w 3678187"/>
                    <a:gd name="connsiteY2" fmla="*/ 569061 h 2773138"/>
                    <a:gd name="connsiteX3" fmla="*/ 1474110 w 3678187"/>
                    <a:gd name="connsiteY3" fmla="*/ 2773137 h 2773138"/>
                    <a:gd name="connsiteX4" fmla="*/ 0 w 3678187"/>
                    <a:gd name="connsiteY4" fmla="*/ 2773138 h 2773138"/>
                    <a:gd name="connsiteX5" fmla="*/ 2658636 w 3678187"/>
                    <a:gd name="connsiteY5" fmla="*/ 114503 h 2773138"/>
                    <a:gd name="connsiteX6" fmla="*/ 2716752 w 3678187"/>
                    <a:gd name="connsiteY6" fmla="*/ 67028 h 2773138"/>
                    <a:gd name="connsiteX7" fmla="*/ 2940608 w 3678187"/>
                    <a:gd name="connsiteY7" fmla="*/ 0 h 27731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3678187" h="2773138">
                      <a:moveTo>
                        <a:pt x="2940608" y="0"/>
                      </a:moveTo>
                      <a:cubicBezTo>
                        <a:pt x="3044728" y="1"/>
                        <a:pt x="3148847" y="39721"/>
                        <a:pt x="3228288" y="119162"/>
                      </a:cubicBezTo>
                      <a:lnTo>
                        <a:pt x="3678187" y="569061"/>
                      </a:lnTo>
                      <a:lnTo>
                        <a:pt x="1474110" y="2773137"/>
                      </a:lnTo>
                      <a:lnTo>
                        <a:pt x="0" y="2773138"/>
                      </a:lnTo>
                      <a:lnTo>
                        <a:pt x="2658636" y="114503"/>
                      </a:lnTo>
                      <a:lnTo>
                        <a:pt x="2716752" y="67028"/>
                      </a:lnTo>
                      <a:cubicBezTo>
                        <a:pt x="2784430" y="22343"/>
                        <a:pt x="2862520" y="0"/>
                        <a:pt x="2940608" y="0"/>
                      </a:cubicBezTo>
                      <a:close/>
                    </a:path>
                  </a:pathLst>
                </a:custGeom>
                <a:solidFill>
                  <a:schemeClr val="accent3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en-US"/>
                </a:p>
              </p:txBody>
            </p:sp>
          </p:grpSp>
        </p:grp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4FCD471F-D8A6-48C3-B8D9-FEE5468596FD}"/>
              </a:ext>
            </a:extLst>
          </p:cNvPr>
          <p:cNvGrpSpPr/>
          <p:nvPr/>
        </p:nvGrpSpPr>
        <p:grpSpPr>
          <a:xfrm>
            <a:off x="9792286" y="2367354"/>
            <a:ext cx="2065172" cy="1659485"/>
            <a:chOff x="8921977" y="1466725"/>
            <a:chExt cx="2926080" cy="1659485"/>
          </a:xfrm>
        </p:grpSpPr>
        <p:sp>
          <p:nvSpPr>
            <p:cNvPr id="82" name="TextBox 81">
              <a:extLst>
                <a:ext uri="{FF2B5EF4-FFF2-40B4-BE49-F238E27FC236}">
                  <a16:creationId xmlns:a16="http://schemas.microsoft.com/office/drawing/2014/main" id="{0E80DFDA-9BB2-431D-8DCB-2882226E4154}"/>
                </a:ext>
              </a:extLst>
            </p:cNvPr>
            <p:cNvSpPr txBox="1"/>
            <p:nvPr/>
          </p:nvSpPr>
          <p:spPr>
            <a:xfrm>
              <a:off x="8921977" y="1466725"/>
              <a:ext cx="2926080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400" b="1" noProof="1"/>
                <a:t>Lorem Ipsum</a:t>
              </a:r>
            </a:p>
          </p:txBody>
        </p:sp>
        <p:sp>
          <p:nvSpPr>
            <p:cNvPr id="83" name="TextBox 82">
              <a:extLst>
                <a:ext uri="{FF2B5EF4-FFF2-40B4-BE49-F238E27FC236}">
                  <a16:creationId xmlns:a16="http://schemas.microsoft.com/office/drawing/2014/main" id="{4FBACC20-9EA0-47A9-896C-AEC5244ACB78}"/>
                </a:ext>
              </a:extLst>
            </p:cNvPr>
            <p:cNvSpPr txBox="1"/>
            <p:nvPr/>
          </p:nvSpPr>
          <p:spPr>
            <a:xfrm>
              <a:off x="8921977" y="1925881"/>
              <a:ext cx="2926080" cy="1200329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84" name="Group 83">
            <a:extLst>
              <a:ext uri="{FF2B5EF4-FFF2-40B4-BE49-F238E27FC236}">
                <a16:creationId xmlns:a16="http://schemas.microsoft.com/office/drawing/2014/main" id="{2641E2ED-CA73-4591-A890-3A67D942EDC5}"/>
              </a:ext>
            </a:extLst>
          </p:cNvPr>
          <p:cNvGrpSpPr/>
          <p:nvPr/>
        </p:nvGrpSpPr>
        <p:grpSpPr>
          <a:xfrm>
            <a:off x="334542" y="3209330"/>
            <a:ext cx="2065172" cy="1659485"/>
            <a:chOff x="332936" y="2627766"/>
            <a:chExt cx="2926080" cy="1659485"/>
          </a:xfrm>
        </p:grpSpPr>
        <p:sp>
          <p:nvSpPr>
            <p:cNvPr id="85" name="TextBox 84">
              <a:extLst>
                <a:ext uri="{FF2B5EF4-FFF2-40B4-BE49-F238E27FC236}">
                  <a16:creationId xmlns:a16="http://schemas.microsoft.com/office/drawing/2014/main" id="{40196957-B861-4D3A-B2AA-1916BEFC6BF4}"/>
                </a:ext>
              </a:extLst>
            </p:cNvPr>
            <p:cNvSpPr txBox="1"/>
            <p:nvPr/>
          </p:nvSpPr>
          <p:spPr>
            <a:xfrm>
              <a:off x="332936" y="2627766"/>
              <a:ext cx="2926080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2400" b="1" noProof="1"/>
                <a:t>Lorem Ipsum</a:t>
              </a:r>
            </a:p>
          </p:txBody>
        </p:sp>
        <p:sp>
          <p:nvSpPr>
            <p:cNvPr id="86" name="TextBox 85">
              <a:extLst>
                <a:ext uri="{FF2B5EF4-FFF2-40B4-BE49-F238E27FC236}">
                  <a16:creationId xmlns:a16="http://schemas.microsoft.com/office/drawing/2014/main" id="{3125E444-8BF2-467B-AB35-657F4D639062}"/>
                </a:ext>
              </a:extLst>
            </p:cNvPr>
            <p:cNvSpPr txBox="1"/>
            <p:nvPr/>
          </p:nvSpPr>
          <p:spPr>
            <a:xfrm>
              <a:off x="332936" y="3086922"/>
              <a:ext cx="2926080" cy="1200329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sp>
        <p:nvSpPr>
          <p:cNvPr id="87" name="TextBox 86">
            <a:extLst>
              <a:ext uri="{FF2B5EF4-FFF2-40B4-BE49-F238E27FC236}">
                <a16:creationId xmlns:a16="http://schemas.microsoft.com/office/drawing/2014/main" id="{1E02DD93-98BC-4EF8-B788-5A401613F787}"/>
              </a:ext>
            </a:extLst>
          </p:cNvPr>
          <p:cNvSpPr txBox="1"/>
          <p:nvPr/>
        </p:nvSpPr>
        <p:spPr>
          <a:xfrm rot="18900000">
            <a:off x="3465860" y="3431479"/>
            <a:ext cx="2065172" cy="461665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/>
          <a:p>
            <a:pPr algn="ctr"/>
            <a:r>
              <a:rPr lang="en-US" sz="2400" b="1" noProof="1"/>
              <a:t>Lorem Ipsum</a:t>
            </a:r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DD1453F0-1D82-41F7-958A-692728F5AA2C}"/>
              </a:ext>
            </a:extLst>
          </p:cNvPr>
          <p:cNvSpPr txBox="1"/>
          <p:nvPr/>
        </p:nvSpPr>
        <p:spPr>
          <a:xfrm rot="18900000">
            <a:off x="2757974" y="2733534"/>
            <a:ext cx="2065172" cy="461665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/>
          <a:p>
            <a:pPr algn="ctr"/>
            <a:r>
              <a:rPr lang="en-US" sz="2400" b="1" noProof="1"/>
              <a:t>Lorem Ipsum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CEB87E38-9C50-421B-864C-3B2FD49230A9}"/>
              </a:ext>
            </a:extLst>
          </p:cNvPr>
          <p:cNvSpPr txBox="1"/>
          <p:nvPr/>
        </p:nvSpPr>
        <p:spPr>
          <a:xfrm rot="18900000">
            <a:off x="7384347" y="4091540"/>
            <a:ext cx="2065172" cy="461665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/>
          <a:p>
            <a:pPr algn="ctr"/>
            <a:r>
              <a:rPr lang="en-US" sz="2400" b="1" noProof="1"/>
              <a:t>Lorem Ipsum</a:t>
            </a:r>
          </a:p>
        </p:txBody>
      </p:sp>
      <p:sp>
        <p:nvSpPr>
          <p:cNvPr id="90" name="TextBox 89">
            <a:extLst>
              <a:ext uri="{FF2B5EF4-FFF2-40B4-BE49-F238E27FC236}">
                <a16:creationId xmlns:a16="http://schemas.microsoft.com/office/drawing/2014/main" id="{24EB85B3-EE81-4668-A9B0-A371D4EE2DCE}"/>
              </a:ext>
            </a:extLst>
          </p:cNvPr>
          <p:cNvSpPr txBox="1"/>
          <p:nvPr/>
        </p:nvSpPr>
        <p:spPr>
          <a:xfrm rot="18900000">
            <a:off x="6676461" y="3393595"/>
            <a:ext cx="2065172" cy="461665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/>
          <a:p>
            <a:pPr algn="ctr"/>
            <a:r>
              <a:rPr lang="en-US" sz="2400" b="1" noProof="1"/>
              <a:t>Lorem Ipsum</a:t>
            </a:r>
          </a:p>
        </p:txBody>
      </p:sp>
      <p:grpSp>
        <p:nvGrpSpPr>
          <p:cNvPr id="3" name="Graphic 90" descr="Users">
            <a:extLst>
              <a:ext uri="{FF2B5EF4-FFF2-40B4-BE49-F238E27FC236}">
                <a16:creationId xmlns:a16="http://schemas.microsoft.com/office/drawing/2014/main" id="{87321F7B-67F7-4AA7-802A-E295EDC8BE0C}"/>
              </a:ext>
            </a:extLst>
          </p:cNvPr>
          <p:cNvGrpSpPr/>
          <p:nvPr/>
        </p:nvGrpSpPr>
        <p:grpSpPr>
          <a:xfrm>
            <a:off x="9161328" y="4489184"/>
            <a:ext cx="644161" cy="401834"/>
            <a:chOff x="9161328" y="4489184"/>
            <a:chExt cx="644161" cy="401834"/>
          </a:xfrm>
          <a:solidFill>
            <a:srgbClr val="000000"/>
          </a:solidFill>
        </p:grpSpPr>
        <p:sp>
          <p:nvSpPr>
            <p:cNvPr id="4" name="Freeform: Shape 3">
              <a:extLst>
                <a:ext uri="{FF2B5EF4-FFF2-40B4-BE49-F238E27FC236}">
                  <a16:creationId xmlns:a16="http://schemas.microsoft.com/office/drawing/2014/main" id="{FF3A2B9C-1C34-4735-AEC8-32C201A25E1E}"/>
                </a:ext>
              </a:extLst>
            </p:cNvPr>
            <p:cNvSpPr/>
            <p:nvPr/>
          </p:nvSpPr>
          <p:spPr>
            <a:xfrm>
              <a:off x="9230345" y="4489184"/>
              <a:ext cx="138034" cy="138034"/>
            </a:xfrm>
            <a:custGeom>
              <a:avLst/>
              <a:gdLst>
                <a:gd name="connsiteX0" fmla="*/ 138035 w 138034"/>
                <a:gd name="connsiteY0" fmla="*/ 69017 h 138034"/>
                <a:gd name="connsiteX1" fmla="*/ 69017 w 138034"/>
                <a:gd name="connsiteY1" fmla="*/ 138035 h 138034"/>
                <a:gd name="connsiteX2" fmla="*/ 0 w 138034"/>
                <a:gd name="connsiteY2" fmla="*/ 69017 h 138034"/>
                <a:gd name="connsiteX3" fmla="*/ 69017 w 138034"/>
                <a:gd name="connsiteY3" fmla="*/ 0 h 138034"/>
                <a:gd name="connsiteX4" fmla="*/ 138035 w 138034"/>
                <a:gd name="connsiteY4" fmla="*/ 69017 h 1380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8034" h="138034">
                  <a:moveTo>
                    <a:pt x="138035" y="69017"/>
                  </a:moveTo>
                  <a:cubicBezTo>
                    <a:pt x="138035" y="107135"/>
                    <a:pt x="107135" y="138035"/>
                    <a:pt x="69017" y="138035"/>
                  </a:cubicBezTo>
                  <a:cubicBezTo>
                    <a:pt x="30900" y="138035"/>
                    <a:pt x="0" y="107135"/>
                    <a:pt x="0" y="69017"/>
                  </a:cubicBezTo>
                  <a:cubicBezTo>
                    <a:pt x="0" y="30900"/>
                    <a:pt x="30900" y="0"/>
                    <a:pt x="69017" y="0"/>
                  </a:cubicBezTo>
                  <a:cubicBezTo>
                    <a:pt x="107135" y="0"/>
                    <a:pt x="138035" y="30900"/>
                    <a:pt x="138035" y="69017"/>
                  </a:cubicBezTo>
                  <a:close/>
                </a:path>
              </a:pathLst>
            </a:custGeom>
            <a:solidFill>
              <a:srgbClr val="000000"/>
            </a:solidFill>
            <a:ln w="76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" name="Freeform: Shape 4">
              <a:extLst>
                <a:ext uri="{FF2B5EF4-FFF2-40B4-BE49-F238E27FC236}">
                  <a16:creationId xmlns:a16="http://schemas.microsoft.com/office/drawing/2014/main" id="{1ECC8E9E-4F28-469F-9268-222250BCD814}"/>
                </a:ext>
              </a:extLst>
            </p:cNvPr>
            <p:cNvSpPr/>
            <p:nvPr/>
          </p:nvSpPr>
          <p:spPr>
            <a:xfrm>
              <a:off x="9598438" y="4489184"/>
              <a:ext cx="138034" cy="138034"/>
            </a:xfrm>
            <a:custGeom>
              <a:avLst/>
              <a:gdLst>
                <a:gd name="connsiteX0" fmla="*/ 138035 w 138034"/>
                <a:gd name="connsiteY0" fmla="*/ 69017 h 138034"/>
                <a:gd name="connsiteX1" fmla="*/ 69017 w 138034"/>
                <a:gd name="connsiteY1" fmla="*/ 138035 h 138034"/>
                <a:gd name="connsiteX2" fmla="*/ 0 w 138034"/>
                <a:gd name="connsiteY2" fmla="*/ 69017 h 138034"/>
                <a:gd name="connsiteX3" fmla="*/ 69017 w 138034"/>
                <a:gd name="connsiteY3" fmla="*/ 0 h 138034"/>
                <a:gd name="connsiteX4" fmla="*/ 138035 w 138034"/>
                <a:gd name="connsiteY4" fmla="*/ 69017 h 1380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8034" h="138034">
                  <a:moveTo>
                    <a:pt x="138035" y="69017"/>
                  </a:moveTo>
                  <a:cubicBezTo>
                    <a:pt x="138035" y="107135"/>
                    <a:pt x="107135" y="138035"/>
                    <a:pt x="69017" y="138035"/>
                  </a:cubicBezTo>
                  <a:cubicBezTo>
                    <a:pt x="30900" y="138035"/>
                    <a:pt x="0" y="107135"/>
                    <a:pt x="0" y="69017"/>
                  </a:cubicBezTo>
                  <a:cubicBezTo>
                    <a:pt x="0" y="30900"/>
                    <a:pt x="30900" y="0"/>
                    <a:pt x="69017" y="0"/>
                  </a:cubicBezTo>
                  <a:cubicBezTo>
                    <a:pt x="107135" y="0"/>
                    <a:pt x="138035" y="30900"/>
                    <a:pt x="138035" y="69017"/>
                  </a:cubicBezTo>
                  <a:close/>
                </a:path>
              </a:pathLst>
            </a:custGeom>
            <a:solidFill>
              <a:srgbClr val="000000"/>
            </a:solidFill>
            <a:ln w="76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0A5B76E0-8DF2-45CF-B4B1-810FA1011DF9}"/>
                </a:ext>
              </a:extLst>
            </p:cNvPr>
            <p:cNvSpPr/>
            <p:nvPr/>
          </p:nvSpPr>
          <p:spPr>
            <a:xfrm>
              <a:off x="9345374" y="4752983"/>
              <a:ext cx="276069" cy="138034"/>
            </a:xfrm>
            <a:custGeom>
              <a:avLst/>
              <a:gdLst>
                <a:gd name="connsiteX0" fmla="*/ 276069 w 276069"/>
                <a:gd name="connsiteY0" fmla="*/ 138035 h 138034"/>
                <a:gd name="connsiteX1" fmla="*/ 276069 w 276069"/>
                <a:gd name="connsiteY1" fmla="*/ 69017 h 138034"/>
                <a:gd name="connsiteX2" fmla="*/ 262266 w 276069"/>
                <a:gd name="connsiteY2" fmla="*/ 41410 h 138034"/>
                <a:gd name="connsiteX3" fmla="*/ 194782 w 276069"/>
                <a:gd name="connsiteY3" fmla="*/ 9202 h 138034"/>
                <a:gd name="connsiteX4" fmla="*/ 138035 w 276069"/>
                <a:gd name="connsiteY4" fmla="*/ 0 h 138034"/>
                <a:gd name="connsiteX5" fmla="*/ 81287 w 276069"/>
                <a:gd name="connsiteY5" fmla="*/ 9202 h 138034"/>
                <a:gd name="connsiteX6" fmla="*/ 13803 w 276069"/>
                <a:gd name="connsiteY6" fmla="*/ 41410 h 138034"/>
                <a:gd name="connsiteX7" fmla="*/ 0 w 276069"/>
                <a:gd name="connsiteY7" fmla="*/ 69017 h 138034"/>
                <a:gd name="connsiteX8" fmla="*/ 0 w 276069"/>
                <a:gd name="connsiteY8" fmla="*/ 138035 h 138034"/>
                <a:gd name="connsiteX9" fmla="*/ 276069 w 276069"/>
                <a:gd name="connsiteY9" fmla="*/ 138035 h 1380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76069" h="138034">
                  <a:moveTo>
                    <a:pt x="276069" y="138035"/>
                  </a:moveTo>
                  <a:lnTo>
                    <a:pt x="276069" y="69017"/>
                  </a:lnTo>
                  <a:cubicBezTo>
                    <a:pt x="276069" y="58281"/>
                    <a:pt x="271468" y="47545"/>
                    <a:pt x="262266" y="41410"/>
                  </a:cubicBezTo>
                  <a:cubicBezTo>
                    <a:pt x="243861" y="26073"/>
                    <a:pt x="219322" y="15337"/>
                    <a:pt x="194782" y="9202"/>
                  </a:cubicBezTo>
                  <a:cubicBezTo>
                    <a:pt x="177911" y="4601"/>
                    <a:pt x="157973" y="0"/>
                    <a:pt x="138035" y="0"/>
                  </a:cubicBezTo>
                  <a:cubicBezTo>
                    <a:pt x="119630" y="0"/>
                    <a:pt x="99692" y="3067"/>
                    <a:pt x="81287" y="9202"/>
                  </a:cubicBezTo>
                  <a:cubicBezTo>
                    <a:pt x="56748" y="15337"/>
                    <a:pt x="33742" y="27607"/>
                    <a:pt x="13803" y="41410"/>
                  </a:cubicBezTo>
                  <a:cubicBezTo>
                    <a:pt x="4601" y="49079"/>
                    <a:pt x="0" y="58281"/>
                    <a:pt x="0" y="69017"/>
                  </a:cubicBezTo>
                  <a:lnTo>
                    <a:pt x="0" y="138035"/>
                  </a:lnTo>
                  <a:lnTo>
                    <a:pt x="276069" y="138035"/>
                  </a:lnTo>
                  <a:close/>
                </a:path>
              </a:pathLst>
            </a:custGeom>
            <a:solidFill>
              <a:srgbClr val="000000"/>
            </a:solidFill>
            <a:ln w="76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7F0AEB37-F94B-4D02-86BF-3AA32251E434}"/>
                </a:ext>
              </a:extLst>
            </p:cNvPr>
            <p:cNvSpPr/>
            <p:nvPr/>
          </p:nvSpPr>
          <p:spPr>
            <a:xfrm>
              <a:off x="9414392" y="4596544"/>
              <a:ext cx="138034" cy="138034"/>
            </a:xfrm>
            <a:custGeom>
              <a:avLst/>
              <a:gdLst>
                <a:gd name="connsiteX0" fmla="*/ 138035 w 138034"/>
                <a:gd name="connsiteY0" fmla="*/ 69017 h 138034"/>
                <a:gd name="connsiteX1" fmla="*/ 69017 w 138034"/>
                <a:gd name="connsiteY1" fmla="*/ 138035 h 138034"/>
                <a:gd name="connsiteX2" fmla="*/ 0 w 138034"/>
                <a:gd name="connsiteY2" fmla="*/ 69017 h 138034"/>
                <a:gd name="connsiteX3" fmla="*/ 69017 w 138034"/>
                <a:gd name="connsiteY3" fmla="*/ 0 h 138034"/>
                <a:gd name="connsiteX4" fmla="*/ 138035 w 138034"/>
                <a:gd name="connsiteY4" fmla="*/ 69017 h 1380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8034" h="138034">
                  <a:moveTo>
                    <a:pt x="138035" y="69017"/>
                  </a:moveTo>
                  <a:cubicBezTo>
                    <a:pt x="138035" y="107135"/>
                    <a:pt x="107135" y="138035"/>
                    <a:pt x="69017" y="138035"/>
                  </a:cubicBezTo>
                  <a:cubicBezTo>
                    <a:pt x="30900" y="138035"/>
                    <a:pt x="0" y="107135"/>
                    <a:pt x="0" y="69017"/>
                  </a:cubicBezTo>
                  <a:cubicBezTo>
                    <a:pt x="0" y="30900"/>
                    <a:pt x="30900" y="0"/>
                    <a:pt x="69017" y="0"/>
                  </a:cubicBezTo>
                  <a:cubicBezTo>
                    <a:pt x="107135" y="0"/>
                    <a:pt x="138035" y="30900"/>
                    <a:pt x="138035" y="69017"/>
                  </a:cubicBezTo>
                  <a:close/>
                </a:path>
              </a:pathLst>
            </a:custGeom>
            <a:solidFill>
              <a:srgbClr val="000000"/>
            </a:solidFill>
            <a:ln w="76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F9C0BB08-297D-4C35-B008-A64FE86184D7}"/>
                </a:ext>
              </a:extLst>
            </p:cNvPr>
            <p:cNvSpPr/>
            <p:nvPr/>
          </p:nvSpPr>
          <p:spPr>
            <a:xfrm>
              <a:off x="9555494" y="4645623"/>
              <a:ext cx="249996" cy="138034"/>
            </a:xfrm>
            <a:custGeom>
              <a:avLst/>
              <a:gdLst>
                <a:gd name="connsiteX0" fmla="*/ 236193 w 249996"/>
                <a:gd name="connsiteY0" fmla="*/ 41410 h 138034"/>
                <a:gd name="connsiteX1" fmla="*/ 168709 w 249996"/>
                <a:gd name="connsiteY1" fmla="*/ 9202 h 138034"/>
                <a:gd name="connsiteX2" fmla="*/ 111961 w 249996"/>
                <a:gd name="connsiteY2" fmla="*/ 0 h 138034"/>
                <a:gd name="connsiteX3" fmla="*/ 55214 w 249996"/>
                <a:gd name="connsiteY3" fmla="*/ 9202 h 138034"/>
                <a:gd name="connsiteX4" fmla="*/ 27607 w 249996"/>
                <a:gd name="connsiteY4" fmla="*/ 19938 h 138034"/>
                <a:gd name="connsiteX5" fmla="*/ 27607 w 249996"/>
                <a:gd name="connsiteY5" fmla="*/ 21472 h 138034"/>
                <a:gd name="connsiteX6" fmla="*/ 0 w 249996"/>
                <a:gd name="connsiteY6" fmla="*/ 88956 h 138034"/>
                <a:gd name="connsiteX7" fmla="*/ 70551 w 249996"/>
                <a:gd name="connsiteY7" fmla="*/ 124231 h 138034"/>
                <a:gd name="connsiteX8" fmla="*/ 82821 w 249996"/>
                <a:gd name="connsiteY8" fmla="*/ 138035 h 138034"/>
                <a:gd name="connsiteX9" fmla="*/ 249996 w 249996"/>
                <a:gd name="connsiteY9" fmla="*/ 138035 h 138034"/>
                <a:gd name="connsiteX10" fmla="*/ 249996 w 249996"/>
                <a:gd name="connsiteY10" fmla="*/ 69017 h 138034"/>
                <a:gd name="connsiteX11" fmla="*/ 236193 w 249996"/>
                <a:gd name="connsiteY11" fmla="*/ 41410 h 1380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49996" h="138034">
                  <a:moveTo>
                    <a:pt x="236193" y="41410"/>
                  </a:moveTo>
                  <a:cubicBezTo>
                    <a:pt x="217788" y="26073"/>
                    <a:pt x="193249" y="15337"/>
                    <a:pt x="168709" y="9202"/>
                  </a:cubicBezTo>
                  <a:cubicBezTo>
                    <a:pt x="151838" y="4601"/>
                    <a:pt x="131900" y="0"/>
                    <a:pt x="111961" y="0"/>
                  </a:cubicBezTo>
                  <a:cubicBezTo>
                    <a:pt x="93557" y="0"/>
                    <a:pt x="73618" y="3067"/>
                    <a:pt x="55214" y="9202"/>
                  </a:cubicBezTo>
                  <a:cubicBezTo>
                    <a:pt x="46012" y="12270"/>
                    <a:pt x="36809" y="15337"/>
                    <a:pt x="27607" y="19938"/>
                  </a:cubicBezTo>
                  <a:lnTo>
                    <a:pt x="27607" y="21472"/>
                  </a:lnTo>
                  <a:cubicBezTo>
                    <a:pt x="27607" y="47545"/>
                    <a:pt x="16871" y="72085"/>
                    <a:pt x="0" y="88956"/>
                  </a:cubicBezTo>
                  <a:cubicBezTo>
                    <a:pt x="29141" y="98158"/>
                    <a:pt x="52146" y="110428"/>
                    <a:pt x="70551" y="124231"/>
                  </a:cubicBezTo>
                  <a:cubicBezTo>
                    <a:pt x="75152" y="128832"/>
                    <a:pt x="79753" y="131900"/>
                    <a:pt x="82821" y="138035"/>
                  </a:cubicBezTo>
                  <a:lnTo>
                    <a:pt x="249996" y="138035"/>
                  </a:lnTo>
                  <a:lnTo>
                    <a:pt x="249996" y="69017"/>
                  </a:lnTo>
                  <a:cubicBezTo>
                    <a:pt x="249996" y="58281"/>
                    <a:pt x="245395" y="47545"/>
                    <a:pt x="236193" y="41410"/>
                  </a:cubicBezTo>
                  <a:close/>
                </a:path>
              </a:pathLst>
            </a:custGeom>
            <a:solidFill>
              <a:srgbClr val="000000"/>
            </a:solidFill>
            <a:ln w="76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0683BA17-6044-43A0-B9ED-6B1F090D5591}"/>
                </a:ext>
              </a:extLst>
            </p:cNvPr>
            <p:cNvSpPr/>
            <p:nvPr/>
          </p:nvSpPr>
          <p:spPr>
            <a:xfrm>
              <a:off x="9161328" y="4645623"/>
              <a:ext cx="249996" cy="138034"/>
            </a:xfrm>
            <a:custGeom>
              <a:avLst/>
              <a:gdLst>
                <a:gd name="connsiteX0" fmla="*/ 179445 w 249996"/>
                <a:gd name="connsiteY0" fmla="*/ 124231 h 138034"/>
                <a:gd name="connsiteX1" fmla="*/ 179445 w 249996"/>
                <a:gd name="connsiteY1" fmla="*/ 124231 h 138034"/>
                <a:gd name="connsiteX2" fmla="*/ 249996 w 249996"/>
                <a:gd name="connsiteY2" fmla="*/ 88956 h 138034"/>
                <a:gd name="connsiteX3" fmla="*/ 222389 w 249996"/>
                <a:gd name="connsiteY3" fmla="*/ 21472 h 138034"/>
                <a:gd name="connsiteX4" fmla="*/ 222389 w 249996"/>
                <a:gd name="connsiteY4" fmla="*/ 18405 h 138034"/>
                <a:gd name="connsiteX5" fmla="*/ 194782 w 249996"/>
                <a:gd name="connsiteY5" fmla="*/ 9202 h 138034"/>
                <a:gd name="connsiteX6" fmla="*/ 138035 w 249996"/>
                <a:gd name="connsiteY6" fmla="*/ 0 h 138034"/>
                <a:gd name="connsiteX7" fmla="*/ 81287 w 249996"/>
                <a:gd name="connsiteY7" fmla="*/ 9202 h 138034"/>
                <a:gd name="connsiteX8" fmla="*/ 13803 w 249996"/>
                <a:gd name="connsiteY8" fmla="*/ 41410 h 138034"/>
                <a:gd name="connsiteX9" fmla="*/ 0 w 249996"/>
                <a:gd name="connsiteY9" fmla="*/ 69017 h 138034"/>
                <a:gd name="connsiteX10" fmla="*/ 0 w 249996"/>
                <a:gd name="connsiteY10" fmla="*/ 138035 h 138034"/>
                <a:gd name="connsiteX11" fmla="*/ 165642 w 249996"/>
                <a:gd name="connsiteY11" fmla="*/ 138035 h 138034"/>
                <a:gd name="connsiteX12" fmla="*/ 179445 w 249996"/>
                <a:gd name="connsiteY12" fmla="*/ 124231 h 1380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49996" h="138034">
                  <a:moveTo>
                    <a:pt x="179445" y="124231"/>
                  </a:moveTo>
                  <a:lnTo>
                    <a:pt x="179445" y="124231"/>
                  </a:lnTo>
                  <a:cubicBezTo>
                    <a:pt x="200917" y="108894"/>
                    <a:pt x="225457" y="96624"/>
                    <a:pt x="249996" y="88956"/>
                  </a:cubicBezTo>
                  <a:cubicBezTo>
                    <a:pt x="233125" y="70551"/>
                    <a:pt x="222389" y="47545"/>
                    <a:pt x="222389" y="21472"/>
                  </a:cubicBezTo>
                  <a:cubicBezTo>
                    <a:pt x="222389" y="19938"/>
                    <a:pt x="222389" y="19938"/>
                    <a:pt x="222389" y="18405"/>
                  </a:cubicBezTo>
                  <a:cubicBezTo>
                    <a:pt x="213187" y="15337"/>
                    <a:pt x="203985" y="10736"/>
                    <a:pt x="194782" y="9202"/>
                  </a:cubicBezTo>
                  <a:cubicBezTo>
                    <a:pt x="177911" y="4601"/>
                    <a:pt x="157973" y="0"/>
                    <a:pt x="138035" y="0"/>
                  </a:cubicBezTo>
                  <a:cubicBezTo>
                    <a:pt x="119630" y="0"/>
                    <a:pt x="99692" y="3067"/>
                    <a:pt x="81287" y="9202"/>
                  </a:cubicBezTo>
                  <a:cubicBezTo>
                    <a:pt x="56748" y="16871"/>
                    <a:pt x="33742" y="27607"/>
                    <a:pt x="13803" y="41410"/>
                  </a:cubicBezTo>
                  <a:cubicBezTo>
                    <a:pt x="4601" y="47545"/>
                    <a:pt x="0" y="58281"/>
                    <a:pt x="0" y="69017"/>
                  </a:cubicBezTo>
                  <a:lnTo>
                    <a:pt x="0" y="138035"/>
                  </a:lnTo>
                  <a:lnTo>
                    <a:pt x="165642" y="138035"/>
                  </a:lnTo>
                  <a:cubicBezTo>
                    <a:pt x="170243" y="131900"/>
                    <a:pt x="173310" y="128832"/>
                    <a:pt x="179445" y="124231"/>
                  </a:cubicBezTo>
                  <a:close/>
                </a:path>
              </a:pathLst>
            </a:custGeom>
            <a:solidFill>
              <a:srgbClr val="000000"/>
            </a:solidFill>
            <a:ln w="76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grpSp>
        <p:nvGrpSpPr>
          <p:cNvPr id="10" name="Graphic 91" descr="Rocket">
            <a:extLst>
              <a:ext uri="{FF2B5EF4-FFF2-40B4-BE49-F238E27FC236}">
                <a16:creationId xmlns:a16="http://schemas.microsoft.com/office/drawing/2014/main" id="{98E5BA81-C153-44C2-99A3-CAEF2B9F8358}"/>
              </a:ext>
            </a:extLst>
          </p:cNvPr>
          <p:cNvGrpSpPr/>
          <p:nvPr/>
        </p:nvGrpSpPr>
        <p:grpSpPr>
          <a:xfrm>
            <a:off x="2291259" y="2179434"/>
            <a:ext cx="736185" cy="736185"/>
            <a:chOff x="2291259" y="2179434"/>
            <a:chExt cx="736185" cy="736185"/>
          </a:xfrm>
        </p:grpSpPr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4CF67FFC-C79F-4C59-9002-086021D1D952}"/>
                </a:ext>
              </a:extLst>
            </p:cNvPr>
            <p:cNvSpPr/>
            <p:nvPr/>
          </p:nvSpPr>
          <p:spPr>
            <a:xfrm>
              <a:off x="2827293" y="2239790"/>
              <a:ext cx="140689" cy="135192"/>
            </a:xfrm>
            <a:custGeom>
              <a:avLst/>
              <a:gdLst>
                <a:gd name="connsiteX0" fmla="*/ 137268 w 140689"/>
                <a:gd name="connsiteY0" fmla="*/ 4060 h 135192"/>
                <a:gd name="connsiteX1" fmla="*/ 0 w 140689"/>
                <a:gd name="connsiteY1" fmla="*/ 20930 h 135192"/>
                <a:gd name="connsiteX2" fmla="*/ 62882 w 140689"/>
                <a:gd name="connsiteY2" fmla="*/ 70776 h 135192"/>
                <a:gd name="connsiteX3" fmla="*/ 113495 w 140689"/>
                <a:gd name="connsiteY3" fmla="*/ 135193 h 135192"/>
                <a:gd name="connsiteX4" fmla="*/ 137268 w 140689"/>
                <a:gd name="connsiteY4" fmla="*/ 4060 h 1351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689" h="135192">
                  <a:moveTo>
                    <a:pt x="137268" y="4060"/>
                  </a:moveTo>
                  <a:cubicBezTo>
                    <a:pt x="126532" y="-6676"/>
                    <a:pt x="57514" y="5593"/>
                    <a:pt x="0" y="20930"/>
                  </a:cubicBezTo>
                  <a:cubicBezTo>
                    <a:pt x="20705" y="33200"/>
                    <a:pt x="42177" y="50071"/>
                    <a:pt x="62882" y="70776"/>
                  </a:cubicBezTo>
                  <a:cubicBezTo>
                    <a:pt x="84355" y="92248"/>
                    <a:pt x="101225" y="113720"/>
                    <a:pt x="113495" y="135193"/>
                  </a:cubicBezTo>
                  <a:cubicBezTo>
                    <a:pt x="128832" y="76144"/>
                    <a:pt x="148771" y="14796"/>
                    <a:pt x="137268" y="4060"/>
                  </a:cubicBezTo>
                  <a:close/>
                </a:path>
              </a:pathLst>
            </a:custGeom>
            <a:solidFill>
              <a:srgbClr val="000000"/>
            </a:solidFill>
            <a:ln w="76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EBF162E0-B3A4-4614-B95C-A1385573724E}"/>
                </a:ext>
              </a:extLst>
            </p:cNvPr>
            <p:cNvSpPr/>
            <p:nvPr/>
          </p:nvSpPr>
          <p:spPr>
            <a:xfrm>
              <a:off x="2350358" y="2450614"/>
              <a:ext cx="187061" cy="178919"/>
            </a:xfrm>
            <a:custGeom>
              <a:avLst/>
              <a:gdLst>
                <a:gd name="connsiteX0" fmla="*/ 187062 w 187061"/>
                <a:gd name="connsiteY0" fmla="*/ 11791 h 178919"/>
                <a:gd name="connsiteX1" fmla="*/ 160989 w 187061"/>
                <a:gd name="connsiteY1" fmla="*/ 1821 h 178919"/>
                <a:gd name="connsiteX2" fmla="*/ 130314 w 187061"/>
                <a:gd name="connsiteY2" fmla="*/ 7956 h 178919"/>
                <a:gd name="connsiteX3" fmla="*/ 8384 w 187061"/>
                <a:gd name="connsiteY3" fmla="*/ 129887 h 178919"/>
                <a:gd name="connsiteX4" fmla="*/ 34457 w 187061"/>
                <a:gd name="connsiteY4" fmla="*/ 178199 h 178919"/>
                <a:gd name="connsiteX5" fmla="*/ 136449 w 187061"/>
                <a:gd name="connsiteY5" fmla="*/ 155193 h 178919"/>
                <a:gd name="connsiteX6" fmla="*/ 187062 w 187061"/>
                <a:gd name="connsiteY6" fmla="*/ 11791 h 1789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7061" h="178919">
                  <a:moveTo>
                    <a:pt x="187062" y="11791"/>
                  </a:moveTo>
                  <a:lnTo>
                    <a:pt x="160989" y="1821"/>
                  </a:lnTo>
                  <a:cubicBezTo>
                    <a:pt x="150253" y="-2013"/>
                    <a:pt x="138750" y="288"/>
                    <a:pt x="130314" y="7956"/>
                  </a:cubicBezTo>
                  <a:lnTo>
                    <a:pt x="8384" y="129887"/>
                  </a:lnTo>
                  <a:cubicBezTo>
                    <a:pt x="-11555" y="149825"/>
                    <a:pt x="6850" y="184334"/>
                    <a:pt x="34457" y="178199"/>
                  </a:cubicBezTo>
                  <a:lnTo>
                    <a:pt x="136449" y="155193"/>
                  </a:lnTo>
                  <a:cubicBezTo>
                    <a:pt x="144885" y="116850"/>
                    <a:pt x="158688" y="65471"/>
                    <a:pt x="187062" y="11791"/>
                  </a:cubicBezTo>
                  <a:close/>
                </a:path>
              </a:pathLst>
            </a:custGeom>
            <a:solidFill>
              <a:srgbClr val="000000"/>
            </a:solidFill>
            <a:ln w="76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78FBA7B4-509B-4CA4-A440-D7AFD1CBFF97}"/>
                </a:ext>
              </a:extLst>
            </p:cNvPr>
            <p:cNvSpPr/>
            <p:nvPr/>
          </p:nvSpPr>
          <p:spPr>
            <a:xfrm>
              <a:off x="2575796" y="2662555"/>
              <a:ext cx="179273" cy="192766"/>
            </a:xfrm>
            <a:custGeom>
              <a:avLst/>
              <a:gdLst>
                <a:gd name="connsiteX0" fmla="*/ 164842 w 179273"/>
                <a:gd name="connsiteY0" fmla="*/ 0 h 192766"/>
                <a:gd name="connsiteX1" fmla="*/ 24507 w 179273"/>
                <a:gd name="connsiteY1" fmla="*/ 49079 h 192766"/>
                <a:gd name="connsiteX2" fmla="*/ 734 w 179273"/>
                <a:gd name="connsiteY2" fmla="*/ 157973 h 192766"/>
                <a:gd name="connsiteX3" fmla="*/ 49046 w 179273"/>
                <a:gd name="connsiteY3" fmla="*/ 184046 h 192766"/>
                <a:gd name="connsiteX4" fmla="*/ 170977 w 179273"/>
                <a:gd name="connsiteY4" fmla="*/ 62116 h 192766"/>
                <a:gd name="connsiteX5" fmla="*/ 177112 w 179273"/>
                <a:gd name="connsiteY5" fmla="*/ 31441 h 192766"/>
                <a:gd name="connsiteX6" fmla="*/ 164842 w 179273"/>
                <a:gd name="connsiteY6" fmla="*/ 0 h 1927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9273" h="192766">
                  <a:moveTo>
                    <a:pt x="164842" y="0"/>
                  </a:moveTo>
                  <a:cubicBezTo>
                    <a:pt x="113462" y="26840"/>
                    <a:pt x="64383" y="41410"/>
                    <a:pt x="24507" y="49079"/>
                  </a:cubicBezTo>
                  <a:lnTo>
                    <a:pt x="734" y="157973"/>
                  </a:lnTo>
                  <a:cubicBezTo>
                    <a:pt x="-5401" y="185580"/>
                    <a:pt x="28341" y="204751"/>
                    <a:pt x="49046" y="184046"/>
                  </a:cubicBezTo>
                  <a:lnTo>
                    <a:pt x="170977" y="62116"/>
                  </a:lnTo>
                  <a:cubicBezTo>
                    <a:pt x="178645" y="54447"/>
                    <a:pt x="181713" y="42177"/>
                    <a:pt x="177112" y="31441"/>
                  </a:cubicBezTo>
                  <a:lnTo>
                    <a:pt x="164842" y="0"/>
                  </a:lnTo>
                  <a:close/>
                </a:path>
              </a:pathLst>
            </a:custGeom>
            <a:solidFill>
              <a:srgbClr val="000000"/>
            </a:solidFill>
            <a:ln w="76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0EF057BA-AC31-4AE0-89E8-531B169F7606}"/>
                </a:ext>
              </a:extLst>
            </p:cNvPr>
            <p:cNvSpPr/>
            <p:nvPr/>
          </p:nvSpPr>
          <p:spPr>
            <a:xfrm>
              <a:off x="2513648" y="2274524"/>
              <a:ext cx="412570" cy="411803"/>
            </a:xfrm>
            <a:custGeom>
              <a:avLst/>
              <a:gdLst>
                <a:gd name="connsiteX0" fmla="*/ 272235 w 412570"/>
                <a:gd name="connsiteY0" fmla="*/ 0 h 411803"/>
                <a:gd name="connsiteX1" fmla="*/ 125765 w 412570"/>
                <a:gd name="connsiteY1" fmla="*/ 99692 h 411803"/>
                <a:gd name="connsiteX2" fmla="*/ 0 w 412570"/>
                <a:gd name="connsiteY2" fmla="*/ 364258 h 411803"/>
                <a:gd name="connsiteX3" fmla="*/ 47545 w 412570"/>
                <a:gd name="connsiteY3" fmla="*/ 411803 h 411803"/>
                <a:gd name="connsiteX4" fmla="*/ 312879 w 412570"/>
                <a:gd name="connsiteY4" fmla="*/ 286805 h 411803"/>
                <a:gd name="connsiteX5" fmla="*/ 412570 w 412570"/>
                <a:gd name="connsiteY5" fmla="*/ 141102 h 411803"/>
                <a:gd name="connsiteX6" fmla="*/ 354289 w 412570"/>
                <a:gd name="connsiteY6" fmla="*/ 56748 h 411803"/>
                <a:gd name="connsiteX7" fmla="*/ 272235 w 412570"/>
                <a:gd name="connsiteY7" fmla="*/ 0 h 411803"/>
                <a:gd name="connsiteX8" fmla="*/ 311345 w 412570"/>
                <a:gd name="connsiteY8" fmla="*/ 165642 h 411803"/>
                <a:gd name="connsiteX9" fmla="*/ 246162 w 412570"/>
                <a:gd name="connsiteY9" fmla="*/ 165642 h 411803"/>
                <a:gd name="connsiteX10" fmla="*/ 246162 w 412570"/>
                <a:gd name="connsiteY10" fmla="*/ 100459 h 411803"/>
                <a:gd name="connsiteX11" fmla="*/ 311345 w 412570"/>
                <a:gd name="connsiteY11" fmla="*/ 100459 h 411803"/>
                <a:gd name="connsiteX12" fmla="*/ 311345 w 412570"/>
                <a:gd name="connsiteY12" fmla="*/ 165642 h 4118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12570" h="411803">
                  <a:moveTo>
                    <a:pt x="272235" y="0"/>
                  </a:moveTo>
                  <a:cubicBezTo>
                    <a:pt x="226990" y="18405"/>
                    <a:pt x="175611" y="49846"/>
                    <a:pt x="125765" y="99692"/>
                  </a:cubicBezTo>
                  <a:cubicBezTo>
                    <a:pt x="34509" y="190948"/>
                    <a:pt x="7669" y="301376"/>
                    <a:pt x="0" y="364258"/>
                  </a:cubicBezTo>
                  <a:lnTo>
                    <a:pt x="47545" y="411803"/>
                  </a:lnTo>
                  <a:cubicBezTo>
                    <a:pt x="110428" y="404135"/>
                    <a:pt x="221622" y="378062"/>
                    <a:pt x="312879" y="286805"/>
                  </a:cubicBezTo>
                  <a:cubicBezTo>
                    <a:pt x="362725" y="236960"/>
                    <a:pt x="394166" y="186347"/>
                    <a:pt x="412570" y="141102"/>
                  </a:cubicBezTo>
                  <a:cubicBezTo>
                    <a:pt x="402601" y="115796"/>
                    <a:pt x="382663" y="85888"/>
                    <a:pt x="354289" y="56748"/>
                  </a:cubicBezTo>
                  <a:cubicBezTo>
                    <a:pt x="326682" y="29908"/>
                    <a:pt x="297541" y="9969"/>
                    <a:pt x="272235" y="0"/>
                  </a:cubicBezTo>
                  <a:close/>
                  <a:moveTo>
                    <a:pt x="311345" y="165642"/>
                  </a:moveTo>
                  <a:cubicBezTo>
                    <a:pt x="293707" y="183279"/>
                    <a:pt x="264567" y="183279"/>
                    <a:pt x="246162" y="165642"/>
                  </a:cubicBezTo>
                  <a:cubicBezTo>
                    <a:pt x="228524" y="148004"/>
                    <a:pt x="228524" y="118863"/>
                    <a:pt x="246162" y="100459"/>
                  </a:cubicBezTo>
                  <a:cubicBezTo>
                    <a:pt x="263800" y="82821"/>
                    <a:pt x="292940" y="82821"/>
                    <a:pt x="311345" y="100459"/>
                  </a:cubicBezTo>
                  <a:cubicBezTo>
                    <a:pt x="328983" y="118863"/>
                    <a:pt x="328983" y="148004"/>
                    <a:pt x="311345" y="165642"/>
                  </a:cubicBezTo>
                  <a:close/>
                </a:path>
              </a:pathLst>
            </a:custGeom>
            <a:solidFill>
              <a:srgbClr val="000000"/>
            </a:solidFill>
            <a:ln w="76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8F1C05A9-94D0-49BB-A5C7-EBC96D8A6255}"/>
                </a:ext>
              </a:extLst>
            </p:cNvPr>
            <p:cNvSpPr/>
            <p:nvPr/>
          </p:nvSpPr>
          <p:spPr>
            <a:xfrm>
              <a:off x="2423325" y="2667427"/>
              <a:ext cx="109222" cy="109448"/>
            </a:xfrm>
            <a:custGeom>
              <a:avLst/>
              <a:gdLst>
                <a:gd name="connsiteX0" fmla="*/ 89555 w 109222"/>
                <a:gd name="connsiteY0" fmla="*/ 19667 h 109448"/>
                <a:gd name="connsiteX1" fmla="*/ 53513 w 109222"/>
                <a:gd name="connsiteY1" fmla="*/ 11998 h 109448"/>
                <a:gd name="connsiteX2" fmla="*/ 2133 w 109222"/>
                <a:gd name="connsiteY2" fmla="*/ 107089 h 109448"/>
                <a:gd name="connsiteX3" fmla="*/ 97224 w 109222"/>
                <a:gd name="connsiteY3" fmla="*/ 55709 h 109448"/>
                <a:gd name="connsiteX4" fmla="*/ 89555 w 109222"/>
                <a:gd name="connsiteY4" fmla="*/ 19667 h 1094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9222" h="109448">
                  <a:moveTo>
                    <a:pt x="89555" y="19667"/>
                  </a:moveTo>
                  <a:cubicBezTo>
                    <a:pt x="77286" y="7397"/>
                    <a:pt x="78819" y="-13308"/>
                    <a:pt x="53513" y="11998"/>
                  </a:cubicBezTo>
                  <a:cubicBezTo>
                    <a:pt x="28207" y="37305"/>
                    <a:pt x="-9369" y="94819"/>
                    <a:pt x="2133" y="107089"/>
                  </a:cubicBezTo>
                  <a:cubicBezTo>
                    <a:pt x="14403" y="119359"/>
                    <a:pt x="71918" y="81016"/>
                    <a:pt x="97224" y="55709"/>
                  </a:cubicBezTo>
                  <a:cubicBezTo>
                    <a:pt x="122530" y="29636"/>
                    <a:pt x="101825" y="31170"/>
                    <a:pt x="89555" y="19667"/>
                  </a:cubicBezTo>
                  <a:close/>
                </a:path>
              </a:pathLst>
            </a:custGeom>
            <a:solidFill>
              <a:srgbClr val="000000"/>
            </a:solidFill>
            <a:ln w="76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4718155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BFAE1-45D3-4B3B-81D2-0BF25FA84F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Multi-Layer Diagram – Slide Template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D44A66F7-5716-4EFB-87F5-CBEB7E2EFB20}"/>
              </a:ext>
            </a:extLst>
          </p:cNvPr>
          <p:cNvSpPr/>
          <p:nvPr/>
        </p:nvSpPr>
        <p:spPr>
          <a:xfrm>
            <a:off x="0" y="2226145"/>
            <a:ext cx="12192000" cy="2785338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4" name="Group 33">
            <a:extLst>
              <a:ext uri="{FF2B5EF4-FFF2-40B4-BE49-F238E27FC236}">
                <a16:creationId xmlns:a16="http://schemas.microsoft.com/office/drawing/2014/main" id="{58E6D303-56CD-4FC1-BFA0-BB21FD11847F}"/>
              </a:ext>
            </a:extLst>
          </p:cNvPr>
          <p:cNvGrpSpPr/>
          <p:nvPr/>
        </p:nvGrpSpPr>
        <p:grpSpPr>
          <a:xfrm>
            <a:off x="657170" y="1826761"/>
            <a:ext cx="10877661" cy="3586647"/>
            <a:chOff x="476139" y="1826761"/>
            <a:chExt cx="10877661" cy="3586647"/>
          </a:xfrm>
        </p:grpSpPr>
        <p:grpSp>
          <p:nvGrpSpPr>
            <p:cNvPr id="35" name="Group 34">
              <a:extLst>
                <a:ext uri="{FF2B5EF4-FFF2-40B4-BE49-F238E27FC236}">
                  <a16:creationId xmlns:a16="http://schemas.microsoft.com/office/drawing/2014/main" id="{6442C450-624C-44FD-95C6-0333919CB410}"/>
                </a:ext>
              </a:extLst>
            </p:cNvPr>
            <p:cNvGrpSpPr/>
            <p:nvPr/>
          </p:nvGrpSpPr>
          <p:grpSpPr>
            <a:xfrm>
              <a:off x="4342870" y="2640270"/>
              <a:ext cx="7010930" cy="2773138"/>
              <a:chOff x="2590535" y="2906970"/>
              <a:chExt cx="7010930" cy="2773138"/>
            </a:xfrm>
          </p:grpSpPr>
          <p:sp>
            <p:nvSpPr>
              <p:cNvPr id="74" name="Freeform: Shape 73">
                <a:extLst>
                  <a:ext uri="{FF2B5EF4-FFF2-40B4-BE49-F238E27FC236}">
                    <a16:creationId xmlns:a16="http://schemas.microsoft.com/office/drawing/2014/main" id="{C788F7C3-484B-4918-B8BB-3668AA2C81EB}"/>
                  </a:ext>
                </a:extLst>
              </p:cNvPr>
              <p:cNvSpPr/>
              <p:nvPr/>
            </p:nvSpPr>
            <p:spPr>
              <a:xfrm rot="5400000">
                <a:off x="4023852" y="3844868"/>
                <a:ext cx="401921" cy="3268556"/>
              </a:xfrm>
              <a:custGeom>
                <a:avLst/>
                <a:gdLst>
                  <a:gd name="connsiteX0" fmla="*/ 0 w 401921"/>
                  <a:gd name="connsiteY0" fmla="*/ 3268556 h 3268556"/>
                  <a:gd name="connsiteX1" fmla="*/ 1 w 401921"/>
                  <a:gd name="connsiteY1" fmla="*/ 0 h 3268556"/>
                  <a:gd name="connsiteX2" fmla="*/ 401921 w 401921"/>
                  <a:gd name="connsiteY2" fmla="*/ 0 h 3268556"/>
                  <a:gd name="connsiteX3" fmla="*/ 401921 w 401921"/>
                  <a:gd name="connsiteY3" fmla="*/ 2862213 h 3268556"/>
                  <a:gd name="connsiteX4" fmla="*/ 77074 w 401921"/>
                  <a:gd name="connsiteY4" fmla="*/ 3260786 h 3268556"/>
                  <a:gd name="connsiteX5" fmla="*/ 0 w 401921"/>
                  <a:gd name="connsiteY5" fmla="*/ 3268556 h 32685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401921" h="3268556">
                    <a:moveTo>
                      <a:pt x="0" y="3268556"/>
                    </a:moveTo>
                    <a:lnTo>
                      <a:pt x="1" y="0"/>
                    </a:lnTo>
                    <a:lnTo>
                      <a:pt x="401921" y="0"/>
                    </a:lnTo>
                    <a:lnTo>
                      <a:pt x="401921" y="2862213"/>
                    </a:lnTo>
                    <a:cubicBezTo>
                      <a:pt x="401921" y="3058818"/>
                      <a:pt x="262464" y="3222850"/>
                      <a:pt x="77074" y="3260786"/>
                    </a:cubicBezTo>
                    <a:lnTo>
                      <a:pt x="0" y="3268556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75" name="Freeform: Shape 74">
                <a:extLst>
                  <a:ext uri="{FF2B5EF4-FFF2-40B4-BE49-F238E27FC236}">
                    <a16:creationId xmlns:a16="http://schemas.microsoft.com/office/drawing/2014/main" id="{0A8C8F2E-EB2E-4ADE-8C53-08F4626670B2}"/>
                  </a:ext>
                </a:extLst>
              </p:cNvPr>
              <p:cNvSpPr/>
              <p:nvPr/>
            </p:nvSpPr>
            <p:spPr>
              <a:xfrm rot="5400000">
                <a:off x="7766226" y="3844869"/>
                <a:ext cx="401921" cy="3268557"/>
              </a:xfrm>
              <a:custGeom>
                <a:avLst/>
                <a:gdLst>
                  <a:gd name="connsiteX0" fmla="*/ 0 w 401921"/>
                  <a:gd name="connsiteY0" fmla="*/ 3268557 h 3268557"/>
                  <a:gd name="connsiteX1" fmla="*/ 1 w 401921"/>
                  <a:gd name="connsiteY1" fmla="*/ 0 h 3268557"/>
                  <a:gd name="connsiteX2" fmla="*/ 77074 w 401921"/>
                  <a:gd name="connsiteY2" fmla="*/ 7770 h 3268557"/>
                  <a:gd name="connsiteX3" fmla="*/ 401921 w 401921"/>
                  <a:gd name="connsiteY3" fmla="*/ 406342 h 3268557"/>
                  <a:gd name="connsiteX4" fmla="*/ 401920 w 401921"/>
                  <a:gd name="connsiteY4" fmla="*/ 3268557 h 3268557"/>
                  <a:gd name="connsiteX5" fmla="*/ 0 w 401921"/>
                  <a:gd name="connsiteY5" fmla="*/ 3268557 h 32685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401921" h="3268557">
                    <a:moveTo>
                      <a:pt x="0" y="3268557"/>
                    </a:moveTo>
                    <a:lnTo>
                      <a:pt x="1" y="0"/>
                    </a:lnTo>
                    <a:lnTo>
                      <a:pt x="77074" y="7770"/>
                    </a:lnTo>
                    <a:cubicBezTo>
                      <a:pt x="262464" y="45706"/>
                      <a:pt x="401921" y="209738"/>
                      <a:pt x="401921" y="406342"/>
                    </a:cubicBezTo>
                    <a:lnTo>
                      <a:pt x="401920" y="3268557"/>
                    </a:lnTo>
                    <a:lnTo>
                      <a:pt x="0" y="3268557"/>
                    </a:lnTo>
                    <a:close/>
                  </a:path>
                </a:pathLst>
              </a:custGeom>
              <a:solidFill>
                <a:schemeClr val="accent5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grpSp>
            <p:nvGrpSpPr>
              <p:cNvPr id="76" name="Group 75">
                <a:extLst>
                  <a:ext uri="{FF2B5EF4-FFF2-40B4-BE49-F238E27FC236}">
                    <a16:creationId xmlns:a16="http://schemas.microsoft.com/office/drawing/2014/main" id="{3A62A8B1-3661-4F06-BDAC-C189DC9044C6}"/>
                  </a:ext>
                </a:extLst>
              </p:cNvPr>
              <p:cNvGrpSpPr/>
              <p:nvPr/>
            </p:nvGrpSpPr>
            <p:grpSpPr>
              <a:xfrm>
                <a:off x="3154869" y="2906970"/>
                <a:ext cx="5882262" cy="2773138"/>
                <a:chOff x="3194525" y="2906970"/>
                <a:chExt cx="5882262" cy="2773138"/>
              </a:xfrm>
            </p:grpSpPr>
            <p:sp>
              <p:nvSpPr>
                <p:cNvPr id="77" name="Freeform: Shape 76">
                  <a:extLst>
                    <a:ext uri="{FF2B5EF4-FFF2-40B4-BE49-F238E27FC236}">
                      <a16:creationId xmlns:a16="http://schemas.microsoft.com/office/drawing/2014/main" id="{12BA6029-E86E-4BAB-979A-B55C1C38C72F}"/>
                    </a:ext>
                  </a:extLst>
                </p:cNvPr>
                <p:cNvSpPr/>
                <p:nvPr/>
              </p:nvSpPr>
              <p:spPr>
                <a:xfrm>
                  <a:off x="6142749" y="4213087"/>
                  <a:ext cx="2934038" cy="1467020"/>
                </a:xfrm>
                <a:custGeom>
                  <a:avLst/>
                  <a:gdLst>
                    <a:gd name="connsiteX0" fmla="*/ 1467019 w 2934038"/>
                    <a:gd name="connsiteY0" fmla="*/ 0 h 1467020"/>
                    <a:gd name="connsiteX1" fmla="*/ 2204074 w 2934038"/>
                    <a:gd name="connsiteY1" fmla="*/ 737055 h 1467020"/>
                    <a:gd name="connsiteX2" fmla="*/ 2112316 w 2934038"/>
                    <a:gd name="connsiteY2" fmla="*/ 828813 h 1467020"/>
                    <a:gd name="connsiteX3" fmla="*/ 2112319 w 2934038"/>
                    <a:gd name="connsiteY3" fmla="*/ 828813 h 1467020"/>
                    <a:gd name="connsiteX4" fmla="*/ 2204075 w 2934038"/>
                    <a:gd name="connsiteY4" fmla="*/ 737057 h 1467020"/>
                    <a:gd name="connsiteX5" fmla="*/ 2934038 w 2934038"/>
                    <a:gd name="connsiteY5" fmla="*/ 1467020 h 1467020"/>
                    <a:gd name="connsiteX6" fmla="*/ 1474112 w 2934038"/>
                    <a:gd name="connsiteY6" fmla="*/ 1467019 h 1467020"/>
                    <a:gd name="connsiteX7" fmla="*/ 1642418 w 2934038"/>
                    <a:gd name="connsiteY7" fmla="*/ 1298713 h 1467020"/>
                    <a:gd name="connsiteX8" fmla="*/ 1642417 w 2934038"/>
                    <a:gd name="connsiteY8" fmla="*/ 1298713 h 1467020"/>
                    <a:gd name="connsiteX9" fmla="*/ 1474112 w 2934038"/>
                    <a:gd name="connsiteY9" fmla="*/ 1467018 h 1467020"/>
                    <a:gd name="connsiteX10" fmla="*/ 0 w 2934038"/>
                    <a:gd name="connsiteY10" fmla="*/ 1467018 h 1467020"/>
                    <a:gd name="connsiteX0" fmla="*/ 1467019 w 2934038"/>
                    <a:gd name="connsiteY0" fmla="*/ 0 h 1467020"/>
                    <a:gd name="connsiteX1" fmla="*/ 2204074 w 2934038"/>
                    <a:gd name="connsiteY1" fmla="*/ 737055 h 1467020"/>
                    <a:gd name="connsiteX2" fmla="*/ 2112316 w 2934038"/>
                    <a:gd name="connsiteY2" fmla="*/ 828813 h 1467020"/>
                    <a:gd name="connsiteX3" fmla="*/ 2112319 w 2934038"/>
                    <a:gd name="connsiteY3" fmla="*/ 828813 h 1467020"/>
                    <a:gd name="connsiteX4" fmla="*/ 2204075 w 2934038"/>
                    <a:gd name="connsiteY4" fmla="*/ 737057 h 1467020"/>
                    <a:gd name="connsiteX5" fmla="*/ 2934038 w 2934038"/>
                    <a:gd name="connsiteY5" fmla="*/ 1467020 h 1467020"/>
                    <a:gd name="connsiteX6" fmla="*/ 1474112 w 2934038"/>
                    <a:gd name="connsiteY6" fmla="*/ 1467019 h 1467020"/>
                    <a:gd name="connsiteX7" fmla="*/ 1642418 w 2934038"/>
                    <a:gd name="connsiteY7" fmla="*/ 1298713 h 1467020"/>
                    <a:gd name="connsiteX8" fmla="*/ 1474112 w 2934038"/>
                    <a:gd name="connsiteY8" fmla="*/ 1467018 h 1467020"/>
                    <a:gd name="connsiteX9" fmla="*/ 0 w 2934038"/>
                    <a:gd name="connsiteY9" fmla="*/ 1467018 h 1467020"/>
                    <a:gd name="connsiteX10" fmla="*/ 1467019 w 2934038"/>
                    <a:gd name="connsiteY10" fmla="*/ 0 h 1467020"/>
                    <a:gd name="connsiteX0" fmla="*/ 1467019 w 2934038"/>
                    <a:gd name="connsiteY0" fmla="*/ 0 h 1467020"/>
                    <a:gd name="connsiteX1" fmla="*/ 2204074 w 2934038"/>
                    <a:gd name="connsiteY1" fmla="*/ 737055 h 1467020"/>
                    <a:gd name="connsiteX2" fmla="*/ 2112316 w 2934038"/>
                    <a:gd name="connsiteY2" fmla="*/ 828813 h 1467020"/>
                    <a:gd name="connsiteX3" fmla="*/ 2112319 w 2934038"/>
                    <a:gd name="connsiteY3" fmla="*/ 828813 h 1467020"/>
                    <a:gd name="connsiteX4" fmla="*/ 2204075 w 2934038"/>
                    <a:gd name="connsiteY4" fmla="*/ 737057 h 1467020"/>
                    <a:gd name="connsiteX5" fmla="*/ 2934038 w 2934038"/>
                    <a:gd name="connsiteY5" fmla="*/ 1467020 h 1467020"/>
                    <a:gd name="connsiteX6" fmla="*/ 1474112 w 2934038"/>
                    <a:gd name="connsiteY6" fmla="*/ 1467019 h 1467020"/>
                    <a:gd name="connsiteX7" fmla="*/ 1474112 w 2934038"/>
                    <a:gd name="connsiteY7" fmla="*/ 1467018 h 1467020"/>
                    <a:gd name="connsiteX8" fmla="*/ 0 w 2934038"/>
                    <a:gd name="connsiteY8" fmla="*/ 1467018 h 1467020"/>
                    <a:gd name="connsiteX9" fmla="*/ 1467019 w 2934038"/>
                    <a:gd name="connsiteY9" fmla="*/ 0 h 1467020"/>
                    <a:gd name="connsiteX0" fmla="*/ 1467019 w 2934038"/>
                    <a:gd name="connsiteY0" fmla="*/ 0 h 1467020"/>
                    <a:gd name="connsiteX1" fmla="*/ 2204074 w 2934038"/>
                    <a:gd name="connsiteY1" fmla="*/ 737055 h 1467020"/>
                    <a:gd name="connsiteX2" fmla="*/ 2112316 w 2934038"/>
                    <a:gd name="connsiteY2" fmla="*/ 828813 h 1467020"/>
                    <a:gd name="connsiteX3" fmla="*/ 2112319 w 2934038"/>
                    <a:gd name="connsiteY3" fmla="*/ 828813 h 1467020"/>
                    <a:gd name="connsiteX4" fmla="*/ 2204075 w 2934038"/>
                    <a:gd name="connsiteY4" fmla="*/ 737057 h 1467020"/>
                    <a:gd name="connsiteX5" fmla="*/ 2934038 w 2934038"/>
                    <a:gd name="connsiteY5" fmla="*/ 1467020 h 1467020"/>
                    <a:gd name="connsiteX6" fmla="*/ 1474112 w 2934038"/>
                    <a:gd name="connsiteY6" fmla="*/ 1467019 h 1467020"/>
                    <a:gd name="connsiteX7" fmla="*/ 0 w 2934038"/>
                    <a:gd name="connsiteY7" fmla="*/ 1467018 h 1467020"/>
                    <a:gd name="connsiteX8" fmla="*/ 1467019 w 2934038"/>
                    <a:gd name="connsiteY8" fmla="*/ 0 h 1467020"/>
                    <a:gd name="connsiteX0" fmla="*/ 1467019 w 2934038"/>
                    <a:gd name="connsiteY0" fmla="*/ 0 h 1467020"/>
                    <a:gd name="connsiteX1" fmla="*/ 2204074 w 2934038"/>
                    <a:gd name="connsiteY1" fmla="*/ 737055 h 1467020"/>
                    <a:gd name="connsiteX2" fmla="*/ 2112316 w 2934038"/>
                    <a:gd name="connsiteY2" fmla="*/ 828813 h 1467020"/>
                    <a:gd name="connsiteX3" fmla="*/ 2112319 w 2934038"/>
                    <a:gd name="connsiteY3" fmla="*/ 828813 h 1467020"/>
                    <a:gd name="connsiteX4" fmla="*/ 2204075 w 2934038"/>
                    <a:gd name="connsiteY4" fmla="*/ 737057 h 1467020"/>
                    <a:gd name="connsiteX5" fmla="*/ 2934038 w 2934038"/>
                    <a:gd name="connsiteY5" fmla="*/ 1467020 h 1467020"/>
                    <a:gd name="connsiteX6" fmla="*/ 0 w 2934038"/>
                    <a:gd name="connsiteY6" fmla="*/ 1467018 h 1467020"/>
                    <a:gd name="connsiteX7" fmla="*/ 1467019 w 2934038"/>
                    <a:gd name="connsiteY7" fmla="*/ 0 h 1467020"/>
                    <a:gd name="connsiteX0" fmla="*/ 1467019 w 2934038"/>
                    <a:gd name="connsiteY0" fmla="*/ 0 h 1467020"/>
                    <a:gd name="connsiteX1" fmla="*/ 2204074 w 2934038"/>
                    <a:gd name="connsiteY1" fmla="*/ 737055 h 1467020"/>
                    <a:gd name="connsiteX2" fmla="*/ 2112316 w 2934038"/>
                    <a:gd name="connsiteY2" fmla="*/ 828813 h 1467020"/>
                    <a:gd name="connsiteX3" fmla="*/ 2204075 w 2934038"/>
                    <a:gd name="connsiteY3" fmla="*/ 737057 h 1467020"/>
                    <a:gd name="connsiteX4" fmla="*/ 2934038 w 2934038"/>
                    <a:gd name="connsiteY4" fmla="*/ 1467020 h 1467020"/>
                    <a:gd name="connsiteX5" fmla="*/ 0 w 2934038"/>
                    <a:gd name="connsiteY5" fmla="*/ 1467018 h 1467020"/>
                    <a:gd name="connsiteX6" fmla="*/ 1467019 w 2934038"/>
                    <a:gd name="connsiteY6" fmla="*/ 0 h 1467020"/>
                    <a:gd name="connsiteX0" fmla="*/ 1467019 w 2934038"/>
                    <a:gd name="connsiteY0" fmla="*/ 0 h 1467020"/>
                    <a:gd name="connsiteX1" fmla="*/ 2204074 w 2934038"/>
                    <a:gd name="connsiteY1" fmla="*/ 737055 h 1467020"/>
                    <a:gd name="connsiteX2" fmla="*/ 2204075 w 2934038"/>
                    <a:gd name="connsiteY2" fmla="*/ 737057 h 1467020"/>
                    <a:gd name="connsiteX3" fmla="*/ 2934038 w 2934038"/>
                    <a:gd name="connsiteY3" fmla="*/ 1467020 h 1467020"/>
                    <a:gd name="connsiteX4" fmla="*/ 0 w 2934038"/>
                    <a:gd name="connsiteY4" fmla="*/ 1467018 h 1467020"/>
                    <a:gd name="connsiteX5" fmla="*/ 1467019 w 2934038"/>
                    <a:gd name="connsiteY5" fmla="*/ 0 h 1467020"/>
                    <a:gd name="connsiteX0" fmla="*/ 1467019 w 3024603"/>
                    <a:gd name="connsiteY0" fmla="*/ 0 h 1467020"/>
                    <a:gd name="connsiteX1" fmla="*/ 2204074 w 3024603"/>
                    <a:gd name="connsiteY1" fmla="*/ 737055 h 1467020"/>
                    <a:gd name="connsiteX2" fmla="*/ 2934038 w 3024603"/>
                    <a:gd name="connsiteY2" fmla="*/ 1467020 h 1467020"/>
                    <a:gd name="connsiteX3" fmla="*/ 0 w 3024603"/>
                    <a:gd name="connsiteY3" fmla="*/ 1467018 h 1467020"/>
                    <a:gd name="connsiteX4" fmla="*/ 1467019 w 3024603"/>
                    <a:gd name="connsiteY4" fmla="*/ 0 h 1467020"/>
                    <a:gd name="connsiteX0" fmla="*/ 1467019 w 2934038"/>
                    <a:gd name="connsiteY0" fmla="*/ 0 h 1467020"/>
                    <a:gd name="connsiteX1" fmla="*/ 2934038 w 2934038"/>
                    <a:gd name="connsiteY1" fmla="*/ 1467020 h 1467020"/>
                    <a:gd name="connsiteX2" fmla="*/ 0 w 2934038"/>
                    <a:gd name="connsiteY2" fmla="*/ 1467018 h 1467020"/>
                    <a:gd name="connsiteX3" fmla="*/ 1467019 w 2934038"/>
                    <a:gd name="connsiteY3" fmla="*/ 0 h 146702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934038" h="1467020">
                      <a:moveTo>
                        <a:pt x="1467019" y="0"/>
                      </a:moveTo>
                      <a:lnTo>
                        <a:pt x="2934038" y="1467020"/>
                      </a:lnTo>
                      <a:lnTo>
                        <a:pt x="0" y="1467018"/>
                      </a:lnTo>
                      <a:lnTo>
                        <a:pt x="1467019" y="0"/>
                      </a:lnTo>
                      <a:close/>
                    </a:path>
                  </a:pathLst>
                </a:custGeom>
                <a:solidFill>
                  <a:schemeClr val="accent5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8" name="Freeform: Shape 77">
                  <a:extLst>
                    <a:ext uri="{FF2B5EF4-FFF2-40B4-BE49-F238E27FC236}">
                      <a16:creationId xmlns:a16="http://schemas.microsoft.com/office/drawing/2014/main" id="{0C75B403-780F-420F-8884-3F080844AF1F}"/>
                    </a:ext>
                  </a:extLst>
                </p:cNvPr>
                <p:cNvSpPr/>
                <p:nvPr/>
              </p:nvSpPr>
              <p:spPr>
                <a:xfrm>
                  <a:off x="4668637" y="3476030"/>
                  <a:ext cx="3678186" cy="2204076"/>
                </a:xfrm>
                <a:custGeom>
                  <a:avLst/>
                  <a:gdLst>
                    <a:gd name="connsiteX0" fmla="*/ 2204076 w 3678186"/>
                    <a:gd name="connsiteY0" fmla="*/ 0 h 2204076"/>
                    <a:gd name="connsiteX1" fmla="*/ 2941132 w 3678186"/>
                    <a:gd name="connsiteY1" fmla="*/ 737056 h 2204076"/>
                    <a:gd name="connsiteX2" fmla="*/ 2772718 w 3678186"/>
                    <a:gd name="connsiteY2" fmla="*/ 905470 h 2204076"/>
                    <a:gd name="connsiteX3" fmla="*/ 2772719 w 3678186"/>
                    <a:gd name="connsiteY3" fmla="*/ 905470 h 2204076"/>
                    <a:gd name="connsiteX4" fmla="*/ 2941131 w 3678186"/>
                    <a:gd name="connsiteY4" fmla="*/ 737058 h 2204076"/>
                    <a:gd name="connsiteX5" fmla="*/ 3678186 w 3678186"/>
                    <a:gd name="connsiteY5" fmla="*/ 1474113 h 2204076"/>
                    <a:gd name="connsiteX6" fmla="*/ 2948224 w 3678186"/>
                    <a:gd name="connsiteY6" fmla="*/ 2204076 h 2204076"/>
                    <a:gd name="connsiteX7" fmla="*/ 1474112 w 3678186"/>
                    <a:gd name="connsiteY7" fmla="*/ 2204076 h 2204076"/>
                    <a:gd name="connsiteX8" fmla="*/ 1986163 w 3678186"/>
                    <a:gd name="connsiteY8" fmla="*/ 1692026 h 2204076"/>
                    <a:gd name="connsiteX9" fmla="*/ 1986163 w 3678186"/>
                    <a:gd name="connsiteY9" fmla="*/ 1692025 h 2204076"/>
                    <a:gd name="connsiteX10" fmla="*/ 1474112 w 3678186"/>
                    <a:gd name="connsiteY10" fmla="*/ 2204075 h 2204076"/>
                    <a:gd name="connsiteX11" fmla="*/ 0 w 3678186"/>
                    <a:gd name="connsiteY11" fmla="*/ 2204076 h 2204076"/>
                    <a:gd name="connsiteX0" fmla="*/ 2204076 w 3678186"/>
                    <a:gd name="connsiteY0" fmla="*/ 0 h 2204076"/>
                    <a:gd name="connsiteX1" fmla="*/ 2941132 w 3678186"/>
                    <a:gd name="connsiteY1" fmla="*/ 737056 h 2204076"/>
                    <a:gd name="connsiteX2" fmla="*/ 2772718 w 3678186"/>
                    <a:gd name="connsiteY2" fmla="*/ 905470 h 2204076"/>
                    <a:gd name="connsiteX3" fmla="*/ 2772719 w 3678186"/>
                    <a:gd name="connsiteY3" fmla="*/ 905470 h 2204076"/>
                    <a:gd name="connsiteX4" fmla="*/ 2941131 w 3678186"/>
                    <a:gd name="connsiteY4" fmla="*/ 737058 h 2204076"/>
                    <a:gd name="connsiteX5" fmla="*/ 3678186 w 3678186"/>
                    <a:gd name="connsiteY5" fmla="*/ 1474113 h 2204076"/>
                    <a:gd name="connsiteX6" fmla="*/ 2948224 w 3678186"/>
                    <a:gd name="connsiteY6" fmla="*/ 2204076 h 2204076"/>
                    <a:gd name="connsiteX7" fmla="*/ 1474112 w 3678186"/>
                    <a:gd name="connsiteY7" fmla="*/ 2204076 h 2204076"/>
                    <a:gd name="connsiteX8" fmla="*/ 1986163 w 3678186"/>
                    <a:gd name="connsiteY8" fmla="*/ 1692026 h 2204076"/>
                    <a:gd name="connsiteX9" fmla="*/ 1474112 w 3678186"/>
                    <a:gd name="connsiteY9" fmla="*/ 2204075 h 2204076"/>
                    <a:gd name="connsiteX10" fmla="*/ 0 w 3678186"/>
                    <a:gd name="connsiteY10" fmla="*/ 2204076 h 2204076"/>
                    <a:gd name="connsiteX11" fmla="*/ 2204076 w 3678186"/>
                    <a:gd name="connsiteY11" fmla="*/ 0 h 2204076"/>
                    <a:gd name="connsiteX0" fmla="*/ 2204076 w 3678186"/>
                    <a:gd name="connsiteY0" fmla="*/ 0 h 2204076"/>
                    <a:gd name="connsiteX1" fmla="*/ 2941132 w 3678186"/>
                    <a:gd name="connsiteY1" fmla="*/ 737056 h 2204076"/>
                    <a:gd name="connsiteX2" fmla="*/ 2772718 w 3678186"/>
                    <a:gd name="connsiteY2" fmla="*/ 905470 h 2204076"/>
                    <a:gd name="connsiteX3" fmla="*/ 2772719 w 3678186"/>
                    <a:gd name="connsiteY3" fmla="*/ 905470 h 2204076"/>
                    <a:gd name="connsiteX4" fmla="*/ 2941131 w 3678186"/>
                    <a:gd name="connsiteY4" fmla="*/ 737058 h 2204076"/>
                    <a:gd name="connsiteX5" fmla="*/ 3678186 w 3678186"/>
                    <a:gd name="connsiteY5" fmla="*/ 1474113 h 2204076"/>
                    <a:gd name="connsiteX6" fmla="*/ 2948224 w 3678186"/>
                    <a:gd name="connsiteY6" fmla="*/ 2204076 h 2204076"/>
                    <a:gd name="connsiteX7" fmla="*/ 1474112 w 3678186"/>
                    <a:gd name="connsiteY7" fmla="*/ 2204076 h 2204076"/>
                    <a:gd name="connsiteX8" fmla="*/ 1474112 w 3678186"/>
                    <a:gd name="connsiteY8" fmla="*/ 2204075 h 2204076"/>
                    <a:gd name="connsiteX9" fmla="*/ 0 w 3678186"/>
                    <a:gd name="connsiteY9" fmla="*/ 2204076 h 2204076"/>
                    <a:gd name="connsiteX10" fmla="*/ 2204076 w 3678186"/>
                    <a:gd name="connsiteY10" fmla="*/ 0 h 2204076"/>
                    <a:gd name="connsiteX0" fmla="*/ 2204076 w 3678186"/>
                    <a:gd name="connsiteY0" fmla="*/ 0 h 2204076"/>
                    <a:gd name="connsiteX1" fmla="*/ 2941132 w 3678186"/>
                    <a:gd name="connsiteY1" fmla="*/ 737056 h 2204076"/>
                    <a:gd name="connsiteX2" fmla="*/ 2772718 w 3678186"/>
                    <a:gd name="connsiteY2" fmla="*/ 905470 h 2204076"/>
                    <a:gd name="connsiteX3" fmla="*/ 2772719 w 3678186"/>
                    <a:gd name="connsiteY3" fmla="*/ 905470 h 2204076"/>
                    <a:gd name="connsiteX4" fmla="*/ 2941131 w 3678186"/>
                    <a:gd name="connsiteY4" fmla="*/ 737058 h 2204076"/>
                    <a:gd name="connsiteX5" fmla="*/ 3678186 w 3678186"/>
                    <a:gd name="connsiteY5" fmla="*/ 1474113 h 2204076"/>
                    <a:gd name="connsiteX6" fmla="*/ 2948224 w 3678186"/>
                    <a:gd name="connsiteY6" fmla="*/ 2204076 h 2204076"/>
                    <a:gd name="connsiteX7" fmla="*/ 1474112 w 3678186"/>
                    <a:gd name="connsiteY7" fmla="*/ 2204076 h 2204076"/>
                    <a:gd name="connsiteX8" fmla="*/ 0 w 3678186"/>
                    <a:gd name="connsiteY8" fmla="*/ 2204076 h 2204076"/>
                    <a:gd name="connsiteX9" fmla="*/ 2204076 w 3678186"/>
                    <a:gd name="connsiteY9" fmla="*/ 0 h 2204076"/>
                    <a:gd name="connsiteX0" fmla="*/ 2204076 w 3678186"/>
                    <a:gd name="connsiteY0" fmla="*/ 0 h 2204076"/>
                    <a:gd name="connsiteX1" fmla="*/ 2941132 w 3678186"/>
                    <a:gd name="connsiteY1" fmla="*/ 737056 h 2204076"/>
                    <a:gd name="connsiteX2" fmla="*/ 2772718 w 3678186"/>
                    <a:gd name="connsiteY2" fmla="*/ 905470 h 2204076"/>
                    <a:gd name="connsiteX3" fmla="*/ 2772719 w 3678186"/>
                    <a:gd name="connsiteY3" fmla="*/ 905470 h 2204076"/>
                    <a:gd name="connsiteX4" fmla="*/ 2941131 w 3678186"/>
                    <a:gd name="connsiteY4" fmla="*/ 737058 h 2204076"/>
                    <a:gd name="connsiteX5" fmla="*/ 3678186 w 3678186"/>
                    <a:gd name="connsiteY5" fmla="*/ 1474113 h 2204076"/>
                    <a:gd name="connsiteX6" fmla="*/ 2948224 w 3678186"/>
                    <a:gd name="connsiteY6" fmla="*/ 2204076 h 2204076"/>
                    <a:gd name="connsiteX7" fmla="*/ 0 w 3678186"/>
                    <a:gd name="connsiteY7" fmla="*/ 2204076 h 2204076"/>
                    <a:gd name="connsiteX8" fmla="*/ 2204076 w 3678186"/>
                    <a:gd name="connsiteY8" fmla="*/ 0 h 2204076"/>
                    <a:gd name="connsiteX0" fmla="*/ 2204076 w 3678186"/>
                    <a:gd name="connsiteY0" fmla="*/ 0 h 2204076"/>
                    <a:gd name="connsiteX1" fmla="*/ 2941132 w 3678186"/>
                    <a:gd name="connsiteY1" fmla="*/ 737056 h 2204076"/>
                    <a:gd name="connsiteX2" fmla="*/ 2772718 w 3678186"/>
                    <a:gd name="connsiteY2" fmla="*/ 905470 h 2204076"/>
                    <a:gd name="connsiteX3" fmla="*/ 2941131 w 3678186"/>
                    <a:gd name="connsiteY3" fmla="*/ 737058 h 2204076"/>
                    <a:gd name="connsiteX4" fmla="*/ 3678186 w 3678186"/>
                    <a:gd name="connsiteY4" fmla="*/ 1474113 h 2204076"/>
                    <a:gd name="connsiteX5" fmla="*/ 2948224 w 3678186"/>
                    <a:gd name="connsiteY5" fmla="*/ 2204076 h 2204076"/>
                    <a:gd name="connsiteX6" fmla="*/ 0 w 3678186"/>
                    <a:gd name="connsiteY6" fmla="*/ 2204076 h 2204076"/>
                    <a:gd name="connsiteX7" fmla="*/ 2204076 w 3678186"/>
                    <a:gd name="connsiteY7" fmla="*/ 0 h 2204076"/>
                    <a:gd name="connsiteX0" fmla="*/ 2204076 w 3678186"/>
                    <a:gd name="connsiteY0" fmla="*/ 0 h 2204076"/>
                    <a:gd name="connsiteX1" fmla="*/ 2941132 w 3678186"/>
                    <a:gd name="connsiteY1" fmla="*/ 737056 h 2204076"/>
                    <a:gd name="connsiteX2" fmla="*/ 2941131 w 3678186"/>
                    <a:gd name="connsiteY2" fmla="*/ 737058 h 2204076"/>
                    <a:gd name="connsiteX3" fmla="*/ 3678186 w 3678186"/>
                    <a:gd name="connsiteY3" fmla="*/ 1474113 h 2204076"/>
                    <a:gd name="connsiteX4" fmla="*/ 2948224 w 3678186"/>
                    <a:gd name="connsiteY4" fmla="*/ 2204076 h 2204076"/>
                    <a:gd name="connsiteX5" fmla="*/ 0 w 3678186"/>
                    <a:gd name="connsiteY5" fmla="*/ 2204076 h 2204076"/>
                    <a:gd name="connsiteX6" fmla="*/ 2204076 w 3678186"/>
                    <a:gd name="connsiteY6" fmla="*/ 0 h 2204076"/>
                    <a:gd name="connsiteX0" fmla="*/ 2204076 w 3678186"/>
                    <a:gd name="connsiteY0" fmla="*/ 0 h 2204076"/>
                    <a:gd name="connsiteX1" fmla="*/ 2941132 w 3678186"/>
                    <a:gd name="connsiteY1" fmla="*/ 737056 h 2204076"/>
                    <a:gd name="connsiteX2" fmla="*/ 3678186 w 3678186"/>
                    <a:gd name="connsiteY2" fmla="*/ 1474113 h 2204076"/>
                    <a:gd name="connsiteX3" fmla="*/ 2948224 w 3678186"/>
                    <a:gd name="connsiteY3" fmla="*/ 2204076 h 2204076"/>
                    <a:gd name="connsiteX4" fmla="*/ 0 w 3678186"/>
                    <a:gd name="connsiteY4" fmla="*/ 2204076 h 2204076"/>
                    <a:gd name="connsiteX5" fmla="*/ 2204076 w 3678186"/>
                    <a:gd name="connsiteY5" fmla="*/ 0 h 2204076"/>
                    <a:gd name="connsiteX0" fmla="*/ 2204076 w 3678186"/>
                    <a:gd name="connsiteY0" fmla="*/ 0 h 2204076"/>
                    <a:gd name="connsiteX1" fmla="*/ 3678186 w 3678186"/>
                    <a:gd name="connsiteY1" fmla="*/ 1474113 h 2204076"/>
                    <a:gd name="connsiteX2" fmla="*/ 2948224 w 3678186"/>
                    <a:gd name="connsiteY2" fmla="*/ 2204076 h 2204076"/>
                    <a:gd name="connsiteX3" fmla="*/ 0 w 3678186"/>
                    <a:gd name="connsiteY3" fmla="*/ 2204076 h 2204076"/>
                    <a:gd name="connsiteX4" fmla="*/ 2204076 w 3678186"/>
                    <a:gd name="connsiteY4" fmla="*/ 0 h 220407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678186" h="2204076">
                      <a:moveTo>
                        <a:pt x="2204076" y="0"/>
                      </a:moveTo>
                      <a:lnTo>
                        <a:pt x="3678186" y="1474113"/>
                      </a:lnTo>
                      <a:lnTo>
                        <a:pt x="2948224" y="2204076"/>
                      </a:lnTo>
                      <a:lnTo>
                        <a:pt x="0" y="2204076"/>
                      </a:lnTo>
                      <a:lnTo>
                        <a:pt x="2204076" y="0"/>
                      </a:lnTo>
                      <a:close/>
                    </a:path>
                  </a:pathLst>
                </a:custGeom>
                <a:solidFill>
                  <a:srgbClr val="ED5824"/>
                </a:solidFill>
                <a:ln w="12700">
                  <a:miter lim="400000"/>
                </a:ln>
              </p:spPr>
              <p:txBody>
                <a:bodyPr rot="0" spcFirstLastPara="0" vertOverflow="overflow" horzOverflow="overflow" vert="horz" wrap="square" lIns="38100" tIns="38100" rIns="38100" bIns="3810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endParaRPr lang="en-US" sz="3000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79" name="Freeform: Shape 78">
                  <a:extLst>
                    <a:ext uri="{FF2B5EF4-FFF2-40B4-BE49-F238E27FC236}">
                      <a16:creationId xmlns:a16="http://schemas.microsoft.com/office/drawing/2014/main" id="{0C3E281A-59AE-4B13-90CA-8E66348BD10B}"/>
                    </a:ext>
                  </a:extLst>
                </p:cNvPr>
                <p:cNvSpPr/>
                <p:nvPr/>
              </p:nvSpPr>
              <p:spPr>
                <a:xfrm>
                  <a:off x="3194525" y="2906970"/>
                  <a:ext cx="4415244" cy="2773138"/>
                </a:xfrm>
                <a:custGeom>
                  <a:avLst/>
                  <a:gdLst>
                    <a:gd name="connsiteX0" fmla="*/ 3667316 w 4415244"/>
                    <a:gd name="connsiteY0" fmla="*/ 579932 h 2773138"/>
                    <a:gd name="connsiteX1" fmla="*/ 3352325 w 4415244"/>
                    <a:gd name="connsiteY1" fmla="*/ 894923 h 2773138"/>
                    <a:gd name="connsiteX2" fmla="*/ 3352325 w 4415244"/>
                    <a:gd name="connsiteY2" fmla="*/ 894923 h 2773138"/>
                    <a:gd name="connsiteX3" fmla="*/ 2940608 w 4415244"/>
                    <a:gd name="connsiteY3" fmla="*/ 0 h 2773138"/>
                    <a:gd name="connsiteX4" fmla="*/ 3228288 w 4415244"/>
                    <a:gd name="connsiteY4" fmla="*/ 119162 h 2773138"/>
                    <a:gd name="connsiteX5" fmla="*/ 3678187 w 4415244"/>
                    <a:gd name="connsiteY5" fmla="*/ 569061 h 2773138"/>
                    <a:gd name="connsiteX6" fmla="*/ 3678188 w 4415244"/>
                    <a:gd name="connsiteY6" fmla="*/ 569060 h 2773138"/>
                    <a:gd name="connsiteX7" fmla="*/ 4415244 w 4415244"/>
                    <a:gd name="connsiteY7" fmla="*/ 1306116 h 2773138"/>
                    <a:gd name="connsiteX8" fmla="*/ 2948224 w 4415244"/>
                    <a:gd name="connsiteY8" fmla="*/ 2773135 h 2773138"/>
                    <a:gd name="connsiteX9" fmla="*/ 1474112 w 4415244"/>
                    <a:gd name="connsiteY9" fmla="*/ 2773136 h 2773138"/>
                    <a:gd name="connsiteX10" fmla="*/ 2215675 w 4415244"/>
                    <a:gd name="connsiteY10" fmla="*/ 2031573 h 2773138"/>
                    <a:gd name="connsiteX11" fmla="*/ 2215675 w 4415244"/>
                    <a:gd name="connsiteY11" fmla="*/ 2031573 h 2773138"/>
                    <a:gd name="connsiteX12" fmla="*/ 1474110 w 4415244"/>
                    <a:gd name="connsiteY12" fmla="*/ 2773137 h 2773138"/>
                    <a:gd name="connsiteX13" fmla="*/ 0 w 4415244"/>
                    <a:gd name="connsiteY13" fmla="*/ 2773138 h 2773138"/>
                    <a:gd name="connsiteX14" fmla="*/ 2658636 w 4415244"/>
                    <a:gd name="connsiteY14" fmla="*/ 114503 h 2773138"/>
                    <a:gd name="connsiteX15" fmla="*/ 2716752 w 4415244"/>
                    <a:gd name="connsiteY15" fmla="*/ 67028 h 2773138"/>
                    <a:gd name="connsiteX16" fmla="*/ 2940608 w 4415244"/>
                    <a:gd name="connsiteY16" fmla="*/ 0 h 2773138"/>
                    <a:gd name="connsiteX0" fmla="*/ 3667316 w 4415244"/>
                    <a:gd name="connsiteY0" fmla="*/ 579932 h 2773138"/>
                    <a:gd name="connsiteX1" fmla="*/ 3352325 w 4415244"/>
                    <a:gd name="connsiteY1" fmla="*/ 894923 h 2773138"/>
                    <a:gd name="connsiteX2" fmla="*/ 3352325 w 4415244"/>
                    <a:gd name="connsiteY2" fmla="*/ 894923 h 2773138"/>
                    <a:gd name="connsiteX3" fmla="*/ 3667316 w 4415244"/>
                    <a:gd name="connsiteY3" fmla="*/ 579932 h 2773138"/>
                    <a:gd name="connsiteX4" fmla="*/ 2940608 w 4415244"/>
                    <a:gd name="connsiteY4" fmla="*/ 0 h 2773138"/>
                    <a:gd name="connsiteX5" fmla="*/ 3228288 w 4415244"/>
                    <a:gd name="connsiteY5" fmla="*/ 119162 h 2773138"/>
                    <a:gd name="connsiteX6" fmla="*/ 3678187 w 4415244"/>
                    <a:gd name="connsiteY6" fmla="*/ 569061 h 2773138"/>
                    <a:gd name="connsiteX7" fmla="*/ 3678188 w 4415244"/>
                    <a:gd name="connsiteY7" fmla="*/ 569060 h 2773138"/>
                    <a:gd name="connsiteX8" fmla="*/ 4415244 w 4415244"/>
                    <a:gd name="connsiteY8" fmla="*/ 1306116 h 2773138"/>
                    <a:gd name="connsiteX9" fmla="*/ 2948224 w 4415244"/>
                    <a:gd name="connsiteY9" fmla="*/ 2773135 h 2773138"/>
                    <a:gd name="connsiteX10" fmla="*/ 1474112 w 4415244"/>
                    <a:gd name="connsiteY10" fmla="*/ 2773136 h 2773138"/>
                    <a:gd name="connsiteX11" fmla="*/ 2215675 w 4415244"/>
                    <a:gd name="connsiteY11" fmla="*/ 2031573 h 2773138"/>
                    <a:gd name="connsiteX12" fmla="*/ 1474110 w 4415244"/>
                    <a:gd name="connsiteY12" fmla="*/ 2773137 h 2773138"/>
                    <a:gd name="connsiteX13" fmla="*/ 0 w 4415244"/>
                    <a:gd name="connsiteY13" fmla="*/ 2773138 h 2773138"/>
                    <a:gd name="connsiteX14" fmla="*/ 2658636 w 4415244"/>
                    <a:gd name="connsiteY14" fmla="*/ 114503 h 2773138"/>
                    <a:gd name="connsiteX15" fmla="*/ 2716752 w 4415244"/>
                    <a:gd name="connsiteY15" fmla="*/ 67028 h 2773138"/>
                    <a:gd name="connsiteX16" fmla="*/ 2940608 w 4415244"/>
                    <a:gd name="connsiteY16" fmla="*/ 0 h 2773138"/>
                    <a:gd name="connsiteX0" fmla="*/ 3667316 w 4415244"/>
                    <a:gd name="connsiteY0" fmla="*/ 579932 h 2773138"/>
                    <a:gd name="connsiteX1" fmla="*/ 3352325 w 4415244"/>
                    <a:gd name="connsiteY1" fmla="*/ 894923 h 2773138"/>
                    <a:gd name="connsiteX2" fmla="*/ 3352325 w 4415244"/>
                    <a:gd name="connsiteY2" fmla="*/ 894923 h 2773138"/>
                    <a:gd name="connsiteX3" fmla="*/ 3667316 w 4415244"/>
                    <a:gd name="connsiteY3" fmla="*/ 579932 h 2773138"/>
                    <a:gd name="connsiteX4" fmla="*/ 2940608 w 4415244"/>
                    <a:gd name="connsiteY4" fmla="*/ 0 h 2773138"/>
                    <a:gd name="connsiteX5" fmla="*/ 3228288 w 4415244"/>
                    <a:gd name="connsiteY5" fmla="*/ 119162 h 2773138"/>
                    <a:gd name="connsiteX6" fmla="*/ 3678187 w 4415244"/>
                    <a:gd name="connsiteY6" fmla="*/ 569061 h 2773138"/>
                    <a:gd name="connsiteX7" fmla="*/ 3678188 w 4415244"/>
                    <a:gd name="connsiteY7" fmla="*/ 569060 h 2773138"/>
                    <a:gd name="connsiteX8" fmla="*/ 4415244 w 4415244"/>
                    <a:gd name="connsiteY8" fmla="*/ 1306116 h 2773138"/>
                    <a:gd name="connsiteX9" fmla="*/ 2948224 w 4415244"/>
                    <a:gd name="connsiteY9" fmla="*/ 2773135 h 2773138"/>
                    <a:gd name="connsiteX10" fmla="*/ 1474112 w 4415244"/>
                    <a:gd name="connsiteY10" fmla="*/ 2773136 h 2773138"/>
                    <a:gd name="connsiteX11" fmla="*/ 1474110 w 4415244"/>
                    <a:gd name="connsiteY11" fmla="*/ 2773137 h 2773138"/>
                    <a:gd name="connsiteX12" fmla="*/ 0 w 4415244"/>
                    <a:gd name="connsiteY12" fmla="*/ 2773138 h 2773138"/>
                    <a:gd name="connsiteX13" fmla="*/ 2658636 w 4415244"/>
                    <a:gd name="connsiteY13" fmla="*/ 114503 h 2773138"/>
                    <a:gd name="connsiteX14" fmla="*/ 2716752 w 4415244"/>
                    <a:gd name="connsiteY14" fmla="*/ 67028 h 2773138"/>
                    <a:gd name="connsiteX15" fmla="*/ 2940608 w 4415244"/>
                    <a:gd name="connsiteY15" fmla="*/ 0 h 2773138"/>
                    <a:gd name="connsiteX0" fmla="*/ 3689364 w 4437292"/>
                    <a:gd name="connsiteY0" fmla="*/ 579932 h 2970073"/>
                    <a:gd name="connsiteX1" fmla="*/ 3374373 w 4437292"/>
                    <a:gd name="connsiteY1" fmla="*/ 894923 h 2970073"/>
                    <a:gd name="connsiteX2" fmla="*/ 3374373 w 4437292"/>
                    <a:gd name="connsiteY2" fmla="*/ 894923 h 2970073"/>
                    <a:gd name="connsiteX3" fmla="*/ 3689364 w 4437292"/>
                    <a:gd name="connsiteY3" fmla="*/ 579932 h 2970073"/>
                    <a:gd name="connsiteX4" fmla="*/ 2962656 w 4437292"/>
                    <a:gd name="connsiteY4" fmla="*/ 0 h 2970073"/>
                    <a:gd name="connsiteX5" fmla="*/ 3250336 w 4437292"/>
                    <a:gd name="connsiteY5" fmla="*/ 119162 h 2970073"/>
                    <a:gd name="connsiteX6" fmla="*/ 3700235 w 4437292"/>
                    <a:gd name="connsiteY6" fmla="*/ 569061 h 2970073"/>
                    <a:gd name="connsiteX7" fmla="*/ 3700236 w 4437292"/>
                    <a:gd name="connsiteY7" fmla="*/ 569060 h 2970073"/>
                    <a:gd name="connsiteX8" fmla="*/ 4437292 w 4437292"/>
                    <a:gd name="connsiteY8" fmla="*/ 1306116 h 2970073"/>
                    <a:gd name="connsiteX9" fmla="*/ 2970272 w 4437292"/>
                    <a:gd name="connsiteY9" fmla="*/ 2773135 h 2970073"/>
                    <a:gd name="connsiteX10" fmla="*/ 1496160 w 4437292"/>
                    <a:gd name="connsiteY10" fmla="*/ 2773136 h 2970073"/>
                    <a:gd name="connsiteX11" fmla="*/ 22048 w 4437292"/>
                    <a:gd name="connsiteY11" fmla="*/ 2773138 h 2970073"/>
                    <a:gd name="connsiteX12" fmla="*/ 2680684 w 4437292"/>
                    <a:gd name="connsiteY12" fmla="*/ 114503 h 2970073"/>
                    <a:gd name="connsiteX13" fmla="*/ 2738800 w 4437292"/>
                    <a:gd name="connsiteY13" fmla="*/ 67028 h 2970073"/>
                    <a:gd name="connsiteX14" fmla="*/ 2962656 w 4437292"/>
                    <a:gd name="connsiteY14" fmla="*/ 0 h 2970073"/>
                    <a:gd name="connsiteX0" fmla="*/ 3667316 w 4415244"/>
                    <a:gd name="connsiteY0" fmla="*/ 579932 h 2773138"/>
                    <a:gd name="connsiteX1" fmla="*/ 3352325 w 4415244"/>
                    <a:gd name="connsiteY1" fmla="*/ 894923 h 2773138"/>
                    <a:gd name="connsiteX2" fmla="*/ 3352325 w 4415244"/>
                    <a:gd name="connsiteY2" fmla="*/ 894923 h 2773138"/>
                    <a:gd name="connsiteX3" fmla="*/ 3667316 w 4415244"/>
                    <a:gd name="connsiteY3" fmla="*/ 579932 h 2773138"/>
                    <a:gd name="connsiteX4" fmla="*/ 2940608 w 4415244"/>
                    <a:gd name="connsiteY4" fmla="*/ 0 h 2773138"/>
                    <a:gd name="connsiteX5" fmla="*/ 3228288 w 4415244"/>
                    <a:gd name="connsiteY5" fmla="*/ 119162 h 2773138"/>
                    <a:gd name="connsiteX6" fmla="*/ 3678187 w 4415244"/>
                    <a:gd name="connsiteY6" fmla="*/ 569061 h 2773138"/>
                    <a:gd name="connsiteX7" fmla="*/ 3678188 w 4415244"/>
                    <a:gd name="connsiteY7" fmla="*/ 569060 h 2773138"/>
                    <a:gd name="connsiteX8" fmla="*/ 4415244 w 4415244"/>
                    <a:gd name="connsiteY8" fmla="*/ 1306116 h 2773138"/>
                    <a:gd name="connsiteX9" fmla="*/ 2948224 w 4415244"/>
                    <a:gd name="connsiteY9" fmla="*/ 2773135 h 2773138"/>
                    <a:gd name="connsiteX10" fmla="*/ 0 w 4415244"/>
                    <a:gd name="connsiteY10" fmla="*/ 2773138 h 2773138"/>
                    <a:gd name="connsiteX11" fmla="*/ 2658636 w 4415244"/>
                    <a:gd name="connsiteY11" fmla="*/ 114503 h 2773138"/>
                    <a:gd name="connsiteX12" fmla="*/ 2716752 w 4415244"/>
                    <a:gd name="connsiteY12" fmla="*/ 67028 h 2773138"/>
                    <a:gd name="connsiteX13" fmla="*/ 2940608 w 4415244"/>
                    <a:gd name="connsiteY13" fmla="*/ 0 h 2773138"/>
                    <a:gd name="connsiteX0" fmla="*/ 3667316 w 4415244"/>
                    <a:gd name="connsiteY0" fmla="*/ 579932 h 2773138"/>
                    <a:gd name="connsiteX1" fmla="*/ 3352325 w 4415244"/>
                    <a:gd name="connsiteY1" fmla="*/ 894923 h 2773138"/>
                    <a:gd name="connsiteX2" fmla="*/ 3667316 w 4415244"/>
                    <a:gd name="connsiteY2" fmla="*/ 579932 h 2773138"/>
                    <a:gd name="connsiteX3" fmla="*/ 2940608 w 4415244"/>
                    <a:gd name="connsiteY3" fmla="*/ 0 h 2773138"/>
                    <a:gd name="connsiteX4" fmla="*/ 3228288 w 4415244"/>
                    <a:gd name="connsiteY4" fmla="*/ 119162 h 2773138"/>
                    <a:gd name="connsiteX5" fmla="*/ 3678187 w 4415244"/>
                    <a:gd name="connsiteY5" fmla="*/ 569061 h 2773138"/>
                    <a:gd name="connsiteX6" fmla="*/ 3678188 w 4415244"/>
                    <a:gd name="connsiteY6" fmla="*/ 569060 h 2773138"/>
                    <a:gd name="connsiteX7" fmla="*/ 4415244 w 4415244"/>
                    <a:gd name="connsiteY7" fmla="*/ 1306116 h 2773138"/>
                    <a:gd name="connsiteX8" fmla="*/ 2948224 w 4415244"/>
                    <a:gd name="connsiteY8" fmla="*/ 2773135 h 2773138"/>
                    <a:gd name="connsiteX9" fmla="*/ 0 w 4415244"/>
                    <a:gd name="connsiteY9" fmla="*/ 2773138 h 2773138"/>
                    <a:gd name="connsiteX10" fmla="*/ 2658636 w 4415244"/>
                    <a:gd name="connsiteY10" fmla="*/ 114503 h 2773138"/>
                    <a:gd name="connsiteX11" fmla="*/ 2716752 w 4415244"/>
                    <a:gd name="connsiteY11" fmla="*/ 67028 h 2773138"/>
                    <a:gd name="connsiteX12" fmla="*/ 2940608 w 4415244"/>
                    <a:gd name="connsiteY12" fmla="*/ 0 h 2773138"/>
                    <a:gd name="connsiteX0" fmla="*/ 2940608 w 4415244"/>
                    <a:gd name="connsiteY0" fmla="*/ 0 h 2773138"/>
                    <a:gd name="connsiteX1" fmla="*/ 3228288 w 4415244"/>
                    <a:gd name="connsiteY1" fmla="*/ 119162 h 2773138"/>
                    <a:gd name="connsiteX2" fmla="*/ 3678187 w 4415244"/>
                    <a:gd name="connsiteY2" fmla="*/ 569061 h 2773138"/>
                    <a:gd name="connsiteX3" fmla="*/ 3678188 w 4415244"/>
                    <a:gd name="connsiteY3" fmla="*/ 569060 h 2773138"/>
                    <a:gd name="connsiteX4" fmla="*/ 4415244 w 4415244"/>
                    <a:gd name="connsiteY4" fmla="*/ 1306116 h 2773138"/>
                    <a:gd name="connsiteX5" fmla="*/ 2948224 w 4415244"/>
                    <a:gd name="connsiteY5" fmla="*/ 2773135 h 2773138"/>
                    <a:gd name="connsiteX6" fmla="*/ 0 w 4415244"/>
                    <a:gd name="connsiteY6" fmla="*/ 2773138 h 2773138"/>
                    <a:gd name="connsiteX7" fmla="*/ 2658636 w 4415244"/>
                    <a:gd name="connsiteY7" fmla="*/ 114503 h 2773138"/>
                    <a:gd name="connsiteX8" fmla="*/ 2716752 w 4415244"/>
                    <a:gd name="connsiteY8" fmla="*/ 67028 h 2773138"/>
                    <a:gd name="connsiteX9" fmla="*/ 2940608 w 4415244"/>
                    <a:gd name="connsiteY9" fmla="*/ 0 h 2773138"/>
                    <a:gd name="connsiteX0" fmla="*/ 2940608 w 4415244"/>
                    <a:gd name="connsiteY0" fmla="*/ 0 h 2773138"/>
                    <a:gd name="connsiteX1" fmla="*/ 3228288 w 4415244"/>
                    <a:gd name="connsiteY1" fmla="*/ 119162 h 2773138"/>
                    <a:gd name="connsiteX2" fmla="*/ 3678187 w 4415244"/>
                    <a:gd name="connsiteY2" fmla="*/ 569061 h 2773138"/>
                    <a:gd name="connsiteX3" fmla="*/ 4415244 w 4415244"/>
                    <a:gd name="connsiteY3" fmla="*/ 1306116 h 2773138"/>
                    <a:gd name="connsiteX4" fmla="*/ 2948224 w 4415244"/>
                    <a:gd name="connsiteY4" fmla="*/ 2773135 h 2773138"/>
                    <a:gd name="connsiteX5" fmla="*/ 0 w 4415244"/>
                    <a:gd name="connsiteY5" fmla="*/ 2773138 h 2773138"/>
                    <a:gd name="connsiteX6" fmla="*/ 2658636 w 4415244"/>
                    <a:gd name="connsiteY6" fmla="*/ 114503 h 2773138"/>
                    <a:gd name="connsiteX7" fmla="*/ 2716752 w 4415244"/>
                    <a:gd name="connsiteY7" fmla="*/ 67028 h 2773138"/>
                    <a:gd name="connsiteX8" fmla="*/ 2940608 w 4415244"/>
                    <a:gd name="connsiteY8" fmla="*/ 0 h 2773138"/>
                    <a:gd name="connsiteX0" fmla="*/ 2940608 w 4415244"/>
                    <a:gd name="connsiteY0" fmla="*/ 0 h 2773138"/>
                    <a:gd name="connsiteX1" fmla="*/ 3228288 w 4415244"/>
                    <a:gd name="connsiteY1" fmla="*/ 119162 h 2773138"/>
                    <a:gd name="connsiteX2" fmla="*/ 4415244 w 4415244"/>
                    <a:gd name="connsiteY2" fmla="*/ 1306116 h 2773138"/>
                    <a:gd name="connsiteX3" fmla="*/ 2948224 w 4415244"/>
                    <a:gd name="connsiteY3" fmla="*/ 2773135 h 2773138"/>
                    <a:gd name="connsiteX4" fmla="*/ 0 w 4415244"/>
                    <a:gd name="connsiteY4" fmla="*/ 2773138 h 2773138"/>
                    <a:gd name="connsiteX5" fmla="*/ 2658636 w 4415244"/>
                    <a:gd name="connsiteY5" fmla="*/ 114503 h 2773138"/>
                    <a:gd name="connsiteX6" fmla="*/ 2716752 w 4415244"/>
                    <a:gd name="connsiteY6" fmla="*/ 67028 h 2773138"/>
                    <a:gd name="connsiteX7" fmla="*/ 2940608 w 4415244"/>
                    <a:gd name="connsiteY7" fmla="*/ 0 h 27731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4415244" h="2773138">
                      <a:moveTo>
                        <a:pt x="2940608" y="0"/>
                      </a:moveTo>
                      <a:cubicBezTo>
                        <a:pt x="3044728" y="1"/>
                        <a:pt x="3148847" y="39721"/>
                        <a:pt x="3228288" y="119162"/>
                      </a:cubicBezTo>
                      <a:lnTo>
                        <a:pt x="4415244" y="1306116"/>
                      </a:lnTo>
                      <a:lnTo>
                        <a:pt x="2948224" y="2773135"/>
                      </a:lnTo>
                      <a:lnTo>
                        <a:pt x="0" y="2773138"/>
                      </a:lnTo>
                      <a:lnTo>
                        <a:pt x="2658636" y="114503"/>
                      </a:lnTo>
                      <a:lnTo>
                        <a:pt x="2716752" y="67028"/>
                      </a:lnTo>
                      <a:cubicBezTo>
                        <a:pt x="2784430" y="22343"/>
                        <a:pt x="2862520" y="0"/>
                        <a:pt x="2940608" y="0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Freeform: Shape 79">
                  <a:extLst>
                    <a:ext uri="{FF2B5EF4-FFF2-40B4-BE49-F238E27FC236}">
                      <a16:creationId xmlns:a16="http://schemas.microsoft.com/office/drawing/2014/main" id="{7EBAD8C2-280E-492C-831E-A189CA040DB1}"/>
                    </a:ext>
                  </a:extLst>
                </p:cNvPr>
                <p:cNvSpPr/>
                <p:nvPr/>
              </p:nvSpPr>
              <p:spPr>
                <a:xfrm>
                  <a:off x="3194525" y="2906970"/>
                  <a:ext cx="3678187" cy="2773138"/>
                </a:xfrm>
                <a:custGeom>
                  <a:avLst/>
                  <a:gdLst>
                    <a:gd name="connsiteX0" fmla="*/ 2940608 w 3678187"/>
                    <a:gd name="connsiteY0" fmla="*/ 0 h 2773138"/>
                    <a:gd name="connsiteX1" fmla="*/ 3228288 w 3678187"/>
                    <a:gd name="connsiteY1" fmla="*/ 119162 h 2773138"/>
                    <a:gd name="connsiteX2" fmla="*/ 3678187 w 3678187"/>
                    <a:gd name="connsiteY2" fmla="*/ 569061 h 2773138"/>
                    <a:gd name="connsiteX3" fmla="*/ 1474110 w 3678187"/>
                    <a:gd name="connsiteY3" fmla="*/ 2773137 h 2773138"/>
                    <a:gd name="connsiteX4" fmla="*/ 0 w 3678187"/>
                    <a:gd name="connsiteY4" fmla="*/ 2773138 h 2773138"/>
                    <a:gd name="connsiteX5" fmla="*/ 2658636 w 3678187"/>
                    <a:gd name="connsiteY5" fmla="*/ 114503 h 2773138"/>
                    <a:gd name="connsiteX6" fmla="*/ 2716752 w 3678187"/>
                    <a:gd name="connsiteY6" fmla="*/ 67028 h 2773138"/>
                    <a:gd name="connsiteX7" fmla="*/ 2940608 w 3678187"/>
                    <a:gd name="connsiteY7" fmla="*/ 0 h 27731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3678187" h="2773138">
                      <a:moveTo>
                        <a:pt x="2940608" y="0"/>
                      </a:moveTo>
                      <a:cubicBezTo>
                        <a:pt x="3044728" y="1"/>
                        <a:pt x="3148847" y="39721"/>
                        <a:pt x="3228288" y="119162"/>
                      </a:cubicBezTo>
                      <a:lnTo>
                        <a:pt x="3678187" y="569061"/>
                      </a:lnTo>
                      <a:lnTo>
                        <a:pt x="1474110" y="2773137"/>
                      </a:lnTo>
                      <a:lnTo>
                        <a:pt x="0" y="2773138"/>
                      </a:lnTo>
                      <a:lnTo>
                        <a:pt x="2658636" y="114503"/>
                      </a:lnTo>
                      <a:lnTo>
                        <a:pt x="2716752" y="67028"/>
                      </a:lnTo>
                      <a:cubicBezTo>
                        <a:pt x="2784430" y="22343"/>
                        <a:pt x="2862520" y="0"/>
                        <a:pt x="2940608" y="0"/>
                      </a:cubicBez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en-US"/>
                </a:p>
              </p:txBody>
            </p:sp>
          </p:grpSp>
        </p:grpSp>
        <p:grpSp>
          <p:nvGrpSpPr>
            <p:cNvPr id="36" name="Group 35">
              <a:extLst>
                <a:ext uri="{FF2B5EF4-FFF2-40B4-BE49-F238E27FC236}">
                  <a16:creationId xmlns:a16="http://schemas.microsoft.com/office/drawing/2014/main" id="{8FE0041A-BE0B-49F0-8964-8642FD9F69C8}"/>
                </a:ext>
              </a:extLst>
            </p:cNvPr>
            <p:cNvGrpSpPr/>
            <p:nvPr/>
          </p:nvGrpSpPr>
          <p:grpSpPr>
            <a:xfrm rot="10800000">
              <a:off x="476139" y="1826761"/>
              <a:ext cx="7010930" cy="2773138"/>
              <a:chOff x="2590535" y="2906970"/>
              <a:chExt cx="7010930" cy="2773138"/>
            </a:xfrm>
          </p:grpSpPr>
          <p:sp>
            <p:nvSpPr>
              <p:cNvPr id="37" name="Freeform: Shape 36">
                <a:extLst>
                  <a:ext uri="{FF2B5EF4-FFF2-40B4-BE49-F238E27FC236}">
                    <a16:creationId xmlns:a16="http://schemas.microsoft.com/office/drawing/2014/main" id="{E32B6B4C-66DF-40B9-8B46-EE249A1E72D8}"/>
                  </a:ext>
                </a:extLst>
              </p:cNvPr>
              <p:cNvSpPr/>
              <p:nvPr/>
            </p:nvSpPr>
            <p:spPr>
              <a:xfrm rot="5400000">
                <a:off x="4023852" y="3844868"/>
                <a:ext cx="401921" cy="3268556"/>
              </a:xfrm>
              <a:custGeom>
                <a:avLst/>
                <a:gdLst>
                  <a:gd name="connsiteX0" fmla="*/ 0 w 401921"/>
                  <a:gd name="connsiteY0" fmla="*/ 3268556 h 3268556"/>
                  <a:gd name="connsiteX1" fmla="*/ 1 w 401921"/>
                  <a:gd name="connsiteY1" fmla="*/ 0 h 3268556"/>
                  <a:gd name="connsiteX2" fmla="*/ 401921 w 401921"/>
                  <a:gd name="connsiteY2" fmla="*/ 0 h 3268556"/>
                  <a:gd name="connsiteX3" fmla="*/ 401921 w 401921"/>
                  <a:gd name="connsiteY3" fmla="*/ 2862213 h 3268556"/>
                  <a:gd name="connsiteX4" fmla="*/ 77074 w 401921"/>
                  <a:gd name="connsiteY4" fmla="*/ 3260786 h 3268556"/>
                  <a:gd name="connsiteX5" fmla="*/ 0 w 401921"/>
                  <a:gd name="connsiteY5" fmla="*/ 3268556 h 32685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401921" h="3268556">
                    <a:moveTo>
                      <a:pt x="0" y="3268556"/>
                    </a:moveTo>
                    <a:lnTo>
                      <a:pt x="1" y="0"/>
                    </a:lnTo>
                    <a:lnTo>
                      <a:pt x="401921" y="0"/>
                    </a:lnTo>
                    <a:lnTo>
                      <a:pt x="401921" y="2862213"/>
                    </a:lnTo>
                    <a:cubicBezTo>
                      <a:pt x="401921" y="3058818"/>
                      <a:pt x="262464" y="3222850"/>
                      <a:pt x="77074" y="3260786"/>
                    </a:cubicBezTo>
                    <a:lnTo>
                      <a:pt x="0" y="3268556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38" name="Freeform: Shape 37">
                <a:extLst>
                  <a:ext uri="{FF2B5EF4-FFF2-40B4-BE49-F238E27FC236}">
                    <a16:creationId xmlns:a16="http://schemas.microsoft.com/office/drawing/2014/main" id="{23FEC2D3-3662-4889-89C5-586C35D9F1BE}"/>
                  </a:ext>
                </a:extLst>
              </p:cNvPr>
              <p:cNvSpPr/>
              <p:nvPr/>
            </p:nvSpPr>
            <p:spPr>
              <a:xfrm rot="5400000">
                <a:off x="7766226" y="3844869"/>
                <a:ext cx="401921" cy="3268557"/>
              </a:xfrm>
              <a:custGeom>
                <a:avLst/>
                <a:gdLst>
                  <a:gd name="connsiteX0" fmla="*/ 0 w 401921"/>
                  <a:gd name="connsiteY0" fmla="*/ 3268557 h 3268557"/>
                  <a:gd name="connsiteX1" fmla="*/ 1 w 401921"/>
                  <a:gd name="connsiteY1" fmla="*/ 0 h 3268557"/>
                  <a:gd name="connsiteX2" fmla="*/ 77074 w 401921"/>
                  <a:gd name="connsiteY2" fmla="*/ 7770 h 3268557"/>
                  <a:gd name="connsiteX3" fmla="*/ 401921 w 401921"/>
                  <a:gd name="connsiteY3" fmla="*/ 406342 h 3268557"/>
                  <a:gd name="connsiteX4" fmla="*/ 401920 w 401921"/>
                  <a:gd name="connsiteY4" fmla="*/ 3268557 h 3268557"/>
                  <a:gd name="connsiteX5" fmla="*/ 0 w 401921"/>
                  <a:gd name="connsiteY5" fmla="*/ 3268557 h 32685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401921" h="3268557">
                    <a:moveTo>
                      <a:pt x="0" y="3268557"/>
                    </a:moveTo>
                    <a:lnTo>
                      <a:pt x="1" y="0"/>
                    </a:lnTo>
                    <a:lnTo>
                      <a:pt x="77074" y="7770"/>
                    </a:lnTo>
                    <a:cubicBezTo>
                      <a:pt x="262464" y="45706"/>
                      <a:pt x="401921" y="209738"/>
                      <a:pt x="401921" y="406342"/>
                    </a:cubicBezTo>
                    <a:lnTo>
                      <a:pt x="401920" y="3268557"/>
                    </a:lnTo>
                    <a:lnTo>
                      <a:pt x="0" y="3268557"/>
                    </a:lnTo>
                    <a:close/>
                  </a:path>
                </a:pathLst>
              </a:custGeom>
              <a:solidFill>
                <a:schemeClr val="accent5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grpSp>
            <p:nvGrpSpPr>
              <p:cNvPr id="39" name="Group 38">
                <a:extLst>
                  <a:ext uri="{FF2B5EF4-FFF2-40B4-BE49-F238E27FC236}">
                    <a16:creationId xmlns:a16="http://schemas.microsoft.com/office/drawing/2014/main" id="{F1DEFE6C-5656-4025-8534-422217EB8E6A}"/>
                  </a:ext>
                </a:extLst>
              </p:cNvPr>
              <p:cNvGrpSpPr/>
              <p:nvPr/>
            </p:nvGrpSpPr>
            <p:grpSpPr>
              <a:xfrm>
                <a:off x="3154869" y="2906970"/>
                <a:ext cx="5882262" cy="2773138"/>
                <a:chOff x="3194525" y="2906970"/>
                <a:chExt cx="5882262" cy="2773138"/>
              </a:xfrm>
            </p:grpSpPr>
            <p:sp>
              <p:nvSpPr>
                <p:cNvPr id="40" name="Freeform: Shape 39">
                  <a:extLst>
                    <a:ext uri="{FF2B5EF4-FFF2-40B4-BE49-F238E27FC236}">
                      <a16:creationId xmlns:a16="http://schemas.microsoft.com/office/drawing/2014/main" id="{E27EB78C-AE05-435D-831A-8FE7B445B83A}"/>
                    </a:ext>
                  </a:extLst>
                </p:cNvPr>
                <p:cNvSpPr/>
                <p:nvPr/>
              </p:nvSpPr>
              <p:spPr>
                <a:xfrm>
                  <a:off x="6142749" y="4213087"/>
                  <a:ext cx="2934038" cy="1467020"/>
                </a:xfrm>
                <a:custGeom>
                  <a:avLst/>
                  <a:gdLst>
                    <a:gd name="connsiteX0" fmla="*/ 1467019 w 2934038"/>
                    <a:gd name="connsiteY0" fmla="*/ 0 h 1467020"/>
                    <a:gd name="connsiteX1" fmla="*/ 2204074 w 2934038"/>
                    <a:gd name="connsiteY1" fmla="*/ 737055 h 1467020"/>
                    <a:gd name="connsiteX2" fmla="*/ 2112316 w 2934038"/>
                    <a:gd name="connsiteY2" fmla="*/ 828813 h 1467020"/>
                    <a:gd name="connsiteX3" fmla="*/ 2112319 w 2934038"/>
                    <a:gd name="connsiteY3" fmla="*/ 828813 h 1467020"/>
                    <a:gd name="connsiteX4" fmla="*/ 2204075 w 2934038"/>
                    <a:gd name="connsiteY4" fmla="*/ 737057 h 1467020"/>
                    <a:gd name="connsiteX5" fmla="*/ 2934038 w 2934038"/>
                    <a:gd name="connsiteY5" fmla="*/ 1467020 h 1467020"/>
                    <a:gd name="connsiteX6" fmla="*/ 1474112 w 2934038"/>
                    <a:gd name="connsiteY6" fmla="*/ 1467019 h 1467020"/>
                    <a:gd name="connsiteX7" fmla="*/ 1642418 w 2934038"/>
                    <a:gd name="connsiteY7" fmla="*/ 1298713 h 1467020"/>
                    <a:gd name="connsiteX8" fmla="*/ 1642417 w 2934038"/>
                    <a:gd name="connsiteY8" fmla="*/ 1298713 h 1467020"/>
                    <a:gd name="connsiteX9" fmla="*/ 1474112 w 2934038"/>
                    <a:gd name="connsiteY9" fmla="*/ 1467018 h 1467020"/>
                    <a:gd name="connsiteX10" fmla="*/ 0 w 2934038"/>
                    <a:gd name="connsiteY10" fmla="*/ 1467018 h 1467020"/>
                    <a:gd name="connsiteX0" fmla="*/ 1467019 w 2934038"/>
                    <a:gd name="connsiteY0" fmla="*/ 0 h 1467020"/>
                    <a:gd name="connsiteX1" fmla="*/ 2204074 w 2934038"/>
                    <a:gd name="connsiteY1" fmla="*/ 737055 h 1467020"/>
                    <a:gd name="connsiteX2" fmla="*/ 2112316 w 2934038"/>
                    <a:gd name="connsiteY2" fmla="*/ 828813 h 1467020"/>
                    <a:gd name="connsiteX3" fmla="*/ 2112319 w 2934038"/>
                    <a:gd name="connsiteY3" fmla="*/ 828813 h 1467020"/>
                    <a:gd name="connsiteX4" fmla="*/ 2204075 w 2934038"/>
                    <a:gd name="connsiteY4" fmla="*/ 737057 h 1467020"/>
                    <a:gd name="connsiteX5" fmla="*/ 2934038 w 2934038"/>
                    <a:gd name="connsiteY5" fmla="*/ 1467020 h 1467020"/>
                    <a:gd name="connsiteX6" fmla="*/ 1474112 w 2934038"/>
                    <a:gd name="connsiteY6" fmla="*/ 1467019 h 1467020"/>
                    <a:gd name="connsiteX7" fmla="*/ 1642418 w 2934038"/>
                    <a:gd name="connsiteY7" fmla="*/ 1298713 h 1467020"/>
                    <a:gd name="connsiteX8" fmla="*/ 1474112 w 2934038"/>
                    <a:gd name="connsiteY8" fmla="*/ 1467018 h 1467020"/>
                    <a:gd name="connsiteX9" fmla="*/ 0 w 2934038"/>
                    <a:gd name="connsiteY9" fmla="*/ 1467018 h 1467020"/>
                    <a:gd name="connsiteX10" fmla="*/ 1467019 w 2934038"/>
                    <a:gd name="connsiteY10" fmla="*/ 0 h 1467020"/>
                    <a:gd name="connsiteX0" fmla="*/ 1467019 w 2934038"/>
                    <a:gd name="connsiteY0" fmla="*/ 0 h 1467020"/>
                    <a:gd name="connsiteX1" fmla="*/ 2204074 w 2934038"/>
                    <a:gd name="connsiteY1" fmla="*/ 737055 h 1467020"/>
                    <a:gd name="connsiteX2" fmla="*/ 2112316 w 2934038"/>
                    <a:gd name="connsiteY2" fmla="*/ 828813 h 1467020"/>
                    <a:gd name="connsiteX3" fmla="*/ 2112319 w 2934038"/>
                    <a:gd name="connsiteY3" fmla="*/ 828813 h 1467020"/>
                    <a:gd name="connsiteX4" fmla="*/ 2204075 w 2934038"/>
                    <a:gd name="connsiteY4" fmla="*/ 737057 h 1467020"/>
                    <a:gd name="connsiteX5" fmla="*/ 2934038 w 2934038"/>
                    <a:gd name="connsiteY5" fmla="*/ 1467020 h 1467020"/>
                    <a:gd name="connsiteX6" fmla="*/ 1474112 w 2934038"/>
                    <a:gd name="connsiteY6" fmla="*/ 1467019 h 1467020"/>
                    <a:gd name="connsiteX7" fmla="*/ 1474112 w 2934038"/>
                    <a:gd name="connsiteY7" fmla="*/ 1467018 h 1467020"/>
                    <a:gd name="connsiteX8" fmla="*/ 0 w 2934038"/>
                    <a:gd name="connsiteY8" fmla="*/ 1467018 h 1467020"/>
                    <a:gd name="connsiteX9" fmla="*/ 1467019 w 2934038"/>
                    <a:gd name="connsiteY9" fmla="*/ 0 h 1467020"/>
                    <a:gd name="connsiteX0" fmla="*/ 1467019 w 2934038"/>
                    <a:gd name="connsiteY0" fmla="*/ 0 h 1467020"/>
                    <a:gd name="connsiteX1" fmla="*/ 2204074 w 2934038"/>
                    <a:gd name="connsiteY1" fmla="*/ 737055 h 1467020"/>
                    <a:gd name="connsiteX2" fmla="*/ 2112316 w 2934038"/>
                    <a:gd name="connsiteY2" fmla="*/ 828813 h 1467020"/>
                    <a:gd name="connsiteX3" fmla="*/ 2112319 w 2934038"/>
                    <a:gd name="connsiteY3" fmla="*/ 828813 h 1467020"/>
                    <a:gd name="connsiteX4" fmla="*/ 2204075 w 2934038"/>
                    <a:gd name="connsiteY4" fmla="*/ 737057 h 1467020"/>
                    <a:gd name="connsiteX5" fmla="*/ 2934038 w 2934038"/>
                    <a:gd name="connsiteY5" fmla="*/ 1467020 h 1467020"/>
                    <a:gd name="connsiteX6" fmla="*/ 1474112 w 2934038"/>
                    <a:gd name="connsiteY6" fmla="*/ 1467019 h 1467020"/>
                    <a:gd name="connsiteX7" fmla="*/ 0 w 2934038"/>
                    <a:gd name="connsiteY7" fmla="*/ 1467018 h 1467020"/>
                    <a:gd name="connsiteX8" fmla="*/ 1467019 w 2934038"/>
                    <a:gd name="connsiteY8" fmla="*/ 0 h 1467020"/>
                    <a:gd name="connsiteX0" fmla="*/ 1467019 w 2934038"/>
                    <a:gd name="connsiteY0" fmla="*/ 0 h 1467020"/>
                    <a:gd name="connsiteX1" fmla="*/ 2204074 w 2934038"/>
                    <a:gd name="connsiteY1" fmla="*/ 737055 h 1467020"/>
                    <a:gd name="connsiteX2" fmla="*/ 2112316 w 2934038"/>
                    <a:gd name="connsiteY2" fmla="*/ 828813 h 1467020"/>
                    <a:gd name="connsiteX3" fmla="*/ 2112319 w 2934038"/>
                    <a:gd name="connsiteY3" fmla="*/ 828813 h 1467020"/>
                    <a:gd name="connsiteX4" fmla="*/ 2204075 w 2934038"/>
                    <a:gd name="connsiteY4" fmla="*/ 737057 h 1467020"/>
                    <a:gd name="connsiteX5" fmla="*/ 2934038 w 2934038"/>
                    <a:gd name="connsiteY5" fmla="*/ 1467020 h 1467020"/>
                    <a:gd name="connsiteX6" fmla="*/ 0 w 2934038"/>
                    <a:gd name="connsiteY6" fmla="*/ 1467018 h 1467020"/>
                    <a:gd name="connsiteX7" fmla="*/ 1467019 w 2934038"/>
                    <a:gd name="connsiteY7" fmla="*/ 0 h 1467020"/>
                    <a:gd name="connsiteX0" fmla="*/ 1467019 w 2934038"/>
                    <a:gd name="connsiteY0" fmla="*/ 0 h 1467020"/>
                    <a:gd name="connsiteX1" fmla="*/ 2204074 w 2934038"/>
                    <a:gd name="connsiteY1" fmla="*/ 737055 h 1467020"/>
                    <a:gd name="connsiteX2" fmla="*/ 2112316 w 2934038"/>
                    <a:gd name="connsiteY2" fmla="*/ 828813 h 1467020"/>
                    <a:gd name="connsiteX3" fmla="*/ 2204075 w 2934038"/>
                    <a:gd name="connsiteY3" fmla="*/ 737057 h 1467020"/>
                    <a:gd name="connsiteX4" fmla="*/ 2934038 w 2934038"/>
                    <a:gd name="connsiteY4" fmla="*/ 1467020 h 1467020"/>
                    <a:gd name="connsiteX5" fmla="*/ 0 w 2934038"/>
                    <a:gd name="connsiteY5" fmla="*/ 1467018 h 1467020"/>
                    <a:gd name="connsiteX6" fmla="*/ 1467019 w 2934038"/>
                    <a:gd name="connsiteY6" fmla="*/ 0 h 1467020"/>
                    <a:gd name="connsiteX0" fmla="*/ 1467019 w 2934038"/>
                    <a:gd name="connsiteY0" fmla="*/ 0 h 1467020"/>
                    <a:gd name="connsiteX1" fmla="*/ 2204074 w 2934038"/>
                    <a:gd name="connsiteY1" fmla="*/ 737055 h 1467020"/>
                    <a:gd name="connsiteX2" fmla="*/ 2204075 w 2934038"/>
                    <a:gd name="connsiteY2" fmla="*/ 737057 h 1467020"/>
                    <a:gd name="connsiteX3" fmla="*/ 2934038 w 2934038"/>
                    <a:gd name="connsiteY3" fmla="*/ 1467020 h 1467020"/>
                    <a:gd name="connsiteX4" fmla="*/ 0 w 2934038"/>
                    <a:gd name="connsiteY4" fmla="*/ 1467018 h 1467020"/>
                    <a:gd name="connsiteX5" fmla="*/ 1467019 w 2934038"/>
                    <a:gd name="connsiteY5" fmla="*/ 0 h 1467020"/>
                    <a:gd name="connsiteX0" fmla="*/ 1467019 w 3024603"/>
                    <a:gd name="connsiteY0" fmla="*/ 0 h 1467020"/>
                    <a:gd name="connsiteX1" fmla="*/ 2204074 w 3024603"/>
                    <a:gd name="connsiteY1" fmla="*/ 737055 h 1467020"/>
                    <a:gd name="connsiteX2" fmla="*/ 2934038 w 3024603"/>
                    <a:gd name="connsiteY2" fmla="*/ 1467020 h 1467020"/>
                    <a:gd name="connsiteX3" fmla="*/ 0 w 3024603"/>
                    <a:gd name="connsiteY3" fmla="*/ 1467018 h 1467020"/>
                    <a:gd name="connsiteX4" fmla="*/ 1467019 w 3024603"/>
                    <a:gd name="connsiteY4" fmla="*/ 0 h 1467020"/>
                    <a:gd name="connsiteX0" fmla="*/ 1467019 w 2934038"/>
                    <a:gd name="connsiteY0" fmla="*/ 0 h 1467020"/>
                    <a:gd name="connsiteX1" fmla="*/ 2934038 w 2934038"/>
                    <a:gd name="connsiteY1" fmla="*/ 1467020 h 1467020"/>
                    <a:gd name="connsiteX2" fmla="*/ 0 w 2934038"/>
                    <a:gd name="connsiteY2" fmla="*/ 1467018 h 1467020"/>
                    <a:gd name="connsiteX3" fmla="*/ 1467019 w 2934038"/>
                    <a:gd name="connsiteY3" fmla="*/ 0 h 146702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934038" h="1467020">
                      <a:moveTo>
                        <a:pt x="1467019" y="0"/>
                      </a:moveTo>
                      <a:lnTo>
                        <a:pt x="2934038" y="1467020"/>
                      </a:lnTo>
                      <a:lnTo>
                        <a:pt x="0" y="1467018"/>
                      </a:lnTo>
                      <a:lnTo>
                        <a:pt x="1467019" y="0"/>
                      </a:lnTo>
                      <a:close/>
                    </a:path>
                  </a:pathLst>
                </a:custGeom>
                <a:solidFill>
                  <a:schemeClr val="accent5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41" name="Freeform: Shape 40">
                  <a:extLst>
                    <a:ext uri="{FF2B5EF4-FFF2-40B4-BE49-F238E27FC236}">
                      <a16:creationId xmlns:a16="http://schemas.microsoft.com/office/drawing/2014/main" id="{6704DDD9-10FB-4E9E-99F8-6D95CCC4BD72}"/>
                    </a:ext>
                  </a:extLst>
                </p:cNvPr>
                <p:cNvSpPr/>
                <p:nvPr/>
              </p:nvSpPr>
              <p:spPr>
                <a:xfrm>
                  <a:off x="4668637" y="3476030"/>
                  <a:ext cx="3678186" cy="2204076"/>
                </a:xfrm>
                <a:custGeom>
                  <a:avLst/>
                  <a:gdLst>
                    <a:gd name="connsiteX0" fmla="*/ 2204076 w 3678186"/>
                    <a:gd name="connsiteY0" fmla="*/ 0 h 2204076"/>
                    <a:gd name="connsiteX1" fmla="*/ 2941132 w 3678186"/>
                    <a:gd name="connsiteY1" fmla="*/ 737056 h 2204076"/>
                    <a:gd name="connsiteX2" fmla="*/ 2772718 w 3678186"/>
                    <a:gd name="connsiteY2" fmla="*/ 905470 h 2204076"/>
                    <a:gd name="connsiteX3" fmla="*/ 2772719 w 3678186"/>
                    <a:gd name="connsiteY3" fmla="*/ 905470 h 2204076"/>
                    <a:gd name="connsiteX4" fmla="*/ 2941131 w 3678186"/>
                    <a:gd name="connsiteY4" fmla="*/ 737058 h 2204076"/>
                    <a:gd name="connsiteX5" fmla="*/ 3678186 w 3678186"/>
                    <a:gd name="connsiteY5" fmla="*/ 1474113 h 2204076"/>
                    <a:gd name="connsiteX6" fmla="*/ 2948224 w 3678186"/>
                    <a:gd name="connsiteY6" fmla="*/ 2204076 h 2204076"/>
                    <a:gd name="connsiteX7" fmla="*/ 1474112 w 3678186"/>
                    <a:gd name="connsiteY7" fmla="*/ 2204076 h 2204076"/>
                    <a:gd name="connsiteX8" fmla="*/ 1986163 w 3678186"/>
                    <a:gd name="connsiteY8" fmla="*/ 1692026 h 2204076"/>
                    <a:gd name="connsiteX9" fmla="*/ 1986163 w 3678186"/>
                    <a:gd name="connsiteY9" fmla="*/ 1692025 h 2204076"/>
                    <a:gd name="connsiteX10" fmla="*/ 1474112 w 3678186"/>
                    <a:gd name="connsiteY10" fmla="*/ 2204075 h 2204076"/>
                    <a:gd name="connsiteX11" fmla="*/ 0 w 3678186"/>
                    <a:gd name="connsiteY11" fmla="*/ 2204076 h 2204076"/>
                    <a:gd name="connsiteX0" fmla="*/ 2204076 w 3678186"/>
                    <a:gd name="connsiteY0" fmla="*/ 0 h 2204076"/>
                    <a:gd name="connsiteX1" fmla="*/ 2941132 w 3678186"/>
                    <a:gd name="connsiteY1" fmla="*/ 737056 h 2204076"/>
                    <a:gd name="connsiteX2" fmla="*/ 2772718 w 3678186"/>
                    <a:gd name="connsiteY2" fmla="*/ 905470 h 2204076"/>
                    <a:gd name="connsiteX3" fmla="*/ 2772719 w 3678186"/>
                    <a:gd name="connsiteY3" fmla="*/ 905470 h 2204076"/>
                    <a:gd name="connsiteX4" fmla="*/ 2941131 w 3678186"/>
                    <a:gd name="connsiteY4" fmla="*/ 737058 h 2204076"/>
                    <a:gd name="connsiteX5" fmla="*/ 3678186 w 3678186"/>
                    <a:gd name="connsiteY5" fmla="*/ 1474113 h 2204076"/>
                    <a:gd name="connsiteX6" fmla="*/ 2948224 w 3678186"/>
                    <a:gd name="connsiteY6" fmla="*/ 2204076 h 2204076"/>
                    <a:gd name="connsiteX7" fmla="*/ 1474112 w 3678186"/>
                    <a:gd name="connsiteY7" fmla="*/ 2204076 h 2204076"/>
                    <a:gd name="connsiteX8" fmla="*/ 1986163 w 3678186"/>
                    <a:gd name="connsiteY8" fmla="*/ 1692026 h 2204076"/>
                    <a:gd name="connsiteX9" fmla="*/ 1474112 w 3678186"/>
                    <a:gd name="connsiteY9" fmla="*/ 2204075 h 2204076"/>
                    <a:gd name="connsiteX10" fmla="*/ 0 w 3678186"/>
                    <a:gd name="connsiteY10" fmla="*/ 2204076 h 2204076"/>
                    <a:gd name="connsiteX11" fmla="*/ 2204076 w 3678186"/>
                    <a:gd name="connsiteY11" fmla="*/ 0 h 2204076"/>
                    <a:gd name="connsiteX0" fmla="*/ 2204076 w 3678186"/>
                    <a:gd name="connsiteY0" fmla="*/ 0 h 2204076"/>
                    <a:gd name="connsiteX1" fmla="*/ 2941132 w 3678186"/>
                    <a:gd name="connsiteY1" fmla="*/ 737056 h 2204076"/>
                    <a:gd name="connsiteX2" fmla="*/ 2772718 w 3678186"/>
                    <a:gd name="connsiteY2" fmla="*/ 905470 h 2204076"/>
                    <a:gd name="connsiteX3" fmla="*/ 2772719 w 3678186"/>
                    <a:gd name="connsiteY3" fmla="*/ 905470 h 2204076"/>
                    <a:gd name="connsiteX4" fmla="*/ 2941131 w 3678186"/>
                    <a:gd name="connsiteY4" fmla="*/ 737058 h 2204076"/>
                    <a:gd name="connsiteX5" fmla="*/ 3678186 w 3678186"/>
                    <a:gd name="connsiteY5" fmla="*/ 1474113 h 2204076"/>
                    <a:gd name="connsiteX6" fmla="*/ 2948224 w 3678186"/>
                    <a:gd name="connsiteY6" fmla="*/ 2204076 h 2204076"/>
                    <a:gd name="connsiteX7" fmla="*/ 1474112 w 3678186"/>
                    <a:gd name="connsiteY7" fmla="*/ 2204076 h 2204076"/>
                    <a:gd name="connsiteX8" fmla="*/ 1474112 w 3678186"/>
                    <a:gd name="connsiteY8" fmla="*/ 2204075 h 2204076"/>
                    <a:gd name="connsiteX9" fmla="*/ 0 w 3678186"/>
                    <a:gd name="connsiteY9" fmla="*/ 2204076 h 2204076"/>
                    <a:gd name="connsiteX10" fmla="*/ 2204076 w 3678186"/>
                    <a:gd name="connsiteY10" fmla="*/ 0 h 2204076"/>
                    <a:gd name="connsiteX0" fmla="*/ 2204076 w 3678186"/>
                    <a:gd name="connsiteY0" fmla="*/ 0 h 2204076"/>
                    <a:gd name="connsiteX1" fmla="*/ 2941132 w 3678186"/>
                    <a:gd name="connsiteY1" fmla="*/ 737056 h 2204076"/>
                    <a:gd name="connsiteX2" fmla="*/ 2772718 w 3678186"/>
                    <a:gd name="connsiteY2" fmla="*/ 905470 h 2204076"/>
                    <a:gd name="connsiteX3" fmla="*/ 2772719 w 3678186"/>
                    <a:gd name="connsiteY3" fmla="*/ 905470 h 2204076"/>
                    <a:gd name="connsiteX4" fmla="*/ 2941131 w 3678186"/>
                    <a:gd name="connsiteY4" fmla="*/ 737058 h 2204076"/>
                    <a:gd name="connsiteX5" fmla="*/ 3678186 w 3678186"/>
                    <a:gd name="connsiteY5" fmla="*/ 1474113 h 2204076"/>
                    <a:gd name="connsiteX6" fmla="*/ 2948224 w 3678186"/>
                    <a:gd name="connsiteY6" fmla="*/ 2204076 h 2204076"/>
                    <a:gd name="connsiteX7" fmla="*/ 1474112 w 3678186"/>
                    <a:gd name="connsiteY7" fmla="*/ 2204076 h 2204076"/>
                    <a:gd name="connsiteX8" fmla="*/ 0 w 3678186"/>
                    <a:gd name="connsiteY8" fmla="*/ 2204076 h 2204076"/>
                    <a:gd name="connsiteX9" fmla="*/ 2204076 w 3678186"/>
                    <a:gd name="connsiteY9" fmla="*/ 0 h 2204076"/>
                    <a:gd name="connsiteX0" fmla="*/ 2204076 w 3678186"/>
                    <a:gd name="connsiteY0" fmla="*/ 0 h 2204076"/>
                    <a:gd name="connsiteX1" fmla="*/ 2941132 w 3678186"/>
                    <a:gd name="connsiteY1" fmla="*/ 737056 h 2204076"/>
                    <a:gd name="connsiteX2" fmla="*/ 2772718 w 3678186"/>
                    <a:gd name="connsiteY2" fmla="*/ 905470 h 2204076"/>
                    <a:gd name="connsiteX3" fmla="*/ 2772719 w 3678186"/>
                    <a:gd name="connsiteY3" fmla="*/ 905470 h 2204076"/>
                    <a:gd name="connsiteX4" fmla="*/ 2941131 w 3678186"/>
                    <a:gd name="connsiteY4" fmla="*/ 737058 h 2204076"/>
                    <a:gd name="connsiteX5" fmla="*/ 3678186 w 3678186"/>
                    <a:gd name="connsiteY5" fmla="*/ 1474113 h 2204076"/>
                    <a:gd name="connsiteX6" fmla="*/ 2948224 w 3678186"/>
                    <a:gd name="connsiteY6" fmla="*/ 2204076 h 2204076"/>
                    <a:gd name="connsiteX7" fmla="*/ 0 w 3678186"/>
                    <a:gd name="connsiteY7" fmla="*/ 2204076 h 2204076"/>
                    <a:gd name="connsiteX8" fmla="*/ 2204076 w 3678186"/>
                    <a:gd name="connsiteY8" fmla="*/ 0 h 2204076"/>
                    <a:gd name="connsiteX0" fmla="*/ 2204076 w 3678186"/>
                    <a:gd name="connsiteY0" fmla="*/ 0 h 2204076"/>
                    <a:gd name="connsiteX1" fmla="*/ 2941132 w 3678186"/>
                    <a:gd name="connsiteY1" fmla="*/ 737056 h 2204076"/>
                    <a:gd name="connsiteX2" fmla="*/ 2772718 w 3678186"/>
                    <a:gd name="connsiteY2" fmla="*/ 905470 h 2204076"/>
                    <a:gd name="connsiteX3" fmla="*/ 2941131 w 3678186"/>
                    <a:gd name="connsiteY3" fmla="*/ 737058 h 2204076"/>
                    <a:gd name="connsiteX4" fmla="*/ 3678186 w 3678186"/>
                    <a:gd name="connsiteY4" fmla="*/ 1474113 h 2204076"/>
                    <a:gd name="connsiteX5" fmla="*/ 2948224 w 3678186"/>
                    <a:gd name="connsiteY5" fmla="*/ 2204076 h 2204076"/>
                    <a:gd name="connsiteX6" fmla="*/ 0 w 3678186"/>
                    <a:gd name="connsiteY6" fmla="*/ 2204076 h 2204076"/>
                    <a:gd name="connsiteX7" fmla="*/ 2204076 w 3678186"/>
                    <a:gd name="connsiteY7" fmla="*/ 0 h 2204076"/>
                    <a:gd name="connsiteX0" fmla="*/ 2204076 w 3678186"/>
                    <a:gd name="connsiteY0" fmla="*/ 0 h 2204076"/>
                    <a:gd name="connsiteX1" fmla="*/ 2941132 w 3678186"/>
                    <a:gd name="connsiteY1" fmla="*/ 737056 h 2204076"/>
                    <a:gd name="connsiteX2" fmla="*/ 2941131 w 3678186"/>
                    <a:gd name="connsiteY2" fmla="*/ 737058 h 2204076"/>
                    <a:gd name="connsiteX3" fmla="*/ 3678186 w 3678186"/>
                    <a:gd name="connsiteY3" fmla="*/ 1474113 h 2204076"/>
                    <a:gd name="connsiteX4" fmla="*/ 2948224 w 3678186"/>
                    <a:gd name="connsiteY4" fmla="*/ 2204076 h 2204076"/>
                    <a:gd name="connsiteX5" fmla="*/ 0 w 3678186"/>
                    <a:gd name="connsiteY5" fmla="*/ 2204076 h 2204076"/>
                    <a:gd name="connsiteX6" fmla="*/ 2204076 w 3678186"/>
                    <a:gd name="connsiteY6" fmla="*/ 0 h 2204076"/>
                    <a:gd name="connsiteX0" fmla="*/ 2204076 w 3678186"/>
                    <a:gd name="connsiteY0" fmla="*/ 0 h 2204076"/>
                    <a:gd name="connsiteX1" fmla="*/ 2941132 w 3678186"/>
                    <a:gd name="connsiteY1" fmla="*/ 737056 h 2204076"/>
                    <a:gd name="connsiteX2" fmla="*/ 3678186 w 3678186"/>
                    <a:gd name="connsiteY2" fmla="*/ 1474113 h 2204076"/>
                    <a:gd name="connsiteX3" fmla="*/ 2948224 w 3678186"/>
                    <a:gd name="connsiteY3" fmla="*/ 2204076 h 2204076"/>
                    <a:gd name="connsiteX4" fmla="*/ 0 w 3678186"/>
                    <a:gd name="connsiteY4" fmla="*/ 2204076 h 2204076"/>
                    <a:gd name="connsiteX5" fmla="*/ 2204076 w 3678186"/>
                    <a:gd name="connsiteY5" fmla="*/ 0 h 2204076"/>
                    <a:gd name="connsiteX0" fmla="*/ 2204076 w 3678186"/>
                    <a:gd name="connsiteY0" fmla="*/ 0 h 2204076"/>
                    <a:gd name="connsiteX1" fmla="*/ 3678186 w 3678186"/>
                    <a:gd name="connsiteY1" fmla="*/ 1474113 h 2204076"/>
                    <a:gd name="connsiteX2" fmla="*/ 2948224 w 3678186"/>
                    <a:gd name="connsiteY2" fmla="*/ 2204076 h 2204076"/>
                    <a:gd name="connsiteX3" fmla="*/ 0 w 3678186"/>
                    <a:gd name="connsiteY3" fmla="*/ 2204076 h 2204076"/>
                    <a:gd name="connsiteX4" fmla="*/ 2204076 w 3678186"/>
                    <a:gd name="connsiteY4" fmla="*/ 0 h 220407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678186" h="2204076">
                      <a:moveTo>
                        <a:pt x="2204076" y="0"/>
                      </a:moveTo>
                      <a:lnTo>
                        <a:pt x="3678186" y="1474113"/>
                      </a:lnTo>
                      <a:lnTo>
                        <a:pt x="2948224" y="2204076"/>
                      </a:lnTo>
                      <a:lnTo>
                        <a:pt x="0" y="2204076"/>
                      </a:lnTo>
                      <a:lnTo>
                        <a:pt x="2204076" y="0"/>
                      </a:lnTo>
                      <a:close/>
                    </a:path>
                  </a:pathLst>
                </a:custGeom>
                <a:solidFill>
                  <a:srgbClr val="ED5824"/>
                </a:solidFill>
                <a:ln w="12700">
                  <a:miter lim="400000"/>
                </a:ln>
              </p:spPr>
              <p:txBody>
                <a:bodyPr rot="0" spcFirstLastPara="0" vertOverflow="overflow" horzOverflow="overflow" vert="horz" wrap="square" lIns="38100" tIns="38100" rIns="38100" bIns="3810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endParaRPr lang="en-US" sz="3000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42" name="Freeform: Shape 41">
                  <a:extLst>
                    <a:ext uri="{FF2B5EF4-FFF2-40B4-BE49-F238E27FC236}">
                      <a16:creationId xmlns:a16="http://schemas.microsoft.com/office/drawing/2014/main" id="{B01746C5-6BA4-4D22-9451-962283765BE5}"/>
                    </a:ext>
                  </a:extLst>
                </p:cNvPr>
                <p:cNvSpPr/>
                <p:nvPr/>
              </p:nvSpPr>
              <p:spPr>
                <a:xfrm>
                  <a:off x="3194525" y="2906970"/>
                  <a:ext cx="4415244" cy="2773138"/>
                </a:xfrm>
                <a:custGeom>
                  <a:avLst/>
                  <a:gdLst>
                    <a:gd name="connsiteX0" fmla="*/ 3667316 w 4415244"/>
                    <a:gd name="connsiteY0" fmla="*/ 579932 h 2773138"/>
                    <a:gd name="connsiteX1" fmla="*/ 3352325 w 4415244"/>
                    <a:gd name="connsiteY1" fmla="*/ 894923 h 2773138"/>
                    <a:gd name="connsiteX2" fmla="*/ 3352325 w 4415244"/>
                    <a:gd name="connsiteY2" fmla="*/ 894923 h 2773138"/>
                    <a:gd name="connsiteX3" fmla="*/ 2940608 w 4415244"/>
                    <a:gd name="connsiteY3" fmla="*/ 0 h 2773138"/>
                    <a:gd name="connsiteX4" fmla="*/ 3228288 w 4415244"/>
                    <a:gd name="connsiteY4" fmla="*/ 119162 h 2773138"/>
                    <a:gd name="connsiteX5" fmla="*/ 3678187 w 4415244"/>
                    <a:gd name="connsiteY5" fmla="*/ 569061 h 2773138"/>
                    <a:gd name="connsiteX6" fmla="*/ 3678188 w 4415244"/>
                    <a:gd name="connsiteY6" fmla="*/ 569060 h 2773138"/>
                    <a:gd name="connsiteX7" fmla="*/ 4415244 w 4415244"/>
                    <a:gd name="connsiteY7" fmla="*/ 1306116 h 2773138"/>
                    <a:gd name="connsiteX8" fmla="*/ 2948224 w 4415244"/>
                    <a:gd name="connsiteY8" fmla="*/ 2773135 h 2773138"/>
                    <a:gd name="connsiteX9" fmla="*/ 1474112 w 4415244"/>
                    <a:gd name="connsiteY9" fmla="*/ 2773136 h 2773138"/>
                    <a:gd name="connsiteX10" fmla="*/ 2215675 w 4415244"/>
                    <a:gd name="connsiteY10" fmla="*/ 2031573 h 2773138"/>
                    <a:gd name="connsiteX11" fmla="*/ 2215675 w 4415244"/>
                    <a:gd name="connsiteY11" fmla="*/ 2031573 h 2773138"/>
                    <a:gd name="connsiteX12" fmla="*/ 1474110 w 4415244"/>
                    <a:gd name="connsiteY12" fmla="*/ 2773137 h 2773138"/>
                    <a:gd name="connsiteX13" fmla="*/ 0 w 4415244"/>
                    <a:gd name="connsiteY13" fmla="*/ 2773138 h 2773138"/>
                    <a:gd name="connsiteX14" fmla="*/ 2658636 w 4415244"/>
                    <a:gd name="connsiteY14" fmla="*/ 114503 h 2773138"/>
                    <a:gd name="connsiteX15" fmla="*/ 2716752 w 4415244"/>
                    <a:gd name="connsiteY15" fmla="*/ 67028 h 2773138"/>
                    <a:gd name="connsiteX16" fmla="*/ 2940608 w 4415244"/>
                    <a:gd name="connsiteY16" fmla="*/ 0 h 2773138"/>
                    <a:gd name="connsiteX0" fmla="*/ 3667316 w 4415244"/>
                    <a:gd name="connsiteY0" fmla="*/ 579932 h 2773138"/>
                    <a:gd name="connsiteX1" fmla="*/ 3352325 w 4415244"/>
                    <a:gd name="connsiteY1" fmla="*/ 894923 h 2773138"/>
                    <a:gd name="connsiteX2" fmla="*/ 3352325 w 4415244"/>
                    <a:gd name="connsiteY2" fmla="*/ 894923 h 2773138"/>
                    <a:gd name="connsiteX3" fmla="*/ 3667316 w 4415244"/>
                    <a:gd name="connsiteY3" fmla="*/ 579932 h 2773138"/>
                    <a:gd name="connsiteX4" fmla="*/ 2940608 w 4415244"/>
                    <a:gd name="connsiteY4" fmla="*/ 0 h 2773138"/>
                    <a:gd name="connsiteX5" fmla="*/ 3228288 w 4415244"/>
                    <a:gd name="connsiteY5" fmla="*/ 119162 h 2773138"/>
                    <a:gd name="connsiteX6" fmla="*/ 3678187 w 4415244"/>
                    <a:gd name="connsiteY6" fmla="*/ 569061 h 2773138"/>
                    <a:gd name="connsiteX7" fmla="*/ 3678188 w 4415244"/>
                    <a:gd name="connsiteY7" fmla="*/ 569060 h 2773138"/>
                    <a:gd name="connsiteX8" fmla="*/ 4415244 w 4415244"/>
                    <a:gd name="connsiteY8" fmla="*/ 1306116 h 2773138"/>
                    <a:gd name="connsiteX9" fmla="*/ 2948224 w 4415244"/>
                    <a:gd name="connsiteY9" fmla="*/ 2773135 h 2773138"/>
                    <a:gd name="connsiteX10" fmla="*/ 1474112 w 4415244"/>
                    <a:gd name="connsiteY10" fmla="*/ 2773136 h 2773138"/>
                    <a:gd name="connsiteX11" fmla="*/ 2215675 w 4415244"/>
                    <a:gd name="connsiteY11" fmla="*/ 2031573 h 2773138"/>
                    <a:gd name="connsiteX12" fmla="*/ 1474110 w 4415244"/>
                    <a:gd name="connsiteY12" fmla="*/ 2773137 h 2773138"/>
                    <a:gd name="connsiteX13" fmla="*/ 0 w 4415244"/>
                    <a:gd name="connsiteY13" fmla="*/ 2773138 h 2773138"/>
                    <a:gd name="connsiteX14" fmla="*/ 2658636 w 4415244"/>
                    <a:gd name="connsiteY14" fmla="*/ 114503 h 2773138"/>
                    <a:gd name="connsiteX15" fmla="*/ 2716752 w 4415244"/>
                    <a:gd name="connsiteY15" fmla="*/ 67028 h 2773138"/>
                    <a:gd name="connsiteX16" fmla="*/ 2940608 w 4415244"/>
                    <a:gd name="connsiteY16" fmla="*/ 0 h 2773138"/>
                    <a:gd name="connsiteX0" fmla="*/ 3667316 w 4415244"/>
                    <a:gd name="connsiteY0" fmla="*/ 579932 h 2773138"/>
                    <a:gd name="connsiteX1" fmla="*/ 3352325 w 4415244"/>
                    <a:gd name="connsiteY1" fmla="*/ 894923 h 2773138"/>
                    <a:gd name="connsiteX2" fmla="*/ 3352325 w 4415244"/>
                    <a:gd name="connsiteY2" fmla="*/ 894923 h 2773138"/>
                    <a:gd name="connsiteX3" fmla="*/ 3667316 w 4415244"/>
                    <a:gd name="connsiteY3" fmla="*/ 579932 h 2773138"/>
                    <a:gd name="connsiteX4" fmla="*/ 2940608 w 4415244"/>
                    <a:gd name="connsiteY4" fmla="*/ 0 h 2773138"/>
                    <a:gd name="connsiteX5" fmla="*/ 3228288 w 4415244"/>
                    <a:gd name="connsiteY5" fmla="*/ 119162 h 2773138"/>
                    <a:gd name="connsiteX6" fmla="*/ 3678187 w 4415244"/>
                    <a:gd name="connsiteY6" fmla="*/ 569061 h 2773138"/>
                    <a:gd name="connsiteX7" fmla="*/ 3678188 w 4415244"/>
                    <a:gd name="connsiteY7" fmla="*/ 569060 h 2773138"/>
                    <a:gd name="connsiteX8" fmla="*/ 4415244 w 4415244"/>
                    <a:gd name="connsiteY8" fmla="*/ 1306116 h 2773138"/>
                    <a:gd name="connsiteX9" fmla="*/ 2948224 w 4415244"/>
                    <a:gd name="connsiteY9" fmla="*/ 2773135 h 2773138"/>
                    <a:gd name="connsiteX10" fmla="*/ 1474112 w 4415244"/>
                    <a:gd name="connsiteY10" fmla="*/ 2773136 h 2773138"/>
                    <a:gd name="connsiteX11" fmla="*/ 1474110 w 4415244"/>
                    <a:gd name="connsiteY11" fmla="*/ 2773137 h 2773138"/>
                    <a:gd name="connsiteX12" fmla="*/ 0 w 4415244"/>
                    <a:gd name="connsiteY12" fmla="*/ 2773138 h 2773138"/>
                    <a:gd name="connsiteX13" fmla="*/ 2658636 w 4415244"/>
                    <a:gd name="connsiteY13" fmla="*/ 114503 h 2773138"/>
                    <a:gd name="connsiteX14" fmla="*/ 2716752 w 4415244"/>
                    <a:gd name="connsiteY14" fmla="*/ 67028 h 2773138"/>
                    <a:gd name="connsiteX15" fmla="*/ 2940608 w 4415244"/>
                    <a:gd name="connsiteY15" fmla="*/ 0 h 2773138"/>
                    <a:gd name="connsiteX0" fmla="*/ 3689364 w 4437292"/>
                    <a:gd name="connsiteY0" fmla="*/ 579932 h 2970073"/>
                    <a:gd name="connsiteX1" fmla="*/ 3374373 w 4437292"/>
                    <a:gd name="connsiteY1" fmla="*/ 894923 h 2970073"/>
                    <a:gd name="connsiteX2" fmla="*/ 3374373 w 4437292"/>
                    <a:gd name="connsiteY2" fmla="*/ 894923 h 2970073"/>
                    <a:gd name="connsiteX3" fmla="*/ 3689364 w 4437292"/>
                    <a:gd name="connsiteY3" fmla="*/ 579932 h 2970073"/>
                    <a:gd name="connsiteX4" fmla="*/ 2962656 w 4437292"/>
                    <a:gd name="connsiteY4" fmla="*/ 0 h 2970073"/>
                    <a:gd name="connsiteX5" fmla="*/ 3250336 w 4437292"/>
                    <a:gd name="connsiteY5" fmla="*/ 119162 h 2970073"/>
                    <a:gd name="connsiteX6" fmla="*/ 3700235 w 4437292"/>
                    <a:gd name="connsiteY6" fmla="*/ 569061 h 2970073"/>
                    <a:gd name="connsiteX7" fmla="*/ 3700236 w 4437292"/>
                    <a:gd name="connsiteY7" fmla="*/ 569060 h 2970073"/>
                    <a:gd name="connsiteX8" fmla="*/ 4437292 w 4437292"/>
                    <a:gd name="connsiteY8" fmla="*/ 1306116 h 2970073"/>
                    <a:gd name="connsiteX9" fmla="*/ 2970272 w 4437292"/>
                    <a:gd name="connsiteY9" fmla="*/ 2773135 h 2970073"/>
                    <a:gd name="connsiteX10" fmla="*/ 1496160 w 4437292"/>
                    <a:gd name="connsiteY10" fmla="*/ 2773136 h 2970073"/>
                    <a:gd name="connsiteX11" fmla="*/ 22048 w 4437292"/>
                    <a:gd name="connsiteY11" fmla="*/ 2773138 h 2970073"/>
                    <a:gd name="connsiteX12" fmla="*/ 2680684 w 4437292"/>
                    <a:gd name="connsiteY12" fmla="*/ 114503 h 2970073"/>
                    <a:gd name="connsiteX13" fmla="*/ 2738800 w 4437292"/>
                    <a:gd name="connsiteY13" fmla="*/ 67028 h 2970073"/>
                    <a:gd name="connsiteX14" fmla="*/ 2962656 w 4437292"/>
                    <a:gd name="connsiteY14" fmla="*/ 0 h 2970073"/>
                    <a:gd name="connsiteX0" fmla="*/ 3667316 w 4415244"/>
                    <a:gd name="connsiteY0" fmla="*/ 579932 h 2773138"/>
                    <a:gd name="connsiteX1" fmla="*/ 3352325 w 4415244"/>
                    <a:gd name="connsiteY1" fmla="*/ 894923 h 2773138"/>
                    <a:gd name="connsiteX2" fmla="*/ 3352325 w 4415244"/>
                    <a:gd name="connsiteY2" fmla="*/ 894923 h 2773138"/>
                    <a:gd name="connsiteX3" fmla="*/ 3667316 w 4415244"/>
                    <a:gd name="connsiteY3" fmla="*/ 579932 h 2773138"/>
                    <a:gd name="connsiteX4" fmla="*/ 2940608 w 4415244"/>
                    <a:gd name="connsiteY4" fmla="*/ 0 h 2773138"/>
                    <a:gd name="connsiteX5" fmla="*/ 3228288 w 4415244"/>
                    <a:gd name="connsiteY5" fmla="*/ 119162 h 2773138"/>
                    <a:gd name="connsiteX6" fmla="*/ 3678187 w 4415244"/>
                    <a:gd name="connsiteY6" fmla="*/ 569061 h 2773138"/>
                    <a:gd name="connsiteX7" fmla="*/ 3678188 w 4415244"/>
                    <a:gd name="connsiteY7" fmla="*/ 569060 h 2773138"/>
                    <a:gd name="connsiteX8" fmla="*/ 4415244 w 4415244"/>
                    <a:gd name="connsiteY8" fmla="*/ 1306116 h 2773138"/>
                    <a:gd name="connsiteX9" fmla="*/ 2948224 w 4415244"/>
                    <a:gd name="connsiteY9" fmla="*/ 2773135 h 2773138"/>
                    <a:gd name="connsiteX10" fmla="*/ 0 w 4415244"/>
                    <a:gd name="connsiteY10" fmla="*/ 2773138 h 2773138"/>
                    <a:gd name="connsiteX11" fmla="*/ 2658636 w 4415244"/>
                    <a:gd name="connsiteY11" fmla="*/ 114503 h 2773138"/>
                    <a:gd name="connsiteX12" fmla="*/ 2716752 w 4415244"/>
                    <a:gd name="connsiteY12" fmla="*/ 67028 h 2773138"/>
                    <a:gd name="connsiteX13" fmla="*/ 2940608 w 4415244"/>
                    <a:gd name="connsiteY13" fmla="*/ 0 h 2773138"/>
                    <a:gd name="connsiteX0" fmla="*/ 3667316 w 4415244"/>
                    <a:gd name="connsiteY0" fmla="*/ 579932 h 2773138"/>
                    <a:gd name="connsiteX1" fmla="*/ 3352325 w 4415244"/>
                    <a:gd name="connsiteY1" fmla="*/ 894923 h 2773138"/>
                    <a:gd name="connsiteX2" fmla="*/ 3667316 w 4415244"/>
                    <a:gd name="connsiteY2" fmla="*/ 579932 h 2773138"/>
                    <a:gd name="connsiteX3" fmla="*/ 2940608 w 4415244"/>
                    <a:gd name="connsiteY3" fmla="*/ 0 h 2773138"/>
                    <a:gd name="connsiteX4" fmla="*/ 3228288 w 4415244"/>
                    <a:gd name="connsiteY4" fmla="*/ 119162 h 2773138"/>
                    <a:gd name="connsiteX5" fmla="*/ 3678187 w 4415244"/>
                    <a:gd name="connsiteY5" fmla="*/ 569061 h 2773138"/>
                    <a:gd name="connsiteX6" fmla="*/ 3678188 w 4415244"/>
                    <a:gd name="connsiteY6" fmla="*/ 569060 h 2773138"/>
                    <a:gd name="connsiteX7" fmla="*/ 4415244 w 4415244"/>
                    <a:gd name="connsiteY7" fmla="*/ 1306116 h 2773138"/>
                    <a:gd name="connsiteX8" fmla="*/ 2948224 w 4415244"/>
                    <a:gd name="connsiteY8" fmla="*/ 2773135 h 2773138"/>
                    <a:gd name="connsiteX9" fmla="*/ 0 w 4415244"/>
                    <a:gd name="connsiteY9" fmla="*/ 2773138 h 2773138"/>
                    <a:gd name="connsiteX10" fmla="*/ 2658636 w 4415244"/>
                    <a:gd name="connsiteY10" fmla="*/ 114503 h 2773138"/>
                    <a:gd name="connsiteX11" fmla="*/ 2716752 w 4415244"/>
                    <a:gd name="connsiteY11" fmla="*/ 67028 h 2773138"/>
                    <a:gd name="connsiteX12" fmla="*/ 2940608 w 4415244"/>
                    <a:gd name="connsiteY12" fmla="*/ 0 h 2773138"/>
                    <a:gd name="connsiteX0" fmla="*/ 2940608 w 4415244"/>
                    <a:gd name="connsiteY0" fmla="*/ 0 h 2773138"/>
                    <a:gd name="connsiteX1" fmla="*/ 3228288 w 4415244"/>
                    <a:gd name="connsiteY1" fmla="*/ 119162 h 2773138"/>
                    <a:gd name="connsiteX2" fmla="*/ 3678187 w 4415244"/>
                    <a:gd name="connsiteY2" fmla="*/ 569061 h 2773138"/>
                    <a:gd name="connsiteX3" fmla="*/ 3678188 w 4415244"/>
                    <a:gd name="connsiteY3" fmla="*/ 569060 h 2773138"/>
                    <a:gd name="connsiteX4" fmla="*/ 4415244 w 4415244"/>
                    <a:gd name="connsiteY4" fmla="*/ 1306116 h 2773138"/>
                    <a:gd name="connsiteX5" fmla="*/ 2948224 w 4415244"/>
                    <a:gd name="connsiteY5" fmla="*/ 2773135 h 2773138"/>
                    <a:gd name="connsiteX6" fmla="*/ 0 w 4415244"/>
                    <a:gd name="connsiteY6" fmla="*/ 2773138 h 2773138"/>
                    <a:gd name="connsiteX7" fmla="*/ 2658636 w 4415244"/>
                    <a:gd name="connsiteY7" fmla="*/ 114503 h 2773138"/>
                    <a:gd name="connsiteX8" fmla="*/ 2716752 w 4415244"/>
                    <a:gd name="connsiteY8" fmla="*/ 67028 h 2773138"/>
                    <a:gd name="connsiteX9" fmla="*/ 2940608 w 4415244"/>
                    <a:gd name="connsiteY9" fmla="*/ 0 h 2773138"/>
                    <a:gd name="connsiteX0" fmla="*/ 2940608 w 4415244"/>
                    <a:gd name="connsiteY0" fmla="*/ 0 h 2773138"/>
                    <a:gd name="connsiteX1" fmla="*/ 3228288 w 4415244"/>
                    <a:gd name="connsiteY1" fmla="*/ 119162 h 2773138"/>
                    <a:gd name="connsiteX2" fmla="*/ 3678187 w 4415244"/>
                    <a:gd name="connsiteY2" fmla="*/ 569061 h 2773138"/>
                    <a:gd name="connsiteX3" fmla="*/ 4415244 w 4415244"/>
                    <a:gd name="connsiteY3" fmla="*/ 1306116 h 2773138"/>
                    <a:gd name="connsiteX4" fmla="*/ 2948224 w 4415244"/>
                    <a:gd name="connsiteY4" fmla="*/ 2773135 h 2773138"/>
                    <a:gd name="connsiteX5" fmla="*/ 0 w 4415244"/>
                    <a:gd name="connsiteY5" fmla="*/ 2773138 h 2773138"/>
                    <a:gd name="connsiteX6" fmla="*/ 2658636 w 4415244"/>
                    <a:gd name="connsiteY6" fmla="*/ 114503 h 2773138"/>
                    <a:gd name="connsiteX7" fmla="*/ 2716752 w 4415244"/>
                    <a:gd name="connsiteY7" fmla="*/ 67028 h 2773138"/>
                    <a:gd name="connsiteX8" fmla="*/ 2940608 w 4415244"/>
                    <a:gd name="connsiteY8" fmla="*/ 0 h 2773138"/>
                    <a:gd name="connsiteX0" fmla="*/ 2940608 w 4415244"/>
                    <a:gd name="connsiteY0" fmla="*/ 0 h 2773138"/>
                    <a:gd name="connsiteX1" fmla="*/ 3228288 w 4415244"/>
                    <a:gd name="connsiteY1" fmla="*/ 119162 h 2773138"/>
                    <a:gd name="connsiteX2" fmla="*/ 4415244 w 4415244"/>
                    <a:gd name="connsiteY2" fmla="*/ 1306116 h 2773138"/>
                    <a:gd name="connsiteX3" fmla="*/ 2948224 w 4415244"/>
                    <a:gd name="connsiteY3" fmla="*/ 2773135 h 2773138"/>
                    <a:gd name="connsiteX4" fmla="*/ 0 w 4415244"/>
                    <a:gd name="connsiteY4" fmla="*/ 2773138 h 2773138"/>
                    <a:gd name="connsiteX5" fmla="*/ 2658636 w 4415244"/>
                    <a:gd name="connsiteY5" fmla="*/ 114503 h 2773138"/>
                    <a:gd name="connsiteX6" fmla="*/ 2716752 w 4415244"/>
                    <a:gd name="connsiteY6" fmla="*/ 67028 h 2773138"/>
                    <a:gd name="connsiteX7" fmla="*/ 2940608 w 4415244"/>
                    <a:gd name="connsiteY7" fmla="*/ 0 h 27731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4415244" h="2773138">
                      <a:moveTo>
                        <a:pt x="2940608" y="0"/>
                      </a:moveTo>
                      <a:cubicBezTo>
                        <a:pt x="3044728" y="1"/>
                        <a:pt x="3148847" y="39721"/>
                        <a:pt x="3228288" y="119162"/>
                      </a:cubicBezTo>
                      <a:lnTo>
                        <a:pt x="4415244" y="1306116"/>
                      </a:lnTo>
                      <a:lnTo>
                        <a:pt x="2948224" y="2773135"/>
                      </a:lnTo>
                      <a:lnTo>
                        <a:pt x="0" y="2773138"/>
                      </a:lnTo>
                      <a:lnTo>
                        <a:pt x="2658636" y="114503"/>
                      </a:lnTo>
                      <a:lnTo>
                        <a:pt x="2716752" y="67028"/>
                      </a:lnTo>
                      <a:cubicBezTo>
                        <a:pt x="2784430" y="22343"/>
                        <a:pt x="2862520" y="0"/>
                        <a:pt x="2940608" y="0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3" name="Freeform: Shape 72">
                  <a:extLst>
                    <a:ext uri="{FF2B5EF4-FFF2-40B4-BE49-F238E27FC236}">
                      <a16:creationId xmlns:a16="http://schemas.microsoft.com/office/drawing/2014/main" id="{C773A7BA-667C-4AA7-AEF2-068F06100C77}"/>
                    </a:ext>
                  </a:extLst>
                </p:cNvPr>
                <p:cNvSpPr/>
                <p:nvPr/>
              </p:nvSpPr>
              <p:spPr>
                <a:xfrm>
                  <a:off x="3194525" y="2906970"/>
                  <a:ext cx="3678187" cy="2773138"/>
                </a:xfrm>
                <a:custGeom>
                  <a:avLst/>
                  <a:gdLst>
                    <a:gd name="connsiteX0" fmla="*/ 2940608 w 3678187"/>
                    <a:gd name="connsiteY0" fmla="*/ 0 h 2773138"/>
                    <a:gd name="connsiteX1" fmla="*/ 3228288 w 3678187"/>
                    <a:gd name="connsiteY1" fmla="*/ 119162 h 2773138"/>
                    <a:gd name="connsiteX2" fmla="*/ 3678187 w 3678187"/>
                    <a:gd name="connsiteY2" fmla="*/ 569061 h 2773138"/>
                    <a:gd name="connsiteX3" fmla="*/ 1474110 w 3678187"/>
                    <a:gd name="connsiteY3" fmla="*/ 2773137 h 2773138"/>
                    <a:gd name="connsiteX4" fmla="*/ 0 w 3678187"/>
                    <a:gd name="connsiteY4" fmla="*/ 2773138 h 2773138"/>
                    <a:gd name="connsiteX5" fmla="*/ 2658636 w 3678187"/>
                    <a:gd name="connsiteY5" fmla="*/ 114503 h 2773138"/>
                    <a:gd name="connsiteX6" fmla="*/ 2716752 w 3678187"/>
                    <a:gd name="connsiteY6" fmla="*/ 67028 h 2773138"/>
                    <a:gd name="connsiteX7" fmla="*/ 2940608 w 3678187"/>
                    <a:gd name="connsiteY7" fmla="*/ 0 h 27731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3678187" h="2773138">
                      <a:moveTo>
                        <a:pt x="2940608" y="0"/>
                      </a:moveTo>
                      <a:cubicBezTo>
                        <a:pt x="3044728" y="1"/>
                        <a:pt x="3148847" y="39721"/>
                        <a:pt x="3228288" y="119162"/>
                      </a:cubicBezTo>
                      <a:lnTo>
                        <a:pt x="3678187" y="569061"/>
                      </a:lnTo>
                      <a:lnTo>
                        <a:pt x="1474110" y="2773137"/>
                      </a:lnTo>
                      <a:lnTo>
                        <a:pt x="0" y="2773138"/>
                      </a:lnTo>
                      <a:lnTo>
                        <a:pt x="2658636" y="114503"/>
                      </a:lnTo>
                      <a:lnTo>
                        <a:pt x="2716752" y="67028"/>
                      </a:lnTo>
                      <a:cubicBezTo>
                        <a:pt x="2784430" y="22343"/>
                        <a:pt x="2862520" y="0"/>
                        <a:pt x="2940608" y="0"/>
                      </a:cubicBez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en-US"/>
                </a:p>
              </p:txBody>
            </p:sp>
          </p:grpSp>
        </p:grp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4FCD471F-D8A6-48C3-B8D9-FEE5468596FD}"/>
              </a:ext>
            </a:extLst>
          </p:cNvPr>
          <p:cNvGrpSpPr/>
          <p:nvPr/>
        </p:nvGrpSpPr>
        <p:grpSpPr>
          <a:xfrm>
            <a:off x="9792286" y="2367354"/>
            <a:ext cx="2065172" cy="1659485"/>
            <a:chOff x="8921977" y="1466725"/>
            <a:chExt cx="2926080" cy="1659485"/>
          </a:xfrm>
        </p:grpSpPr>
        <p:sp>
          <p:nvSpPr>
            <p:cNvPr id="82" name="TextBox 81">
              <a:extLst>
                <a:ext uri="{FF2B5EF4-FFF2-40B4-BE49-F238E27FC236}">
                  <a16:creationId xmlns:a16="http://schemas.microsoft.com/office/drawing/2014/main" id="{0E80DFDA-9BB2-431D-8DCB-2882226E4154}"/>
                </a:ext>
              </a:extLst>
            </p:cNvPr>
            <p:cNvSpPr txBox="1"/>
            <p:nvPr/>
          </p:nvSpPr>
          <p:spPr>
            <a:xfrm>
              <a:off x="8921977" y="1466725"/>
              <a:ext cx="2926080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400" b="1" noProof="1"/>
                <a:t>Lorem Ipsum</a:t>
              </a:r>
            </a:p>
          </p:txBody>
        </p:sp>
        <p:sp>
          <p:nvSpPr>
            <p:cNvPr id="83" name="TextBox 82">
              <a:extLst>
                <a:ext uri="{FF2B5EF4-FFF2-40B4-BE49-F238E27FC236}">
                  <a16:creationId xmlns:a16="http://schemas.microsoft.com/office/drawing/2014/main" id="{4FBACC20-9EA0-47A9-896C-AEC5244ACB78}"/>
                </a:ext>
              </a:extLst>
            </p:cNvPr>
            <p:cNvSpPr txBox="1"/>
            <p:nvPr/>
          </p:nvSpPr>
          <p:spPr>
            <a:xfrm>
              <a:off x="8921977" y="1925881"/>
              <a:ext cx="2926080" cy="1200329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84" name="Group 83">
            <a:extLst>
              <a:ext uri="{FF2B5EF4-FFF2-40B4-BE49-F238E27FC236}">
                <a16:creationId xmlns:a16="http://schemas.microsoft.com/office/drawing/2014/main" id="{2641E2ED-CA73-4591-A890-3A67D942EDC5}"/>
              </a:ext>
            </a:extLst>
          </p:cNvPr>
          <p:cNvGrpSpPr/>
          <p:nvPr/>
        </p:nvGrpSpPr>
        <p:grpSpPr>
          <a:xfrm>
            <a:off x="334542" y="3209330"/>
            <a:ext cx="2065172" cy="1659485"/>
            <a:chOff x="332936" y="2627766"/>
            <a:chExt cx="2926080" cy="1659485"/>
          </a:xfrm>
        </p:grpSpPr>
        <p:sp>
          <p:nvSpPr>
            <p:cNvPr id="85" name="TextBox 84">
              <a:extLst>
                <a:ext uri="{FF2B5EF4-FFF2-40B4-BE49-F238E27FC236}">
                  <a16:creationId xmlns:a16="http://schemas.microsoft.com/office/drawing/2014/main" id="{40196957-B861-4D3A-B2AA-1916BEFC6BF4}"/>
                </a:ext>
              </a:extLst>
            </p:cNvPr>
            <p:cNvSpPr txBox="1"/>
            <p:nvPr/>
          </p:nvSpPr>
          <p:spPr>
            <a:xfrm>
              <a:off x="332936" y="2627766"/>
              <a:ext cx="2926080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sz="2400" b="1" noProof="1"/>
                <a:t>Lorem Ipsum</a:t>
              </a:r>
            </a:p>
          </p:txBody>
        </p:sp>
        <p:sp>
          <p:nvSpPr>
            <p:cNvPr id="86" name="TextBox 85">
              <a:extLst>
                <a:ext uri="{FF2B5EF4-FFF2-40B4-BE49-F238E27FC236}">
                  <a16:creationId xmlns:a16="http://schemas.microsoft.com/office/drawing/2014/main" id="{3125E444-8BF2-467B-AB35-657F4D639062}"/>
                </a:ext>
              </a:extLst>
            </p:cNvPr>
            <p:cNvSpPr txBox="1"/>
            <p:nvPr/>
          </p:nvSpPr>
          <p:spPr>
            <a:xfrm>
              <a:off x="332936" y="3086922"/>
              <a:ext cx="2926080" cy="1200329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sp>
        <p:nvSpPr>
          <p:cNvPr id="87" name="TextBox 86">
            <a:extLst>
              <a:ext uri="{FF2B5EF4-FFF2-40B4-BE49-F238E27FC236}">
                <a16:creationId xmlns:a16="http://schemas.microsoft.com/office/drawing/2014/main" id="{1E02DD93-98BC-4EF8-B788-5A401613F787}"/>
              </a:ext>
            </a:extLst>
          </p:cNvPr>
          <p:cNvSpPr txBox="1"/>
          <p:nvPr/>
        </p:nvSpPr>
        <p:spPr>
          <a:xfrm rot="18900000">
            <a:off x="3465860" y="3431479"/>
            <a:ext cx="2065172" cy="461665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/>
          <a:p>
            <a:pPr algn="ctr"/>
            <a:r>
              <a:rPr lang="en-US" sz="2400" b="1" noProof="1"/>
              <a:t>Lorem Ipsum</a:t>
            </a:r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DD1453F0-1D82-41F7-958A-692728F5AA2C}"/>
              </a:ext>
            </a:extLst>
          </p:cNvPr>
          <p:cNvSpPr txBox="1"/>
          <p:nvPr/>
        </p:nvSpPr>
        <p:spPr>
          <a:xfrm rot="18900000">
            <a:off x="2757974" y="2733534"/>
            <a:ext cx="2065172" cy="461665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/>
          <a:p>
            <a:pPr algn="ctr"/>
            <a:r>
              <a:rPr lang="en-US" sz="2400" b="1" noProof="1"/>
              <a:t>Lorem Ipsum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CEB87E38-9C50-421B-864C-3B2FD49230A9}"/>
              </a:ext>
            </a:extLst>
          </p:cNvPr>
          <p:cNvSpPr txBox="1"/>
          <p:nvPr/>
        </p:nvSpPr>
        <p:spPr>
          <a:xfrm rot="18900000">
            <a:off x="7384347" y="4091540"/>
            <a:ext cx="2065172" cy="461665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/>
          <a:p>
            <a:pPr algn="ctr"/>
            <a:r>
              <a:rPr lang="en-US" sz="2400" b="1" noProof="1"/>
              <a:t>Lorem Ipsum</a:t>
            </a:r>
          </a:p>
        </p:txBody>
      </p:sp>
      <p:sp>
        <p:nvSpPr>
          <p:cNvPr id="90" name="TextBox 89">
            <a:extLst>
              <a:ext uri="{FF2B5EF4-FFF2-40B4-BE49-F238E27FC236}">
                <a16:creationId xmlns:a16="http://schemas.microsoft.com/office/drawing/2014/main" id="{24EB85B3-EE81-4668-A9B0-A371D4EE2DCE}"/>
              </a:ext>
            </a:extLst>
          </p:cNvPr>
          <p:cNvSpPr txBox="1"/>
          <p:nvPr/>
        </p:nvSpPr>
        <p:spPr>
          <a:xfrm rot="18900000">
            <a:off x="6676461" y="3393595"/>
            <a:ext cx="2065172" cy="461665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/>
          <a:p>
            <a:pPr algn="ctr"/>
            <a:r>
              <a:rPr lang="en-US" sz="2400" b="1" noProof="1"/>
              <a:t>Lorem Ipsum</a:t>
            </a:r>
          </a:p>
        </p:txBody>
      </p:sp>
      <p:grpSp>
        <p:nvGrpSpPr>
          <p:cNvPr id="3" name="Graphic 90" descr="Users">
            <a:extLst>
              <a:ext uri="{FF2B5EF4-FFF2-40B4-BE49-F238E27FC236}">
                <a16:creationId xmlns:a16="http://schemas.microsoft.com/office/drawing/2014/main" id="{87321F7B-67F7-4AA7-802A-E295EDC8BE0C}"/>
              </a:ext>
            </a:extLst>
          </p:cNvPr>
          <p:cNvGrpSpPr/>
          <p:nvPr/>
        </p:nvGrpSpPr>
        <p:grpSpPr>
          <a:xfrm>
            <a:off x="9161328" y="4489184"/>
            <a:ext cx="644161" cy="401834"/>
            <a:chOff x="9161328" y="4489184"/>
            <a:chExt cx="644161" cy="401834"/>
          </a:xfrm>
          <a:solidFill>
            <a:srgbClr val="000000"/>
          </a:solidFill>
        </p:grpSpPr>
        <p:sp>
          <p:nvSpPr>
            <p:cNvPr id="4" name="Freeform: Shape 3">
              <a:extLst>
                <a:ext uri="{FF2B5EF4-FFF2-40B4-BE49-F238E27FC236}">
                  <a16:creationId xmlns:a16="http://schemas.microsoft.com/office/drawing/2014/main" id="{FF3A2B9C-1C34-4735-AEC8-32C201A25E1E}"/>
                </a:ext>
              </a:extLst>
            </p:cNvPr>
            <p:cNvSpPr/>
            <p:nvPr/>
          </p:nvSpPr>
          <p:spPr>
            <a:xfrm>
              <a:off x="9230345" y="4489184"/>
              <a:ext cx="138034" cy="138034"/>
            </a:xfrm>
            <a:custGeom>
              <a:avLst/>
              <a:gdLst>
                <a:gd name="connsiteX0" fmla="*/ 138035 w 138034"/>
                <a:gd name="connsiteY0" fmla="*/ 69017 h 138034"/>
                <a:gd name="connsiteX1" fmla="*/ 69017 w 138034"/>
                <a:gd name="connsiteY1" fmla="*/ 138035 h 138034"/>
                <a:gd name="connsiteX2" fmla="*/ 0 w 138034"/>
                <a:gd name="connsiteY2" fmla="*/ 69017 h 138034"/>
                <a:gd name="connsiteX3" fmla="*/ 69017 w 138034"/>
                <a:gd name="connsiteY3" fmla="*/ 0 h 138034"/>
                <a:gd name="connsiteX4" fmla="*/ 138035 w 138034"/>
                <a:gd name="connsiteY4" fmla="*/ 69017 h 1380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8034" h="138034">
                  <a:moveTo>
                    <a:pt x="138035" y="69017"/>
                  </a:moveTo>
                  <a:cubicBezTo>
                    <a:pt x="138035" y="107135"/>
                    <a:pt x="107135" y="138035"/>
                    <a:pt x="69017" y="138035"/>
                  </a:cubicBezTo>
                  <a:cubicBezTo>
                    <a:pt x="30900" y="138035"/>
                    <a:pt x="0" y="107135"/>
                    <a:pt x="0" y="69017"/>
                  </a:cubicBezTo>
                  <a:cubicBezTo>
                    <a:pt x="0" y="30900"/>
                    <a:pt x="30900" y="0"/>
                    <a:pt x="69017" y="0"/>
                  </a:cubicBezTo>
                  <a:cubicBezTo>
                    <a:pt x="107135" y="0"/>
                    <a:pt x="138035" y="30900"/>
                    <a:pt x="138035" y="69017"/>
                  </a:cubicBezTo>
                  <a:close/>
                </a:path>
              </a:pathLst>
            </a:custGeom>
            <a:solidFill>
              <a:srgbClr val="000000"/>
            </a:solidFill>
            <a:ln w="76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" name="Freeform: Shape 4">
              <a:extLst>
                <a:ext uri="{FF2B5EF4-FFF2-40B4-BE49-F238E27FC236}">
                  <a16:creationId xmlns:a16="http://schemas.microsoft.com/office/drawing/2014/main" id="{1ECC8E9E-4F28-469F-9268-222250BCD814}"/>
                </a:ext>
              </a:extLst>
            </p:cNvPr>
            <p:cNvSpPr/>
            <p:nvPr/>
          </p:nvSpPr>
          <p:spPr>
            <a:xfrm>
              <a:off x="9598438" y="4489184"/>
              <a:ext cx="138034" cy="138034"/>
            </a:xfrm>
            <a:custGeom>
              <a:avLst/>
              <a:gdLst>
                <a:gd name="connsiteX0" fmla="*/ 138035 w 138034"/>
                <a:gd name="connsiteY0" fmla="*/ 69017 h 138034"/>
                <a:gd name="connsiteX1" fmla="*/ 69017 w 138034"/>
                <a:gd name="connsiteY1" fmla="*/ 138035 h 138034"/>
                <a:gd name="connsiteX2" fmla="*/ 0 w 138034"/>
                <a:gd name="connsiteY2" fmla="*/ 69017 h 138034"/>
                <a:gd name="connsiteX3" fmla="*/ 69017 w 138034"/>
                <a:gd name="connsiteY3" fmla="*/ 0 h 138034"/>
                <a:gd name="connsiteX4" fmla="*/ 138035 w 138034"/>
                <a:gd name="connsiteY4" fmla="*/ 69017 h 1380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8034" h="138034">
                  <a:moveTo>
                    <a:pt x="138035" y="69017"/>
                  </a:moveTo>
                  <a:cubicBezTo>
                    <a:pt x="138035" y="107135"/>
                    <a:pt x="107135" y="138035"/>
                    <a:pt x="69017" y="138035"/>
                  </a:cubicBezTo>
                  <a:cubicBezTo>
                    <a:pt x="30900" y="138035"/>
                    <a:pt x="0" y="107135"/>
                    <a:pt x="0" y="69017"/>
                  </a:cubicBezTo>
                  <a:cubicBezTo>
                    <a:pt x="0" y="30900"/>
                    <a:pt x="30900" y="0"/>
                    <a:pt x="69017" y="0"/>
                  </a:cubicBezTo>
                  <a:cubicBezTo>
                    <a:pt x="107135" y="0"/>
                    <a:pt x="138035" y="30900"/>
                    <a:pt x="138035" y="69017"/>
                  </a:cubicBezTo>
                  <a:close/>
                </a:path>
              </a:pathLst>
            </a:custGeom>
            <a:solidFill>
              <a:srgbClr val="000000"/>
            </a:solidFill>
            <a:ln w="76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0A5B76E0-8DF2-45CF-B4B1-810FA1011DF9}"/>
                </a:ext>
              </a:extLst>
            </p:cNvPr>
            <p:cNvSpPr/>
            <p:nvPr/>
          </p:nvSpPr>
          <p:spPr>
            <a:xfrm>
              <a:off x="9345374" y="4752983"/>
              <a:ext cx="276069" cy="138034"/>
            </a:xfrm>
            <a:custGeom>
              <a:avLst/>
              <a:gdLst>
                <a:gd name="connsiteX0" fmla="*/ 276069 w 276069"/>
                <a:gd name="connsiteY0" fmla="*/ 138035 h 138034"/>
                <a:gd name="connsiteX1" fmla="*/ 276069 w 276069"/>
                <a:gd name="connsiteY1" fmla="*/ 69017 h 138034"/>
                <a:gd name="connsiteX2" fmla="*/ 262266 w 276069"/>
                <a:gd name="connsiteY2" fmla="*/ 41410 h 138034"/>
                <a:gd name="connsiteX3" fmla="*/ 194782 w 276069"/>
                <a:gd name="connsiteY3" fmla="*/ 9202 h 138034"/>
                <a:gd name="connsiteX4" fmla="*/ 138035 w 276069"/>
                <a:gd name="connsiteY4" fmla="*/ 0 h 138034"/>
                <a:gd name="connsiteX5" fmla="*/ 81287 w 276069"/>
                <a:gd name="connsiteY5" fmla="*/ 9202 h 138034"/>
                <a:gd name="connsiteX6" fmla="*/ 13803 w 276069"/>
                <a:gd name="connsiteY6" fmla="*/ 41410 h 138034"/>
                <a:gd name="connsiteX7" fmla="*/ 0 w 276069"/>
                <a:gd name="connsiteY7" fmla="*/ 69017 h 138034"/>
                <a:gd name="connsiteX8" fmla="*/ 0 w 276069"/>
                <a:gd name="connsiteY8" fmla="*/ 138035 h 138034"/>
                <a:gd name="connsiteX9" fmla="*/ 276069 w 276069"/>
                <a:gd name="connsiteY9" fmla="*/ 138035 h 1380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76069" h="138034">
                  <a:moveTo>
                    <a:pt x="276069" y="138035"/>
                  </a:moveTo>
                  <a:lnTo>
                    <a:pt x="276069" y="69017"/>
                  </a:lnTo>
                  <a:cubicBezTo>
                    <a:pt x="276069" y="58281"/>
                    <a:pt x="271468" y="47545"/>
                    <a:pt x="262266" y="41410"/>
                  </a:cubicBezTo>
                  <a:cubicBezTo>
                    <a:pt x="243861" y="26073"/>
                    <a:pt x="219322" y="15337"/>
                    <a:pt x="194782" y="9202"/>
                  </a:cubicBezTo>
                  <a:cubicBezTo>
                    <a:pt x="177911" y="4601"/>
                    <a:pt x="157973" y="0"/>
                    <a:pt x="138035" y="0"/>
                  </a:cubicBezTo>
                  <a:cubicBezTo>
                    <a:pt x="119630" y="0"/>
                    <a:pt x="99692" y="3067"/>
                    <a:pt x="81287" y="9202"/>
                  </a:cubicBezTo>
                  <a:cubicBezTo>
                    <a:pt x="56748" y="15337"/>
                    <a:pt x="33742" y="27607"/>
                    <a:pt x="13803" y="41410"/>
                  </a:cubicBezTo>
                  <a:cubicBezTo>
                    <a:pt x="4601" y="49079"/>
                    <a:pt x="0" y="58281"/>
                    <a:pt x="0" y="69017"/>
                  </a:cubicBezTo>
                  <a:lnTo>
                    <a:pt x="0" y="138035"/>
                  </a:lnTo>
                  <a:lnTo>
                    <a:pt x="276069" y="138035"/>
                  </a:lnTo>
                  <a:close/>
                </a:path>
              </a:pathLst>
            </a:custGeom>
            <a:solidFill>
              <a:srgbClr val="000000"/>
            </a:solidFill>
            <a:ln w="76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7F0AEB37-F94B-4D02-86BF-3AA32251E434}"/>
                </a:ext>
              </a:extLst>
            </p:cNvPr>
            <p:cNvSpPr/>
            <p:nvPr/>
          </p:nvSpPr>
          <p:spPr>
            <a:xfrm>
              <a:off x="9414392" y="4596544"/>
              <a:ext cx="138034" cy="138034"/>
            </a:xfrm>
            <a:custGeom>
              <a:avLst/>
              <a:gdLst>
                <a:gd name="connsiteX0" fmla="*/ 138035 w 138034"/>
                <a:gd name="connsiteY0" fmla="*/ 69017 h 138034"/>
                <a:gd name="connsiteX1" fmla="*/ 69017 w 138034"/>
                <a:gd name="connsiteY1" fmla="*/ 138035 h 138034"/>
                <a:gd name="connsiteX2" fmla="*/ 0 w 138034"/>
                <a:gd name="connsiteY2" fmla="*/ 69017 h 138034"/>
                <a:gd name="connsiteX3" fmla="*/ 69017 w 138034"/>
                <a:gd name="connsiteY3" fmla="*/ 0 h 138034"/>
                <a:gd name="connsiteX4" fmla="*/ 138035 w 138034"/>
                <a:gd name="connsiteY4" fmla="*/ 69017 h 1380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8034" h="138034">
                  <a:moveTo>
                    <a:pt x="138035" y="69017"/>
                  </a:moveTo>
                  <a:cubicBezTo>
                    <a:pt x="138035" y="107135"/>
                    <a:pt x="107135" y="138035"/>
                    <a:pt x="69017" y="138035"/>
                  </a:cubicBezTo>
                  <a:cubicBezTo>
                    <a:pt x="30900" y="138035"/>
                    <a:pt x="0" y="107135"/>
                    <a:pt x="0" y="69017"/>
                  </a:cubicBezTo>
                  <a:cubicBezTo>
                    <a:pt x="0" y="30900"/>
                    <a:pt x="30900" y="0"/>
                    <a:pt x="69017" y="0"/>
                  </a:cubicBezTo>
                  <a:cubicBezTo>
                    <a:pt x="107135" y="0"/>
                    <a:pt x="138035" y="30900"/>
                    <a:pt x="138035" y="69017"/>
                  </a:cubicBezTo>
                  <a:close/>
                </a:path>
              </a:pathLst>
            </a:custGeom>
            <a:solidFill>
              <a:srgbClr val="000000"/>
            </a:solidFill>
            <a:ln w="76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F9C0BB08-297D-4C35-B008-A64FE86184D7}"/>
                </a:ext>
              </a:extLst>
            </p:cNvPr>
            <p:cNvSpPr/>
            <p:nvPr/>
          </p:nvSpPr>
          <p:spPr>
            <a:xfrm>
              <a:off x="9555494" y="4645623"/>
              <a:ext cx="249996" cy="138034"/>
            </a:xfrm>
            <a:custGeom>
              <a:avLst/>
              <a:gdLst>
                <a:gd name="connsiteX0" fmla="*/ 236193 w 249996"/>
                <a:gd name="connsiteY0" fmla="*/ 41410 h 138034"/>
                <a:gd name="connsiteX1" fmla="*/ 168709 w 249996"/>
                <a:gd name="connsiteY1" fmla="*/ 9202 h 138034"/>
                <a:gd name="connsiteX2" fmla="*/ 111961 w 249996"/>
                <a:gd name="connsiteY2" fmla="*/ 0 h 138034"/>
                <a:gd name="connsiteX3" fmla="*/ 55214 w 249996"/>
                <a:gd name="connsiteY3" fmla="*/ 9202 h 138034"/>
                <a:gd name="connsiteX4" fmla="*/ 27607 w 249996"/>
                <a:gd name="connsiteY4" fmla="*/ 19938 h 138034"/>
                <a:gd name="connsiteX5" fmla="*/ 27607 w 249996"/>
                <a:gd name="connsiteY5" fmla="*/ 21472 h 138034"/>
                <a:gd name="connsiteX6" fmla="*/ 0 w 249996"/>
                <a:gd name="connsiteY6" fmla="*/ 88956 h 138034"/>
                <a:gd name="connsiteX7" fmla="*/ 70551 w 249996"/>
                <a:gd name="connsiteY7" fmla="*/ 124231 h 138034"/>
                <a:gd name="connsiteX8" fmla="*/ 82821 w 249996"/>
                <a:gd name="connsiteY8" fmla="*/ 138035 h 138034"/>
                <a:gd name="connsiteX9" fmla="*/ 249996 w 249996"/>
                <a:gd name="connsiteY9" fmla="*/ 138035 h 138034"/>
                <a:gd name="connsiteX10" fmla="*/ 249996 w 249996"/>
                <a:gd name="connsiteY10" fmla="*/ 69017 h 138034"/>
                <a:gd name="connsiteX11" fmla="*/ 236193 w 249996"/>
                <a:gd name="connsiteY11" fmla="*/ 41410 h 1380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49996" h="138034">
                  <a:moveTo>
                    <a:pt x="236193" y="41410"/>
                  </a:moveTo>
                  <a:cubicBezTo>
                    <a:pt x="217788" y="26073"/>
                    <a:pt x="193249" y="15337"/>
                    <a:pt x="168709" y="9202"/>
                  </a:cubicBezTo>
                  <a:cubicBezTo>
                    <a:pt x="151838" y="4601"/>
                    <a:pt x="131900" y="0"/>
                    <a:pt x="111961" y="0"/>
                  </a:cubicBezTo>
                  <a:cubicBezTo>
                    <a:pt x="93557" y="0"/>
                    <a:pt x="73618" y="3067"/>
                    <a:pt x="55214" y="9202"/>
                  </a:cubicBezTo>
                  <a:cubicBezTo>
                    <a:pt x="46012" y="12270"/>
                    <a:pt x="36809" y="15337"/>
                    <a:pt x="27607" y="19938"/>
                  </a:cubicBezTo>
                  <a:lnTo>
                    <a:pt x="27607" y="21472"/>
                  </a:lnTo>
                  <a:cubicBezTo>
                    <a:pt x="27607" y="47545"/>
                    <a:pt x="16871" y="72085"/>
                    <a:pt x="0" y="88956"/>
                  </a:cubicBezTo>
                  <a:cubicBezTo>
                    <a:pt x="29141" y="98158"/>
                    <a:pt x="52146" y="110428"/>
                    <a:pt x="70551" y="124231"/>
                  </a:cubicBezTo>
                  <a:cubicBezTo>
                    <a:pt x="75152" y="128832"/>
                    <a:pt x="79753" y="131900"/>
                    <a:pt x="82821" y="138035"/>
                  </a:cubicBezTo>
                  <a:lnTo>
                    <a:pt x="249996" y="138035"/>
                  </a:lnTo>
                  <a:lnTo>
                    <a:pt x="249996" y="69017"/>
                  </a:lnTo>
                  <a:cubicBezTo>
                    <a:pt x="249996" y="58281"/>
                    <a:pt x="245395" y="47545"/>
                    <a:pt x="236193" y="41410"/>
                  </a:cubicBezTo>
                  <a:close/>
                </a:path>
              </a:pathLst>
            </a:custGeom>
            <a:solidFill>
              <a:srgbClr val="000000"/>
            </a:solidFill>
            <a:ln w="76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0683BA17-6044-43A0-B9ED-6B1F090D5591}"/>
                </a:ext>
              </a:extLst>
            </p:cNvPr>
            <p:cNvSpPr/>
            <p:nvPr/>
          </p:nvSpPr>
          <p:spPr>
            <a:xfrm>
              <a:off x="9161328" y="4645623"/>
              <a:ext cx="249996" cy="138034"/>
            </a:xfrm>
            <a:custGeom>
              <a:avLst/>
              <a:gdLst>
                <a:gd name="connsiteX0" fmla="*/ 179445 w 249996"/>
                <a:gd name="connsiteY0" fmla="*/ 124231 h 138034"/>
                <a:gd name="connsiteX1" fmla="*/ 179445 w 249996"/>
                <a:gd name="connsiteY1" fmla="*/ 124231 h 138034"/>
                <a:gd name="connsiteX2" fmla="*/ 249996 w 249996"/>
                <a:gd name="connsiteY2" fmla="*/ 88956 h 138034"/>
                <a:gd name="connsiteX3" fmla="*/ 222389 w 249996"/>
                <a:gd name="connsiteY3" fmla="*/ 21472 h 138034"/>
                <a:gd name="connsiteX4" fmla="*/ 222389 w 249996"/>
                <a:gd name="connsiteY4" fmla="*/ 18405 h 138034"/>
                <a:gd name="connsiteX5" fmla="*/ 194782 w 249996"/>
                <a:gd name="connsiteY5" fmla="*/ 9202 h 138034"/>
                <a:gd name="connsiteX6" fmla="*/ 138035 w 249996"/>
                <a:gd name="connsiteY6" fmla="*/ 0 h 138034"/>
                <a:gd name="connsiteX7" fmla="*/ 81287 w 249996"/>
                <a:gd name="connsiteY7" fmla="*/ 9202 h 138034"/>
                <a:gd name="connsiteX8" fmla="*/ 13803 w 249996"/>
                <a:gd name="connsiteY8" fmla="*/ 41410 h 138034"/>
                <a:gd name="connsiteX9" fmla="*/ 0 w 249996"/>
                <a:gd name="connsiteY9" fmla="*/ 69017 h 138034"/>
                <a:gd name="connsiteX10" fmla="*/ 0 w 249996"/>
                <a:gd name="connsiteY10" fmla="*/ 138035 h 138034"/>
                <a:gd name="connsiteX11" fmla="*/ 165642 w 249996"/>
                <a:gd name="connsiteY11" fmla="*/ 138035 h 138034"/>
                <a:gd name="connsiteX12" fmla="*/ 179445 w 249996"/>
                <a:gd name="connsiteY12" fmla="*/ 124231 h 1380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49996" h="138034">
                  <a:moveTo>
                    <a:pt x="179445" y="124231"/>
                  </a:moveTo>
                  <a:lnTo>
                    <a:pt x="179445" y="124231"/>
                  </a:lnTo>
                  <a:cubicBezTo>
                    <a:pt x="200917" y="108894"/>
                    <a:pt x="225457" y="96624"/>
                    <a:pt x="249996" y="88956"/>
                  </a:cubicBezTo>
                  <a:cubicBezTo>
                    <a:pt x="233125" y="70551"/>
                    <a:pt x="222389" y="47545"/>
                    <a:pt x="222389" y="21472"/>
                  </a:cubicBezTo>
                  <a:cubicBezTo>
                    <a:pt x="222389" y="19938"/>
                    <a:pt x="222389" y="19938"/>
                    <a:pt x="222389" y="18405"/>
                  </a:cubicBezTo>
                  <a:cubicBezTo>
                    <a:pt x="213187" y="15337"/>
                    <a:pt x="203985" y="10736"/>
                    <a:pt x="194782" y="9202"/>
                  </a:cubicBezTo>
                  <a:cubicBezTo>
                    <a:pt x="177911" y="4601"/>
                    <a:pt x="157973" y="0"/>
                    <a:pt x="138035" y="0"/>
                  </a:cubicBezTo>
                  <a:cubicBezTo>
                    <a:pt x="119630" y="0"/>
                    <a:pt x="99692" y="3067"/>
                    <a:pt x="81287" y="9202"/>
                  </a:cubicBezTo>
                  <a:cubicBezTo>
                    <a:pt x="56748" y="16871"/>
                    <a:pt x="33742" y="27607"/>
                    <a:pt x="13803" y="41410"/>
                  </a:cubicBezTo>
                  <a:cubicBezTo>
                    <a:pt x="4601" y="47545"/>
                    <a:pt x="0" y="58281"/>
                    <a:pt x="0" y="69017"/>
                  </a:cubicBezTo>
                  <a:lnTo>
                    <a:pt x="0" y="138035"/>
                  </a:lnTo>
                  <a:lnTo>
                    <a:pt x="165642" y="138035"/>
                  </a:lnTo>
                  <a:cubicBezTo>
                    <a:pt x="170243" y="131900"/>
                    <a:pt x="173310" y="128832"/>
                    <a:pt x="179445" y="124231"/>
                  </a:cubicBezTo>
                  <a:close/>
                </a:path>
              </a:pathLst>
            </a:custGeom>
            <a:solidFill>
              <a:srgbClr val="000000"/>
            </a:solidFill>
            <a:ln w="76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grpSp>
        <p:nvGrpSpPr>
          <p:cNvPr id="10" name="Graphic 91" descr="Rocket">
            <a:extLst>
              <a:ext uri="{FF2B5EF4-FFF2-40B4-BE49-F238E27FC236}">
                <a16:creationId xmlns:a16="http://schemas.microsoft.com/office/drawing/2014/main" id="{98E5BA81-C153-44C2-99A3-CAEF2B9F8358}"/>
              </a:ext>
            </a:extLst>
          </p:cNvPr>
          <p:cNvGrpSpPr/>
          <p:nvPr/>
        </p:nvGrpSpPr>
        <p:grpSpPr>
          <a:xfrm>
            <a:off x="2291259" y="2179434"/>
            <a:ext cx="736185" cy="736185"/>
            <a:chOff x="2291259" y="2179434"/>
            <a:chExt cx="736185" cy="736185"/>
          </a:xfrm>
        </p:grpSpPr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4CF67FFC-C79F-4C59-9002-086021D1D952}"/>
                </a:ext>
              </a:extLst>
            </p:cNvPr>
            <p:cNvSpPr/>
            <p:nvPr/>
          </p:nvSpPr>
          <p:spPr>
            <a:xfrm>
              <a:off x="2827293" y="2239790"/>
              <a:ext cx="140689" cy="135192"/>
            </a:xfrm>
            <a:custGeom>
              <a:avLst/>
              <a:gdLst>
                <a:gd name="connsiteX0" fmla="*/ 137268 w 140689"/>
                <a:gd name="connsiteY0" fmla="*/ 4060 h 135192"/>
                <a:gd name="connsiteX1" fmla="*/ 0 w 140689"/>
                <a:gd name="connsiteY1" fmla="*/ 20930 h 135192"/>
                <a:gd name="connsiteX2" fmla="*/ 62882 w 140689"/>
                <a:gd name="connsiteY2" fmla="*/ 70776 h 135192"/>
                <a:gd name="connsiteX3" fmla="*/ 113495 w 140689"/>
                <a:gd name="connsiteY3" fmla="*/ 135193 h 135192"/>
                <a:gd name="connsiteX4" fmla="*/ 137268 w 140689"/>
                <a:gd name="connsiteY4" fmla="*/ 4060 h 1351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689" h="135192">
                  <a:moveTo>
                    <a:pt x="137268" y="4060"/>
                  </a:moveTo>
                  <a:cubicBezTo>
                    <a:pt x="126532" y="-6676"/>
                    <a:pt x="57514" y="5593"/>
                    <a:pt x="0" y="20930"/>
                  </a:cubicBezTo>
                  <a:cubicBezTo>
                    <a:pt x="20705" y="33200"/>
                    <a:pt x="42177" y="50071"/>
                    <a:pt x="62882" y="70776"/>
                  </a:cubicBezTo>
                  <a:cubicBezTo>
                    <a:pt x="84355" y="92248"/>
                    <a:pt x="101225" y="113720"/>
                    <a:pt x="113495" y="135193"/>
                  </a:cubicBezTo>
                  <a:cubicBezTo>
                    <a:pt x="128832" y="76144"/>
                    <a:pt x="148771" y="14796"/>
                    <a:pt x="137268" y="4060"/>
                  </a:cubicBezTo>
                  <a:close/>
                </a:path>
              </a:pathLst>
            </a:custGeom>
            <a:solidFill>
              <a:srgbClr val="000000"/>
            </a:solidFill>
            <a:ln w="76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EBF162E0-B3A4-4614-B95C-A1385573724E}"/>
                </a:ext>
              </a:extLst>
            </p:cNvPr>
            <p:cNvSpPr/>
            <p:nvPr/>
          </p:nvSpPr>
          <p:spPr>
            <a:xfrm>
              <a:off x="2350358" y="2450614"/>
              <a:ext cx="187061" cy="178919"/>
            </a:xfrm>
            <a:custGeom>
              <a:avLst/>
              <a:gdLst>
                <a:gd name="connsiteX0" fmla="*/ 187062 w 187061"/>
                <a:gd name="connsiteY0" fmla="*/ 11791 h 178919"/>
                <a:gd name="connsiteX1" fmla="*/ 160989 w 187061"/>
                <a:gd name="connsiteY1" fmla="*/ 1821 h 178919"/>
                <a:gd name="connsiteX2" fmla="*/ 130314 w 187061"/>
                <a:gd name="connsiteY2" fmla="*/ 7956 h 178919"/>
                <a:gd name="connsiteX3" fmla="*/ 8384 w 187061"/>
                <a:gd name="connsiteY3" fmla="*/ 129887 h 178919"/>
                <a:gd name="connsiteX4" fmla="*/ 34457 w 187061"/>
                <a:gd name="connsiteY4" fmla="*/ 178199 h 178919"/>
                <a:gd name="connsiteX5" fmla="*/ 136449 w 187061"/>
                <a:gd name="connsiteY5" fmla="*/ 155193 h 178919"/>
                <a:gd name="connsiteX6" fmla="*/ 187062 w 187061"/>
                <a:gd name="connsiteY6" fmla="*/ 11791 h 1789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7061" h="178919">
                  <a:moveTo>
                    <a:pt x="187062" y="11791"/>
                  </a:moveTo>
                  <a:lnTo>
                    <a:pt x="160989" y="1821"/>
                  </a:lnTo>
                  <a:cubicBezTo>
                    <a:pt x="150253" y="-2013"/>
                    <a:pt x="138750" y="288"/>
                    <a:pt x="130314" y="7956"/>
                  </a:cubicBezTo>
                  <a:lnTo>
                    <a:pt x="8384" y="129887"/>
                  </a:lnTo>
                  <a:cubicBezTo>
                    <a:pt x="-11555" y="149825"/>
                    <a:pt x="6850" y="184334"/>
                    <a:pt x="34457" y="178199"/>
                  </a:cubicBezTo>
                  <a:lnTo>
                    <a:pt x="136449" y="155193"/>
                  </a:lnTo>
                  <a:cubicBezTo>
                    <a:pt x="144885" y="116850"/>
                    <a:pt x="158688" y="65471"/>
                    <a:pt x="187062" y="11791"/>
                  </a:cubicBezTo>
                  <a:close/>
                </a:path>
              </a:pathLst>
            </a:custGeom>
            <a:solidFill>
              <a:srgbClr val="000000"/>
            </a:solidFill>
            <a:ln w="76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78FBA7B4-509B-4CA4-A440-D7AFD1CBFF97}"/>
                </a:ext>
              </a:extLst>
            </p:cNvPr>
            <p:cNvSpPr/>
            <p:nvPr/>
          </p:nvSpPr>
          <p:spPr>
            <a:xfrm>
              <a:off x="2575796" y="2662555"/>
              <a:ext cx="179273" cy="192766"/>
            </a:xfrm>
            <a:custGeom>
              <a:avLst/>
              <a:gdLst>
                <a:gd name="connsiteX0" fmla="*/ 164842 w 179273"/>
                <a:gd name="connsiteY0" fmla="*/ 0 h 192766"/>
                <a:gd name="connsiteX1" fmla="*/ 24507 w 179273"/>
                <a:gd name="connsiteY1" fmla="*/ 49079 h 192766"/>
                <a:gd name="connsiteX2" fmla="*/ 734 w 179273"/>
                <a:gd name="connsiteY2" fmla="*/ 157973 h 192766"/>
                <a:gd name="connsiteX3" fmla="*/ 49046 w 179273"/>
                <a:gd name="connsiteY3" fmla="*/ 184046 h 192766"/>
                <a:gd name="connsiteX4" fmla="*/ 170977 w 179273"/>
                <a:gd name="connsiteY4" fmla="*/ 62116 h 192766"/>
                <a:gd name="connsiteX5" fmla="*/ 177112 w 179273"/>
                <a:gd name="connsiteY5" fmla="*/ 31441 h 192766"/>
                <a:gd name="connsiteX6" fmla="*/ 164842 w 179273"/>
                <a:gd name="connsiteY6" fmla="*/ 0 h 1927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9273" h="192766">
                  <a:moveTo>
                    <a:pt x="164842" y="0"/>
                  </a:moveTo>
                  <a:cubicBezTo>
                    <a:pt x="113462" y="26840"/>
                    <a:pt x="64383" y="41410"/>
                    <a:pt x="24507" y="49079"/>
                  </a:cubicBezTo>
                  <a:lnTo>
                    <a:pt x="734" y="157973"/>
                  </a:lnTo>
                  <a:cubicBezTo>
                    <a:pt x="-5401" y="185580"/>
                    <a:pt x="28341" y="204751"/>
                    <a:pt x="49046" y="184046"/>
                  </a:cubicBezTo>
                  <a:lnTo>
                    <a:pt x="170977" y="62116"/>
                  </a:lnTo>
                  <a:cubicBezTo>
                    <a:pt x="178645" y="54447"/>
                    <a:pt x="181713" y="42177"/>
                    <a:pt x="177112" y="31441"/>
                  </a:cubicBezTo>
                  <a:lnTo>
                    <a:pt x="164842" y="0"/>
                  </a:lnTo>
                  <a:close/>
                </a:path>
              </a:pathLst>
            </a:custGeom>
            <a:solidFill>
              <a:srgbClr val="000000"/>
            </a:solidFill>
            <a:ln w="76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0EF057BA-AC31-4AE0-89E8-531B169F7606}"/>
                </a:ext>
              </a:extLst>
            </p:cNvPr>
            <p:cNvSpPr/>
            <p:nvPr/>
          </p:nvSpPr>
          <p:spPr>
            <a:xfrm>
              <a:off x="2513648" y="2274524"/>
              <a:ext cx="412570" cy="411803"/>
            </a:xfrm>
            <a:custGeom>
              <a:avLst/>
              <a:gdLst>
                <a:gd name="connsiteX0" fmla="*/ 272235 w 412570"/>
                <a:gd name="connsiteY0" fmla="*/ 0 h 411803"/>
                <a:gd name="connsiteX1" fmla="*/ 125765 w 412570"/>
                <a:gd name="connsiteY1" fmla="*/ 99692 h 411803"/>
                <a:gd name="connsiteX2" fmla="*/ 0 w 412570"/>
                <a:gd name="connsiteY2" fmla="*/ 364258 h 411803"/>
                <a:gd name="connsiteX3" fmla="*/ 47545 w 412570"/>
                <a:gd name="connsiteY3" fmla="*/ 411803 h 411803"/>
                <a:gd name="connsiteX4" fmla="*/ 312879 w 412570"/>
                <a:gd name="connsiteY4" fmla="*/ 286805 h 411803"/>
                <a:gd name="connsiteX5" fmla="*/ 412570 w 412570"/>
                <a:gd name="connsiteY5" fmla="*/ 141102 h 411803"/>
                <a:gd name="connsiteX6" fmla="*/ 354289 w 412570"/>
                <a:gd name="connsiteY6" fmla="*/ 56748 h 411803"/>
                <a:gd name="connsiteX7" fmla="*/ 272235 w 412570"/>
                <a:gd name="connsiteY7" fmla="*/ 0 h 411803"/>
                <a:gd name="connsiteX8" fmla="*/ 311345 w 412570"/>
                <a:gd name="connsiteY8" fmla="*/ 165642 h 411803"/>
                <a:gd name="connsiteX9" fmla="*/ 246162 w 412570"/>
                <a:gd name="connsiteY9" fmla="*/ 165642 h 411803"/>
                <a:gd name="connsiteX10" fmla="*/ 246162 w 412570"/>
                <a:gd name="connsiteY10" fmla="*/ 100459 h 411803"/>
                <a:gd name="connsiteX11" fmla="*/ 311345 w 412570"/>
                <a:gd name="connsiteY11" fmla="*/ 100459 h 411803"/>
                <a:gd name="connsiteX12" fmla="*/ 311345 w 412570"/>
                <a:gd name="connsiteY12" fmla="*/ 165642 h 4118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12570" h="411803">
                  <a:moveTo>
                    <a:pt x="272235" y="0"/>
                  </a:moveTo>
                  <a:cubicBezTo>
                    <a:pt x="226990" y="18405"/>
                    <a:pt x="175611" y="49846"/>
                    <a:pt x="125765" y="99692"/>
                  </a:cubicBezTo>
                  <a:cubicBezTo>
                    <a:pt x="34509" y="190948"/>
                    <a:pt x="7669" y="301376"/>
                    <a:pt x="0" y="364258"/>
                  </a:cubicBezTo>
                  <a:lnTo>
                    <a:pt x="47545" y="411803"/>
                  </a:lnTo>
                  <a:cubicBezTo>
                    <a:pt x="110428" y="404135"/>
                    <a:pt x="221622" y="378062"/>
                    <a:pt x="312879" y="286805"/>
                  </a:cubicBezTo>
                  <a:cubicBezTo>
                    <a:pt x="362725" y="236960"/>
                    <a:pt x="394166" y="186347"/>
                    <a:pt x="412570" y="141102"/>
                  </a:cubicBezTo>
                  <a:cubicBezTo>
                    <a:pt x="402601" y="115796"/>
                    <a:pt x="382663" y="85888"/>
                    <a:pt x="354289" y="56748"/>
                  </a:cubicBezTo>
                  <a:cubicBezTo>
                    <a:pt x="326682" y="29908"/>
                    <a:pt x="297541" y="9969"/>
                    <a:pt x="272235" y="0"/>
                  </a:cubicBezTo>
                  <a:close/>
                  <a:moveTo>
                    <a:pt x="311345" y="165642"/>
                  </a:moveTo>
                  <a:cubicBezTo>
                    <a:pt x="293707" y="183279"/>
                    <a:pt x="264567" y="183279"/>
                    <a:pt x="246162" y="165642"/>
                  </a:cubicBezTo>
                  <a:cubicBezTo>
                    <a:pt x="228524" y="148004"/>
                    <a:pt x="228524" y="118863"/>
                    <a:pt x="246162" y="100459"/>
                  </a:cubicBezTo>
                  <a:cubicBezTo>
                    <a:pt x="263800" y="82821"/>
                    <a:pt x="292940" y="82821"/>
                    <a:pt x="311345" y="100459"/>
                  </a:cubicBezTo>
                  <a:cubicBezTo>
                    <a:pt x="328983" y="118863"/>
                    <a:pt x="328983" y="148004"/>
                    <a:pt x="311345" y="165642"/>
                  </a:cubicBezTo>
                  <a:close/>
                </a:path>
              </a:pathLst>
            </a:custGeom>
            <a:solidFill>
              <a:srgbClr val="000000"/>
            </a:solidFill>
            <a:ln w="76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8F1C05A9-94D0-49BB-A5C7-EBC96D8A6255}"/>
                </a:ext>
              </a:extLst>
            </p:cNvPr>
            <p:cNvSpPr/>
            <p:nvPr/>
          </p:nvSpPr>
          <p:spPr>
            <a:xfrm>
              <a:off x="2423325" y="2667427"/>
              <a:ext cx="109222" cy="109448"/>
            </a:xfrm>
            <a:custGeom>
              <a:avLst/>
              <a:gdLst>
                <a:gd name="connsiteX0" fmla="*/ 89555 w 109222"/>
                <a:gd name="connsiteY0" fmla="*/ 19667 h 109448"/>
                <a:gd name="connsiteX1" fmla="*/ 53513 w 109222"/>
                <a:gd name="connsiteY1" fmla="*/ 11998 h 109448"/>
                <a:gd name="connsiteX2" fmla="*/ 2133 w 109222"/>
                <a:gd name="connsiteY2" fmla="*/ 107089 h 109448"/>
                <a:gd name="connsiteX3" fmla="*/ 97224 w 109222"/>
                <a:gd name="connsiteY3" fmla="*/ 55709 h 109448"/>
                <a:gd name="connsiteX4" fmla="*/ 89555 w 109222"/>
                <a:gd name="connsiteY4" fmla="*/ 19667 h 1094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9222" h="109448">
                  <a:moveTo>
                    <a:pt x="89555" y="19667"/>
                  </a:moveTo>
                  <a:cubicBezTo>
                    <a:pt x="77286" y="7397"/>
                    <a:pt x="78819" y="-13308"/>
                    <a:pt x="53513" y="11998"/>
                  </a:cubicBezTo>
                  <a:cubicBezTo>
                    <a:pt x="28207" y="37305"/>
                    <a:pt x="-9369" y="94819"/>
                    <a:pt x="2133" y="107089"/>
                  </a:cubicBezTo>
                  <a:cubicBezTo>
                    <a:pt x="14403" y="119359"/>
                    <a:pt x="71918" y="81016"/>
                    <a:pt x="97224" y="55709"/>
                  </a:cubicBezTo>
                  <a:cubicBezTo>
                    <a:pt x="122530" y="29636"/>
                    <a:pt x="101825" y="31170"/>
                    <a:pt x="89555" y="19667"/>
                  </a:cubicBezTo>
                  <a:close/>
                </a:path>
              </a:pathLst>
            </a:custGeom>
            <a:solidFill>
              <a:srgbClr val="000000"/>
            </a:solidFill>
            <a:ln w="764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40358022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Template PresentationGo">
  <a:themeElements>
    <a:clrScheme name="PGO2">
      <a:dk1>
        <a:sysClr val="windowText" lastClr="000000"/>
      </a:dk1>
      <a:lt1>
        <a:sysClr val="window" lastClr="FFFFFF"/>
      </a:lt1>
      <a:dk2>
        <a:srgbClr val="063951"/>
      </a:dk2>
      <a:lt2>
        <a:srgbClr val="D3D3D3"/>
      </a:lt2>
      <a:accent1>
        <a:srgbClr val="3A5C84"/>
      </a:accent1>
      <a:accent2>
        <a:srgbClr val="F7931F"/>
      </a:accent2>
      <a:accent3>
        <a:srgbClr val="4CC1EF"/>
      </a:accent3>
      <a:accent4>
        <a:srgbClr val="FFCC4C"/>
      </a:accent4>
      <a:accent5>
        <a:srgbClr val="C13018"/>
      </a:accent5>
      <a:accent6>
        <a:srgbClr val="A2B969"/>
      </a:accent6>
      <a:hlink>
        <a:srgbClr val="6C2B43"/>
      </a:hlink>
      <a:folHlink>
        <a:srgbClr val="6C2B4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plate PresentationGo Dark">
  <a:themeElements>
    <a:clrScheme name="PGO2">
      <a:dk1>
        <a:sysClr val="windowText" lastClr="000000"/>
      </a:dk1>
      <a:lt1>
        <a:sysClr val="window" lastClr="FFFFFF"/>
      </a:lt1>
      <a:dk2>
        <a:srgbClr val="063951"/>
      </a:dk2>
      <a:lt2>
        <a:srgbClr val="D3D3D3"/>
      </a:lt2>
      <a:accent1>
        <a:srgbClr val="3A5C84"/>
      </a:accent1>
      <a:accent2>
        <a:srgbClr val="F7931F"/>
      </a:accent2>
      <a:accent3>
        <a:srgbClr val="4CC1EF"/>
      </a:accent3>
      <a:accent4>
        <a:srgbClr val="FFCC4C"/>
      </a:accent4>
      <a:accent5>
        <a:srgbClr val="C13018"/>
      </a:accent5>
      <a:accent6>
        <a:srgbClr val="A2B969"/>
      </a:accent6>
      <a:hlink>
        <a:srgbClr val="6C2B43"/>
      </a:hlink>
      <a:folHlink>
        <a:srgbClr val="6C2B4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TEMPLATE-PGO(16_9)</Template>
  <TotalTime>8473</TotalTime>
  <Words>333</Words>
  <PresentationFormat>Widescreen</PresentationFormat>
  <Paragraphs>35</Paragraphs>
  <Slides>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4</vt:i4>
      </vt:variant>
    </vt:vector>
  </HeadingPairs>
  <TitlesOfParts>
    <vt:vector size="12" baseType="lpstr">
      <vt:lpstr>Arial</vt:lpstr>
      <vt:lpstr>Calibri</vt:lpstr>
      <vt:lpstr>Calibri Light</vt:lpstr>
      <vt:lpstr>Helvetica</vt:lpstr>
      <vt:lpstr>Open Sans</vt:lpstr>
      <vt:lpstr>Template PresentationGo</vt:lpstr>
      <vt:lpstr>Template PresentationGo Dark</vt:lpstr>
      <vt:lpstr>Custom Design</vt:lpstr>
      <vt:lpstr>Multi-Layer Diagram – Slide Template</vt:lpstr>
      <vt:lpstr>Multi-Layer Diagram – Slide Template</vt:lpstr>
      <vt:lpstr>Multi-Layer Diagram – Slide Template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Multi-Layer Diagram</dc:title>
  <dc:creator>PresentationGO.com</dc:creator>
  <dc:description>© Copyright PresentationGO.com</dc:description>
  <dcterms:created xsi:type="dcterms:W3CDTF">2014-11-26T05:14:11Z</dcterms:created>
  <dcterms:modified xsi:type="dcterms:W3CDTF">2020-02-23T02:55:02Z</dcterms:modified>
  <cp:category>Charts &amp; Diagrams</cp:category>
</cp:coreProperties>
</file>