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4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27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5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0D5944C9-9E8B-4013-875B-C70C28C3B517}"/>
              </a:ext>
            </a:extLst>
          </p:cNvPr>
          <p:cNvSpPr/>
          <p:nvPr/>
        </p:nvSpPr>
        <p:spPr>
          <a:xfrm>
            <a:off x="7405072" y="1015993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rgbClr val="0B6736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A129642-EC0D-4DAD-AC86-C11D4BB98F37}"/>
              </a:ext>
            </a:extLst>
          </p:cNvPr>
          <p:cNvSpPr/>
          <p:nvPr/>
        </p:nvSpPr>
        <p:spPr>
          <a:xfrm>
            <a:off x="3377155" y="1015993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rgbClr val="0B6736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2A5DD24F-1B89-4964-BCB3-1046596F8A8F}"/>
              </a:ext>
            </a:extLst>
          </p:cNvPr>
          <p:cNvSpPr/>
          <p:nvPr/>
        </p:nvSpPr>
        <p:spPr>
          <a:xfrm>
            <a:off x="8359567" y="1443862"/>
            <a:ext cx="1599832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rgbClr val="19934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2C45BD6-32F4-4A5E-9AF4-81FAADE76C44}"/>
              </a:ext>
            </a:extLst>
          </p:cNvPr>
          <p:cNvSpPr/>
          <p:nvPr/>
        </p:nvSpPr>
        <p:spPr>
          <a:xfrm>
            <a:off x="2232602" y="1443862"/>
            <a:ext cx="1599827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rgbClr val="19934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FC44772-F9CD-4588-BF0A-4033BFD1E3BD}"/>
              </a:ext>
            </a:extLst>
          </p:cNvPr>
          <p:cNvSpPr/>
          <p:nvPr/>
        </p:nvSpPr>
        <p:spPr>
          <a:xfrm>
            <a:off x="8413461" y="2030574"/>
            <a:ext cx="2229543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rgbClr val="46B442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BD15FB3-4AE7-49CA-9B90-328F0B5BA334}"/>
              </a:ext>
            </a:extLst>
          </p:cNvPr>
          <p:cNvSpPr/>
          <p:nvPr/>
        </p:nvSpPr>
        <p:spPr>
          <a:xfrm>
            <a:off x="1548996" y="2030574"/>
            <a:ext cx="2224594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rgbClr val="46B442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A486EA6-C383-4907-9C4E-D85BCE0505D3}"/>
              </a:ext>
            </a:extLst>
          </p:cNvPr>
          <p:cNvSpPr/>
          <p:nvPr/>
        </p:nvSpPr>
        <p:spPr>
          <a:xfrm>
            <a:off x="7171055" y="2441229"/>
            <a:ext cx="2842231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rgbClr val="91C531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8E46BB8-ACE7-4FB3-B534-4E8BE99D075F}"/>
              </a:ext>
            </a:extLst>
          </p:cNvPr>
          <p:cNvSpPr/>
          <p:nvPr/>
        </p:nvSpPr>
        <p:spPr>
          <a:xfrm>
            <a:off x="2178714" y="2441229"/>
            <a:ext cx="2842235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rgbClr val="91C531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ED793521-59FB-46E3-A9D4-C8CAE41E6F60}"/>
              </a:ext>
            </a:extLst>
          </p:cNvPr>
          <p:cNvSpPr/>
          <p:nvPr/>
        </p:nvSpPr>
        <p:spPr>
          <a:xfrm>
            <a:off x="4218975" y="2568868"/>
            <a:ext cx="3754050" cy="344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rgbClr val="D8DE0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4E044A2-A762-413A-A81E-30E1D44500D7}"/>
              </a:ext>
            </a:extLst>
          </p:cNvPr>
          <p:cNvGrpSpPr/>
          <p:nvPr/>
        </p:nvGrpSpPr>
        <p:grpSpPr>
          <a:xfrm>
            <a:off x="4895955" y="3746047"/>
            <a:ext cx="2400091" cy="1474819"/>
            <a:chOff x="332936" y="2627766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F10233E-D65F-4574-8330-D3706B9E5B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1FC57AC-CC2C-448A-8832-CC50C11A12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2BBAB4C-1055-4553-B213-48FF6E7EF92F}"/>
              </a:ext>
            </a:extLst>
          </p:cNvPr>
          <p:cNvGrpSpPr/>
          <p:nvPr/>
        </p:nvGrpSpPr>
        <p:grpSpPr>
          <a:xfrm>
            <a:off x="2817652" y="3254057"/>
            <a:ext cx="1334386" cy="1590235"/>
            <a:chOff x="332936" y="2720099"/>
            <a:chExt cx="2926080" cy="159023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E0EEB14-9D39-485C-9F64-BDD8565362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60890B-9665-48E7-86BA-62C803935B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4E2DF0B-919C-480F-AC82-1233AC26543B}"/>
              </a:ext>
            </a:extLst>
          </p:cNvPr>
          <p:cNvGrpSpPr/>
          <p:nvPr/>
        </p:nvGrpSpPr>
        <p:grpSpPr>
          <a:xfrm>
            <a:off x="8025696" y="3254057"/>
            <a:ext cx="1334386" cy="1590235"/>
            <a:chOff x="332936" y="2720099"/>
            <a:chExt cx="2926080" cy="15902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31868C3-90C1-497C-888D-5B69844F5E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7AB335F-5E4D-4B6E-A7AA-933FEF0F7C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7" name="Graphic 41" descr="Users">
            <a:extLst>
              <a:ext uri="{FF2B5EF4-FFF2-40B4-BE49-F238E27FC236}">
                <a16:creationId xmlns:a16="http://schemas.microsoft.com/office/drawing/2014/main" id="{B7E37A03-2C24-4DBC-B0A3-BFAB22C9124C}"/>
              </a:ext>
            </a:extLst>
          </p:cNvPr>
          <p:cNvGrpSpPr/>
          <p:nvPr/>
        </p:nvGrpSpPr>
        <p:grpSpPr>
          <a:xfrm>
            <a:off x="5543478" y="2914730"/>
            <a:ext cx="1105042" cy="689336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8DF61BA-D1CA-4544-88BF-4AE25C1EFBBB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875F22B-1970-4573-B70C-940B399EC84E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FC0286-49F7-4A07-8210-F13DF5788EF5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619746-910A-4CC2-80CF-E77744D30A25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717D249-C70F-4BAC-ABBE-CF8011D6FF22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C707E0-28C5-4E36-8F3F-612F72A67517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73" descr="Lightbulb">
            <a:extLst>
              <a:ext uri="{FF2B5EF4-FFF2-40B4-BE49-F238E27FC236}">
                <a16:creationId xmlns:a16="http://schemas.microsoft.com/office/drawing/2014/main" id="{3C128E24-9699-4A08-94F6-2A493E25AC15}"/>
              </a:ext>
            </a:extLst>
          </p:cNvPr>
          <p:cNvGrpSpPr/>
          <p:nvPr/>
        </p:nvGrpSpPr>
        <p:grpSpPr>
          <a:xfrm>
            <a:off x="3284618" y="2595036"/>
            <a:ext cx="630426" cy="630426"/>
            <a:chOff x="3284618" y="2595036"/>
            <a:chExt cx="630426" cy="63042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27556A-E208-4CDE-801A-C41C30E12984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DD8AF4-6447-42B6-964F-B9D2053943DF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A8F612-A7CB-4D88-BAD3-F840DDB0BFF4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B7B602-A09F-493B-B528-EFC56F53C5BA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Graphic 72" descr="Puzzle">
            <a:extLst>
              <a:ext uri="{FF2B5EF4-FFF2-40B4-BE49-F238E27FC236}">
                <a16:creationId xmlns:a16="http://schemas.microsoft.com/office/drawing/2014/main" id="{0B1BD249-DF39-4214-A035-65AE571BA5DA}"/>
              </a:ext>
            </a:extLst>
          </p:cNvPr>
          <p:cNvSpPr/>
          <p:nvPr/>
        </p:nvSpPr>
        <p:spPr>
          <a:xfrm>
            <a:off x="8329492" y="2663032"/>
            <a:ext cx="525355" cy="525355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0D5944C9-9E8B-4013-875B-C70C28C3B517}"/>
              </a:ext>
            </a:extLst>
          </p:cNvPr>
          <p:cNvSpPr/>
          <p:nvPr/>
        </p:nvSpPr>
        <p:spPr>
          <a:xfrm>
            <a:off x="7405072" y="1090924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A129642-EC0D-4DAD-AC86-C11D4BB98F37}"/>
              </a:ext>
            </a:extLst>
          </p:cNvPr>
          <p:cNvSpPr/>
          <p:nvPr/>
        </p:nvSpPr>
        <p:spPr>
          <a:xfrm>
            <a:off x="3377155" y="1015993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2A5DD24F-1B89-4964-BCB3-1046596F8A8F}"/>
              </a:ext>
            </a:extLst>
          </p:cNvPr>
          <p:cNvSpPr/>
          <p:nvPr/>
        </p:nvSpPr>
        <p:spPr>
          <a:xfrm>
            <a:off x="8359567" y="1481328"/>
            <a:ext cx="1599832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2C45BD6-32F4-4A5E-9AF4-81FAADE76C44}"/>
              </a:ext>
            </a:extLst>
          </p:cNvPr>
          <p:cNvSpPr/>
          <p:nvPr/>
        </p:nvSpPr>
        <p:spPr>
          <a:xfrm>
            <a:off x="2232602" y="1443862"/>
            <a:ext cx="1599827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FC44772-F9CD-4588-BF0A-4033BFD1E3BD}"/>
              </a:ext>
            </a:extLst>
          </p:cNvPr>
          <p:cNvSpPr/>
          <p:nvPr/>
        </p:nvSpPr>
        <p:spPr>
          <a:xfrm>
            <a:off x="8413461" y="2030574"/>
            <a:ext cx="2229543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BD15FB3-4AE7-49CA-9B90-328F0B5BA334}"/>
              </a:ext>
            </a:extLst>
          </p:cNvPr>
          <p:cNvSpPr/>
          <p:nvPr/>
        </p:nvSpPr>
        <p:spPr>
          <a:xfrm>
            <a:off x="1548996" y="2030574"/>
            <a:ext cx="2224594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A486EA6-C383-4907-9C4E-D85BCE0505D3}"/>
              </a:ext>
            </a:extLst>
          </p:cNvPr>
          <p:cNvSpPr/>
          <p:nvPr/>
        </p:nvSpPr>
        <p:spPr>
          <a:xfrm>
            <a:off x="7171055" y="2441229"/>
            <a:ext cx="2842231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8E46BB8-ACE7-4FB3-B534-4E8BE99D075F}"/>
              </a:ext>
            </a:extLst>
          </p:cNvPr>
          <p:cNvSpPr/>
          <p:nvPr/>
        </p:nvSpPr>
        <p:spPr>
          <a:xfrm>
            <a:off x="2178714" y="2441229"/>
            <a:ext cx="2842235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ED793521-59FB-46E3-A9D4-C8CAE41E6F60}"/>
              </a:ext>
            </a:extLst>
          </p:cNvPr>
          <p:cNvSpPr/>
          <p:nvPr/>
        </p:nvSpPr>
        <p:spPr>
          <a:xfrm>
            <a:off x="4218975" y="2568868"/>
            <a:ext cx="3754050" cy="344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chemeClr val="accent3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4E044A2-A762-413A-A81E-30E1D44500D7}"/>
              </a:ext>
            </a:extLst>
          </p:cNvPr>
          <p:cNvGrpSpPr/>
          <p:nvPr/>
        </p:nvGrpSpPr>
        <p:grpSpPr>
          <a:xfrm>
            <a:off x="4895955" y="3746047"/>
            <a:ext cx="2400091" cy="1474819"/>
            <a:chOff x="332936" y="2627766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F10233E-D65F-4574-8330-D3706B9E5B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1FC57AC-CC2C-448A-8832-CC50C11A12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2BBAB4C-1055-4553-B213-48FF6E7EF92F}"/>
              </a:ext>
            </a:extLst>
          </p:cNvPr>
          <p:cNvGrpSpPr/>
          <p:nvPr/>
        </p:nvGrpSpPr>
        <p:grpSpPr>
          <a:xfrm>
            <a:off x="2817652" y="3254057"/>
            <a:ext cx="1334386" cy="1590235"/>
            <a:chOff x="332936" y="2720099"/>
            <a:chExt cx="2926080" cy="159023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E0EEB14-9D39-485C-9F64-BDD8565362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60890B-9665-48E7-86BA-62C803935B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4E2DF0B-919C-480F-AC82-1233AC26543B}"/>
              </a:ext>
            </a:extLst>
          </p:cNvPr>
          <p:cNvGrpSpPr/>
          <p:nvPr/>
        </p:nvGrpSpPr>
        <p:grpSpPr>
          <a:xfrm>
            <a:off x="8025696" y="3254057"/>
            <a:ext cx="1334386" cy="1590235"/>
            <a:chOff x="332936" y="2720099"/>
            <a:chExt cx="2926080" cy="15902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31868C3-90C1-497C-888D-5B69844F5E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7AB335F-5E4D-4B6E-A7AA-933FEF0F7C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7" name="Graphic 41" descr="Users">
            <a:extLst>
              <a:ext uri="{FF2B5EF4-FFF2-40B4-BE49-F238E27FC236}">
                <a16:creationId xmlns:a16="http://schemas.microsoft.com/office/drawing/2014/main" id="{B7E37A03-2C24-4DBC-B0A3-BFAB22C9124C}"/>
              </a:ext>
            </a:extLst>
          </p:cNvPr>
          <p:cNvGrpSpPr/>
          <p:nvPr/>
        </p:nvGrpSpPr>
        <p:grpSpPr>
          <a:xfrm>
            <a:off x="5543478" y="2914730"/>
            <a:ext cx="1105042" cy="689336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8DF61BA-D1CA-4544-88BF-4AE25C1EFBBB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875F22B-1970-4573-B70C-940B399EC84E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FC0286-49F7-4A07-8210-F13DF5788EF5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619746-910A-4CC2-80CF-E77744D30A25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717D249-C70F-4BAC-ABBE-CF8011D6FF22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C707E0-28C5-4E36-8F3F-612F72A67517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73" descr="Lightbulb">
            <a:extLst>
              <a:ext uri="{FF2B5EF4-FFF2-40B4-BE49-F238E27FC236}">
                <a16:creationId xmlns:a16="http://schemas.microsoft.com/office/drawing/2014/main" id="{3C128E24-9699-4A08-94F6-2A493E25AC15}"/>
              </a:ext>
            </a:extLst>
          </p:cNvPr>
          <p:cNvGrpSpPr/>
          <p:nvPr/>
        </p:nvGrpSpPr>
        <p:grpSpPr>
          <a:xfrm>
            <a:off x="3284618" y="2595036"/>
            <a:ext cx="630426" cy="630426"/>
            <a:chOff x="3284618" y="2595036"/>
            <a:chExt cx="630426" cy="63042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27556A-E208-4CDE-801A-C41C30E12984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DD8AF4-6447-42B6-964F-B9D2053943DF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A8F612-A7CB-4D88-BAD3-F840DDB0BFF4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B7B602-A09F-493B-B528-EFC56F53C5BA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Graphic 72" descr="Puzzle">
            <a:extLst>
              <a:ext uri="{FF2B5EF4-FFF2-40B4-BE49-F238E27FC236}">
                <a16:creationId xmlns:a16="http://schemas.microsoft.com/office/drawing/2014/main" id="{0B1BD249-DF39-4214-A035-65AE571BA5DA}"/>
              </a:ext>
            </a:extLst>
          </p:cNvPr>
          <p:cNvSpPr/>
          <p:nvPr/>
        </p:nvSpPr>
        <p:spPr>
          <a:xfrm>
            <a:off x="8329492" y="2663032"/>
            <a:ext cx="525355" cy="525355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4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0D5944C9-9E8B-4013-875B-C70C28C3B517}"/>
              </a:ext>
            </a:extLst>
          </p:cNvPr>
          <p:cNvSpPr/>
          <p:nvPr/>
        </p:nvSpPr>
        <p:spPr>
          <a:xfrm>
            <a:off x="7405072" y="1015993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A129642-EC0D-4DAD-AC86-C11D4BB98F37}"/>
              </a:ext>
            </a:extLst>
          </p:cNvPr>
          <p:cNvSpPr/>
          <p:nvPr/>
        </p:nvSpPr>
        <p:spPr>
          <a:xfrm>
            <a:off x="3377155" y="1015993"/>
            <a:ext cx="1409774" cy="1304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2A5DD24F-1B89-4964-BCB3-1046596F8A8F}"/>
              </a:ext>
            </a:extLst>
          </p:cNvPr>
          <p:cNvSpPr/>
          <p:nvPr/>
        </p:nvSpPr>
        <p:spPr>
          <a:xfrm>
            <a:off x="8359567" y="1443862"/>
            <a:ext cx="1599832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2C45BD6-32F4-4A5E-9AF4-81FAADE76C44}"/>
              </a:ext>
            </a:extLst>
          </p:cNvPr>
          <p:cNvSpPr/>
          <p:nvPr/>
        </p:nvSpPr>
        <p:spPr>
          <a:xfrm>
            <a:off x="2232602" y="1443862"/>
            <a:ext cx="1599827" cy="1463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FC44772-F9CD-4588-BF0A-4033BFD1E3BD}"/>
              </a:ext>
            </a:extLst>
          </p:cNvPr>
          <p:cNvSpPr/>
          <p:nvPr/>
        </p:nvSpPr>
        <p:spPr>
          <a:xfrm>
            <a:off x="8413461" y="2030574"/>
            <a:ext cx="2229543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BD15FB3-4AE7-49CA-9B90-328F0B5BA334}"/>
              </a:ext>
            </a:extLst>
          </p:cNvPr>
          <p:cNvSpPr/>
          <p:nvPr/>
        </p:nvSpPr>
        <p:spPr>
          <a:xfrm>
            <a:off x="1548996" y="2030574"/>
            <a:ext cx="2224594" cy="2042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A486EA6-C383-4907-9C4E-D85BCE0505D3}"/>
              </a:ext>
            </a:extLst>
          </p:cNvPr>
          <p:cNvSpPr/>
          <p:nvPr/>
        </p:nvSpPr>
        <p:spPr>
          <a:xfrm>
            <a:off x="7171055" y="2441229"/>
            <a:ext cx="2842231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8E46BB8-ACE7-4FB3-B534-4E8BE99D075F}"/>
              </a:ext>
            </a:extLst>
          </p:cNvPr>
          <p:cNvSpPr/>
          <p:nvPr/>
        </p:nvSpPr>
        <p:spPr>
          <a:xfrm>
            <a:off x="2178714" y="2441229"/>
            <a:ext cx="2842235" cy="2609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ED793521-59FB-46E3-A9D4-C8CAE41E6F60}"/>
              </a:ext>
            </a:extLst>
          </p:cNvPr>
          <p:cNvSpPr/>
          <p:nvPr/>
        </p:nvSpPr>
        <p:spPr>
          <a:xfrm>
            <a:off x="4218975" y="2568868"/>
            <a:ext cx="3754050" cy="344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chemeClr val="accent3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4E044A2-A762-413A-A81E-30E1D44500D7}"/>
              </a:ext>
            </a:extLst>
          </p:cNvPr>
          <p:cNvGrpSpPr/>
          <p:nvPr/>
        </p:nvGrpSpPr>
        <p:grpSpPr>
          <a:xfrm>
            <a:off x="4895955" y="3746047"/>
            <a:ext cx="2400091" cy="1474819"/>
            <a:chOff x="332936" y="2627766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F10233E-D65F-4574-8330-D3706B9E5B0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1FC57AC-CC2C-448A-8832-CC50C11A12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2BBAB4C-1055-4553-B213-48FF6E7EF92F}"/>
              </a:ext>
            </a:extLst>
          </p:cNvPr>
          <p:cNvGrpSpPr/>
          <p:nvPr/>
        </p:nvGrpSpPr>
        <p:grpSpPr>
          <a:xfrm>
            <a:off x="2817652" y="3254057"/>
            <a:ext cx="1334386" cy="1590235"/>
            <a:chOff x="332936" y="2720099"/>
            <a:chExt cx="2926080" cy="159023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E0EEB14-9D39-485C-9F64-BDD8565362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60890B-9665-48E7-86BA-62C803935B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4E2DF0B-919C-480F-AC82-1233AC26543B}"/>
              </a:ext>
            </a:extLst>
          </p:cNvPr>
          <p:cNvGrpSpPr/>
          <p:nvPr/>
        </p:nvGrpSpPr>
        <p:grpSpPr>
          <a:xfrm>
            <a:off x="8025696" y="3254057"/>
            <a:ext cx="1334386" cy="1590235"/>
            <a:chOff x="332936" y="2720099"/>
            <a:chExt cx="2926080" cy="1590235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31868C3-90C1-497C-888D-5B69844F5E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7AB335F-5E4D-4B6E-A7AA-933FEF0F7C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34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7" name="Graphic 41" descr="Users">
            <a:extLst>
              <a:ext uri="{FF2B5EF4-FFF2-40B4-BE49-F238E27FC236}">
                <a16:creationId xmlns:a16="http://schemas.microsoft.com/office/drawing/2014/main" id="{B7E37A03-2C24-4DBC-B0A3-BFAB22C9124C}"/>
              </a:ext>
            </a:extLst>
          </p:cNvPr>
          <p:cNvGrpSpPr/>
          <p:nvPr/>
        </p:nvGrpSpPr>
        <p:grpSpPr>
          <a:xfrm>
            <a:off x="5543478" y="2914730"/>
            <a:ext cx="1105042" cy="689336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8DF61BA-D1CA-4544-88BF-4AE25C1EFBBB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875F22B-1970-4573-B70C-940B399EC84E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FC0286-49F7-4A07-8210-F13DF5788EF5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B619746-910A-4CC2-80CF-E77744D30A25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717D249-C70F-4BAC-ABBE-CF8011D6FF22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C707E0-28C5-4E36-8F3F-612F72A67517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73" descr="Lightbulb">
            <a:extLst>
              <a:ext uri="{FF2B5EF4-FFF2-40B4-BE49-F238E27FC236}">
                <a16:creationId xmlns:a16="http://schemas.microsoft.com/office/drawing/2014/main" id="{3C128E24-9699-4A08-94F6-2A493E25AC15}"/>
              </a:ext>
            </a:extLst>
          </p:cNvPr>
          <p:cNvGrpSpPr/>
          <p:nvPr/>
        </p:nvGrpSpPr>
        <p:grpSpPr>
          <a:xfrm>
            <a:off x="3284618" y="2595036"/>
            <a:ext cx="630426" cy="630426"/>
            <a:chOff x="3284618" y="2595036"/>
            <a:chExt cx="630426" cy="63042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727556A-E208-4CDE-801A-C41C30E12984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DD8AF4-6447-42B6-964F-B9D2053943DF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A8F612-A7CB-4D88-BAD3-F840DDB0BFF4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B7B602-A09F-493B-B528-EFC56F53C5BA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Graphic 72" descr="Puzzle">
            <a:extLst>
              <a:ext uri="{FF2B5EF4-FFF2-40B4-BE49-F238E27FC236}">
                <a16:creationId xmlns:a16="http://schemas.microsoft.com/office/drawing/2014/main" id="{0B1BD249-DF39-4214-A035-65AE571BA5DA}"/>
              </a:ext>
            </a:extLst>
          </p:cNvPr>
          <p:cNvSpPr/>
          <p:nvPr/>
        </p:nvSpPr>
        <p:spPr>
          <a:xfrm>
            <a:off x="8329492" y="2663032"/>
            <a:ext cx="525355" cy="525355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5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8536</TotalTime>
  <Words>402</Words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Carousel Diagram – Slide Template</vt:lpstr>
      <vt:lpstr>Carousel Diagram – Slide Template</vt:lpstr>
      <vt:lpstr>Carousel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Carousel Diagram</dc:title>
  <dc:creator>PresentationGO.com</dc:creator>
  <dc:description>© Copyright PresentationGO.com</dc:description>
  <dcterms:created xsi:type="dcterms:W3CDTF">2014-11-26T05:14:11Z</dcterms:created>
  <dcterms:modified xsi:type="dcterms:W3CDTF">2020-02-26T18:02:00Z</dcterms:modified>
  <cp:category>Charts &amp; Diagrams</cp:category>
</cp:coreProperties>
</file>