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8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88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>
            <a:off x="1809856" y="1329649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>
            <a:off x="4425906" y="2256749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>
            <a:off x="7041956" y="3183211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>
            <a:off x="1305751" y="1495313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>
            <a:off x="3921801" y="2429180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>
            <a:off x="6537851" y="3356280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>
            <a:off x="9153901" y="4282742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708885" y="3767475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3332722" y="4892353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6445089" y="1287889"/>
            <a:ext cx="2421975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9281918" y="2557944"/>
            <a:ext cx="2421975" cy="1474819"/>
            <a:chOff x="332936" y="2627766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72" descr="Rocket">
            <a:extLst>
              <a:ext uri="{FF2B5EF4-FFF2-40B4-BE49-F238E27FC236}">
                <a16:creationId xmlns:a16="http://schemas.microsoft.com/office/drawing/2014/main" id="{EA00ACFE-3D35-4E0D-B412-5E37CDC37CFC}"/>
              </a:ext>
            </a:extLst>
          </p:cNvPr>
          <p:cNvGrpSpPr/>
          <p:nvPr/>
        </p:nvGrpSpPr>
        <p:grpSpPr>
          <a:xfrm>
            <a:off x="1613920" y="1803482"/>
            <a:ext cx="1116011" cy="1116011"/>
            <a:chOff x="1613920" y="1803482"/>
            <a:chExt cx="1116011" cy="111601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D4AE7F2-AC89-4C6E-9E03-C3039F760B81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5B91A7-D2D2-4A0F-9240-6F346A57491A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8A7DAD-3086-4C8D-835C-97C20D60D188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0110BDB-87E6-49C9-A996-AA83A1447CBB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220E00A-5D02-4841-B443-28F397053B34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41" descr="Lightbulb">
            <a:extLst>
              <a:ext uri="{FF2B5EF4-FFF2-40B4-BE49-F238E27FC236}">
                <a16:creationId xmlns:a16="http://schemas.microsoft.com/office/drawing/2014/main" id="{9E43DA36-1E0B-45E8-8D65-1423C752435E}"/>
              </a:ext>
            </a:extLst>
          </p:cNvPr>
          <p:cNvGrpSpPr/>
          <p:nvPr/>
        </p:nvGrpSpPr>
        <p:grpSpPr>
          <a:xfrm>
            <a:off x="4227754" y="2737348"/>
            <a:ext cx="1116011" cy="1116011"/>
            <a:chOff x="4227754" y="2737348"/>
            <a:chExt cx="1116011" cy="111601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0CD3E5-4082-45D3-89D7-37152B40F8FE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53ADC9-D8DE-4B87-9981-0D9AB31FFFC2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0925D5-9A27-4580-9363-4A7AA2AB469A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BF145F7-3089-4E8C-B830-3E3B8A8D6352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Graphic 40" descr="Puzzle">
            <a:extLst>
              <a:ext uri="{FF2B5EF4-FFF2-40B4-BE49-F238E27FC236}">
                <a16:creationId xmlns:a16="http://schemas.microsoft.com/office/drawing/2014/main" id="{F3D0FBE4-3409-4AB6-A877-87AF798FB0EC}"/>
              </a:ext>
            </a:extLst>
          </p:cNvPr>
          <p:cNvSpPr/>
          <p:nvPr/>
        </p:nvSpPr>
        <p:spPr>
          <a:xfrm>
            <a:off x="6939020" y="3734199"/>
            <a:ext cx="930009" cy="930009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39" descr="Users">
            <a:extLst>
              <a:ext uri="{FF2B5EF4-FFF2-40B4-BE49-F238E27FC236}">
                <a16:creationId xmlns:a16="http://schemas.microsoft.com/office/drawing/2014/main" id="{64326005-D0E8-4967-AF01-43A5326E244E}"/>
              </a:ext>
            </a:extLst>
          </p:cNvPr>
          <p:cNvGrpSpPr/>
          <p:nvPr/>
        </p:nvGrpSpPr>
        <p:grpSpPr>
          <a:xfrm>
            <a:off x="9531820" y="4844338"/>
            <a:ext cx="976509" cy="609155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44A24E-A795-4CEC-BD06-3D46C01596EB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A64C11-53E9-4502-B23F-9FB5D6845045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A475FF9-D106-455A-BA5D-A600EFE405D8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F0FEE1-90F9-42E6-8954-CA00B1857854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AFB4C2-89E1-4F70-91E2-6AA89633039E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09D43D-8573-4D93-B187-4019922D784E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336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>
            <a:off x="1809856" y="1329649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>
            <a:off x="4425906" y="2256749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>
            <a:off x="7041956" y="3183211"/>
            <a:ext cx="3340188" cy="2252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>
            <a:off x="1305751" y="1495313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>
            <a:off x="3921801" y="2429180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>
            <a:off x="6537851" y="3356280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>
            <a:off x="9153901" y="4282742"/>
            <a:ext cx="1732348" cy="1732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708885" y="3767475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3332722" y="4892353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6445089" y="1287889"/>
            <a:ext cx="2421975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9281918" y="2557944"/>
            <a:ext cx="2421975" cy="1474819"/>
            <a:chOff x="332936" y="2627766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72" descr="Rocket">
            <a:extLst>
              <a:ext uri="{FF2B5EF4-FFF2-40B4-BE49-F238E27FC236}">
                <a16:creationId xmlns:a16="http://schemas.microsoft.com/office/drawing/2014/main" id="{EA00ACFE-3D35-4E0D-B412-5E37CDC37CFC}"/>
              </a:ext>
            </a:extLst>
          </p:cNvPr>
          <p:cNvGrpSpPr/>
          <p:nvPr/>
        </p:nvGrpSpPr>
        <p:grpSpPr>
          <a:xfrm>
            <a:off x="1613920" y="1803482"/>
            <a:ext cx="1116011" cy="1116011"/>
            <a:chOff x="1613920" y="1803482"/>
            <a:chExt cx="1116011" cy="111601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D4AE7F2-AC89-4C6E-9E03-C3039F760B81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5B91A7-D2D2-4A0F-9240-6F346A57491A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8A7DAD-3086-4C8D-835C-97C20D60D188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0110BDB-87E6-49C9-A996-AA83A1447CBB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220E00A-5D02-4841-B443-28F397053B34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41" descr="Lightbulb">
            <a:extLst>
              <a:ext uri="{FF2B5EF4-FFF2-40B4-BE49-F238E27FC236}">
                <a16:creationId xmlns:a16="http://schemas.microsoft.com/office/drawing/2014/main" id="{9E43DA36-1E0B-45E8-8D65-1423C752435E}"/>
              </a:ext>
            </a:extLst>
          </p:cNvPr>
          <p:cNvGrpSpPr/>
          <p:nvPr/>
        </p:nvGrpSpPr>
        <p:grpSpPr>
          <a:xfrm>
            <a:off x="4227754" y="2737348"/>
            <a:ext cx="1116011" cy="1116011"/>
            <a:chOff x="4227754" y="2737348"/>
            <a:chExt cx="1116011" cy="111601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0CD3E5-4082-45D3-89D7-37152B40F8FE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53ADC9-D8DE-4B87-9981-0D9AB31FFFC2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0925D5-9A27-4580-9363-4A7AA2AB469A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BF145F7-3089-4E8C-B830-3E3B8A8D6352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Graphic 40" descr="Puzzle">
            <a:extLst>
              <a:ext uri="{FF2B5EF4-FFF2-40B4-BE49-F238E27FC236}">
                <a16:creationId xmlns:a16="http://schemas.microsoft.com/office/drawing/2014/main" id="{F3D0FBE4-3409-4AB6-A877-87AF798FB0EC}"/>
              </a:ext>
            </a:extLst>
          </p:cNvPr>
          <p:cNvSpPr/>
          <p:nvPr/>
        </p:nvSpPr>
        <p:spPr>
          <a:xfrm>
            <a:off x="6939020" y="3734199"/>
            <a:ext cx="930009" cy="930009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39" descr="Users">
            <a:extLst>
              <a:ext uri="{FF2B5EF4-FFF2-40B4-BE49-F238E27FC236}">
                <a16:creationId xmlns:a16="http://schemas.microsoft.com/office/drawing/2014/main" id="{64326005-D0E8-4967-AF01-43A5326E244E}"/>
              </a:ext>
            </a:extLst>
          </p:cNvPr>
          <p:cNvGrpSpPr/>
          <p:nvPr/>
        </p:nvGrpSpPr>
        <p:grpSpPr>
          <a:xfrm>
            <a:off x="9531820" y="4844338"/>
            <a:ext cx="976509" cy="609155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44A24E-A795-4CEC-BD06-3D46C01596EB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A64C11-53E9-4502-B23F-9FB5D6845045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A475FF9-D106-455A-BA5D-A600EFE405D8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F0FEE1-90F9-42E6-8954-CA00B1857854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AFB4C2-89E1-4F70-91E2-6AA89633039E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09D43D-8573-4D93-B187-4019922D784E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066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Step-Down Process – Slide Template</vt:lpstr>
      <vt:lpstr>Step-Down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Step-Down Process</dc:title>
  <dc:creator>PresentationGO.com</dc:creator>
  <dc:description>© Copyright PresentationGO.com</dc:description>
  <dcterms:created xsi:type="dcterms:W3CDTF">2014-11-26T05:14:11Z</dcterms:created>
  <dcterms:modified xsi:type="dcterms:W3CDTF">2020-03-04T04:38:47Z</dcterms:modified>
  <cp:category>Charts &amp; Diagrams</cp:category>
</cp:coreProperties>
</file>