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97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53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 flipH="1">
            <a:off x="7042194" y="1329649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 flipH="1">
            <a:off x="4425485" y="2256749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 flipH="1">
            <a:off x="1808776" y="3183211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 flipH="1">
            <a:off x="9154671" y="1495313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 flipH="1">
            <a:off x="6537962" y="2429180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 flipH="1">
            <a:off x="3921253" y="3356280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 flipH="1">
            <a:off x="1304544" y="4282742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8650439" y="3767475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5940326" y="4892353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3311864" y="1287889"/>
            <a:ext cx="2421975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489476" y="2557944"/>
            <a:ext cx="2421975" cy="1474819"/>
            <a:chOff x="332936" y="2627766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aphic 72" descr="Rocket">
            <a:extLst>
              <a:ext uri="{FF2B5EF4-FFF2-40B4-BE49-F238E27FC236}">
                <a16:creationId xmlns:a16="http://schemas.microsoft.com/office/drawing/2014/main" id="{AE8DB7A0-EF9D-4EE7-B2AF-4225E3EE83A7}"/>
              </a:ext>
            </a:extLst>
          </p:cNvPr>
          <p:cNvGrpSpPr/>
          <p:nvPr/>
        </p:nvGrpSpPr>
        <p:grpSpPr>
          <a:xfrm>
            <a:off x="1613920" y="4628607"/>
            <a:ext cx="1116011" cy="1116011"/>
            <a:chOff x="1613920" y="1803482"/>
            <a:chExt cx="1116011" cy="111601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DCDF60B-0450-4062-8153-A1940A1091EA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5BEE246-140F-49C3-A954-424EFA168C7C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775A91-2C6A-4386-A4AC-4D59CDD09416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B793665-A428-4870-9668-3F8BE5D7805C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787430-F31C-44E7-8CE7-C903B491D2CF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41" descr="Lightbulb">
            <a:extLst>
              <a:ext uri="{FF2B5EF4-FFF2-40B4-BE49-F238E27FC236}">
                <a16:creationId xmlns:a16="http://schemas.microsoft.com/office/drawing/2014/main" id="{617CD3AE-F797-462E-8AAE-59AD827EB243}"/>
              </a:ext>
            </a:extLst>
          </p:cNvPr>
          <p:cNvGrpSpPr/>
          <p:nvPr/>
        </p:nvGrpSpPr>
        <p:grpSpPr>
          <a:xfrm>
            <a:off x="4227754" y="3664449"/>
            <a:ext cx="1116011" cy="1116011"/>
            <a:chOff x="4227754" y="2737348"/>
            <a:chExt cx="1116011" cy="111601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9A1FB-9067-4B27-AE0D-7FFACCB7B67C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F7C449-BE55-4093-8FC5-F241BD084494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751CF9-5A19-41B1-9D48-5FFE4E64EEA4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BD3A00-613E-44A2-8EEC-5B4E1AF291A8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40" descr="Puzzle">
            <a:extLst>
              <a:ext uri="{FF2B5EF4-FFF2-40B4-BE49-F238E27FC236}">
                <a16:creationId xmlns:a16="http://schemas.microsoft.com/office/drawing/2014/main" id="{83C4B999-615D-41F0-BA59-5A8C3FD58A9C}"/>
              </a:ext>
            </a:extLst>
          </p:cNvPr>
          <p:cNvSpPr/>
          <p:nvPr/>
        </p:nvSpPr>
        <p:spPr>
          <a:xfrm>
            <a:off x="6939020" y="2825336"/>
            <a:ext cx="930009" cy="930009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39" descr="Users">
            <a:extLst>
              <a:ext uri="{FF2B5EF4-FFF2-40B4-BE49-F238E27FC236}">
                <a16:creationId xmlns:a16="http://schemas.microsoft.com/office/drawing/2014/main" id="{DBF6959C-CE16-4FB1-81AD-419548645048}"/>
              </a:ext>
            </a:extLst>
          </p:cNvPr>
          <p:cNvGrpSpPr/>
          <p:nvPr/>
        </p:nvGrpSpPr>
        <p:grpSpPr>
          <a:xfrm>
            <a:off x="9531820" y="2056909"/>
            <a:ext cx="976509" cy="609155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9B9811-723D-4900-BC3C-5923B9FD815F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608E26D-3C65-4CBC-B0F6-B58652E8402F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3E0DDC-2D9A-40C1-93D4-13C5EF325BA2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2C823C3-1280-4020-B932-3337B5B5C4A2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EBDF61-E5DF-4A49-8AF2-1B6FBDB8FE84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02EA85-C92B-4EEE-9403-CD3747A95047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482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 flipH="1">
            <a:off x="7042194" y="1329649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 flipH="1">
            <a:off x="4425485" y="2256749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 flipH="1">
            <a:off x="1808776" y="3183211"/>
            <a:ext cx="3341030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 flipH="1">
            <a:off x="9154671" y="1495313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 flipH="1">
            <a:off x="6537962" y="2429180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 flipH="1">
            <a:off x="3921253" y="3356280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 flipH="1">
            <a:off x="1304544" y="4282742"/>
            <a:ext cx="1732785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8650439" y="3767475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5940326" y="4892353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3311864" y="1287889"/>
            <a:ext cx="2421975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489476" y="2557944"/>
            <a:ext cx="2421975" cy="1474819"/>
            <a:chOff x="332936" y="2627766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aphic 72" descr="Rocket">
            <a:extLst>
              <a:ext uri="{FF2B5EF4-FFF2-40B4-BE49-F238E27FC236}">
                <a16:creationId xmlns:a16="http://schemas.microsoft.com/office/drawing/2014/main" id="{AE8DB7A0-EF9D-4EE7-B2AF-4225E3EE83A7}"/>
              </a:ext>
            </a:extLst>
          </p:cNvPr>
          <p:cNvGrpSpPr/>
          <p:nvPr/>
        </p:nvGrpSpPr>
        <p:grpSpPr>
          <a:xfrm>
            <a:off x="1613920" y="4628607"/>
            <a:ext cx="1116011" cy="1116011"/>
            <a:chOff x="1613920" y="1803482"/>
            <a:chExt cx="1116011" cy="111601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DCDF60B-0450-4062-8153-A1940A1091EA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5BEE246-140F-49C3-A954-424EFA168C7C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775A91-2C6A-4386-A4AC-4D59CDD09416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B793665-A428-4870-9668-3F8BE5D7805C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787430-F31C-44E7-8CE7-C903B491D2CF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41" descr="Lightbulb">
            <a:extLst>
              <a:ext uri="{FF2B5EF4-FFF2-40B4-BE49-F238E27FC236}">
                <a16:creationId xmlns:a16="http://schemas.microsoft.com/office/drawing/2014/main" id="{617CD3AE-F797-462E-8AAE-59AD827EB243}"/>
              </a:ext>
            </a:extLst>
          </p:cNvPr>
          <p:cNvGrpSpPr/>
          <p:nvPr/>
        </p:nvGrpSpPr>
        <p:grpSpPr>
          <a:xfrm>
            <a:off x="4227754" y="3664449"/>
            <a:ext cx="1116011" cy="1116011"/>
            <a:chOff x="4227754" y="2737348"/>
            <a:chExt cx="1116011" cy="111601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9A1FB-9067-4B27-AE0D-7FFACCB7B67C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F7C449-BE55-4093-8FC5-F241BD084494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751CF9-5A19-41B1-9D48-5FFE4E64EEA4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BD3A00-613E-44A2-8EEC-5B4E1AF291A8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40" descr="Puzzle">
            <a:extLst>
              <a:ext uri="{FF2B5EF4-FFF2-40B4-BE49-F238E27FC236}">
                <a16:creationId xmlns:a16="http://schemas.microsoft.com/office/drawing/2014/main" id="{83C4B999-615D-41F0-BA59-5A8C3FD58A9C}"/>
              </a:ext>
            </a:extLst>
          </p:cNvPr>
          <p:cNvSpPr/>
          <p:nvPr/>
        </p:nvSpPr>
        <p:spPr>
          <a:xfrm>
            <a:off x="6939020" y="2825336"/>
            <a:ext cx="930009" cy="930009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39" descr="Users">
            <a:extLst>
              <a:ext uri="{FF2B5EF4-FFF2-40B4-BE49-F238E27FC236}">
                <a16:creationId xmlns:a16="http://schemas.microsoft.com/office/drawing/2014/main" id="{DBF6959C-CE16-4FB1-81AD-419548645048}"/>
              </a:ext>
            </a:extLst>
          </p:cNvPr>
          <p:cNvGrpSpPr/>
          <p:nvPr/>
        </p:nvGrpSpPr>
        <p:grpSpPr>
          <a:xfrm>
            <a:off x="9531820" y="2056909"/>
            <a:ext cx="976509" cy="609155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9B9811-723D-4900-BC3C-5923B9FD815F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608E26D-3C65-4CBC-B0F6-B58652E8402F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3E0DDC-2D9A-40C1-93D4-13C5EF325BA2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2C823C3-1280-4020-B932-3337B5B5C4A2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EBDF61-E5DF-4A49-8AF2-1B6FBDB8FE84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02EA85-C92B-4EEE-9403-CD3747A95047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003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Process – Slide Template</vt:lpstr>
      <vt:lpstr>Step-Up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Process</dc:title>
  <dc:creator>PresentationGO.com</dc:creator>
  <dc:description>© Copyright PresentationGO.com</dc:description>
  <dcterms:created xsi:type="dcterms:W3CDTF">2014-11-26T05:14:11Z</dcterms:created>
  <dcterms:modified xsi:type="dcterms:W3CDTF">2020-03-04T04:46:05Z</dcterms:modified>
  <cp:category>Charts &amp; Diagrams</cp:category>
</cp:coreProperties>
</file>