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25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Corners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F6298F8-DCD7-4BBC-9C8B-8001614345E4}"/>
              </a:ext>
            </a:extLst>
          </p:cNvPr>
          <p:cNvGrpSpPr/>
          <p:nvPr/>
        </p:nvGrpSpPr>
        <p:grpSpPr>
          <a:xfrm>
            <a:off x="2982127" y="1720153"/>
            <a:ext cx="3179747" cy="3755548"/>
            <a:chOff x="4260886" y="1206708"/>
            <a:chExt cx="3668854" cy="43332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D1013DB-E2DA-4EA7-8E1F-F453F668CB31}"/>
                </a:ext>
              </a:extLst>
            </p:cNvPr>
            <p:cNvSpPr/>
            <p:nvPr/>
          </p:nvSpPr>
          <p:spPr>
            <a:xfrm>
              <a:off x="4260886" y="1206708"/>
              <a:ext cx="3668854" cy="3964920"/>
            </a:xfrm>
            <a:custGeom>
              <a:avLst/>
              <a:gdLst>
                <a:gd name="connsiteX0" fmla="*/ 1219793 w 3668854"/>
                <a:gd name="connsiteY0" fmla="*/ 2525347 h 3964920"/>
                <a:gd name="connsiteX1" fmla="*/ 871904 w 3668854"/>
                <a:gd name="connsiteY1" fmla="*/ 2734892 h 3964920"/>
                <a:gd name="connsiteX2" fmla="*/ 1219793 w 3668854"/>
                <a:gd name="connsiteY2" fmla="*/ 2528388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0" fmla="*/ 1219793 w 3668854"/>
                <a:gd name="connsiteY0" fmla="*/ 2525347 h 3964920"/>
                <a:gd name="connsiteX1" fmla="*/ 1219793 w 3668854"/>
                <a:gd name="connsiteY1" fmla="*/ 2528388 h 3964920"/>
                <a:gd name="connsiteX2" fmla="*/ 1219793 w 3668854"/>
                <a:gd name="connsiteY2" fmla="*/ 2525347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35" fmla="*/ 1829717 w 3668854"/>
                <a:gd name="connsiteY35" fmla="*/ 0 h 3964920"/>
                <a:gd name="connsiteX0" fmla="*/ 1829717 w 3668854"/>
                <a:gd name="connsiteY0" fmla="*/ 0 h 3964920"/>
                <a:gd name="connsiteX1" fmla="*/ 2440772 w 3668854"/>
                <a:gd name="connsiteY1" fmla="*/ 367136 h 3964920"/>
                <a:gd name="connsiteX2" fmla="*/ 2431297 w 3668854"/>
                <a:gd name="connsiteY2" fmla="*/ 372846 h 3964920"/>
                <a:gd name="connsiteX3" fmla="*/ 2431297 w 3668854"/>
                <a:gd name="connsiteY3" fmla="*/ 1797519 h 3964920"/>
                <a:gd name="connsiteX4" fmla="*/ 2446692 w 3668854"/>
                <a:gd name="connsiteY4" fmla="*/ 1788240 h 3964920"/>
                <a:gd name="connsiteX5" fmla="*/ 3668854 w 3668854"/>
                <a:gd name="connsiteY5" fmla="*/ 2523655 h 3964920"/>
                <a:gd name="connsiteX6" fmla="*/ 3666486 w 3668854"/>
                <a:gd name="connsiteY6" fmla="*/ 2525083 h 3964920"/>
                <a:gd name="connsiteX7" fmla="*/ 3666486 w 3668854"/>
                <a:gd name="connsiteY7" fmla="*/ 3257899 h 3964920"/>
                <a:gd name="connsiteX8" fmla="*/ 3057774 w 3668854"/>
                <a:gd name="connsiteY8" fmla="*/ 3624792 h 3964920"/>
                <a:gd name="connsiteX9" fmla="*/ 3057774 w 3668854"/>
                <a:gd name="connsiteY9" fmla="*/ 3626219 h 3964920"/>
                <a:gd name="connsiteX10" fmla="*/ 3056589 w 3668854"/>
                <a:gd name="connsiteY10" fmla="*/ 3625506 h 3964920"/>
                <a:gd name="connsiteX11" fmla="*/ 3055404 w 3668854"/>
                <a:gd name="connsiteY11" fmla="*/ 3626220 h 3964920"/>
                <a:gd name="connsiteX12" fmla="*/ 3055404 w 3668854"/>
                <a:gd name="connsiteY12" fmla="*/ 3624793 h 3964920"/>
                <a:gd name="connsiteX13" fmla="*/ 2431297 w 3668854"/>
                <a:gd name="connsiteY13" fmla="*/ 3249241 h 3964920"/>
                <a:gd name="connsiteX14" fmla="*/ 2431297 w 3668854"/>
                <a:gd name="connsiteY14" fmla="*/ 3964920 h 3964920"/>
                <a:gd name="connsiteX15" fmla="*/ 1827322 w 3668854"/>
                <a:gd name="connsiteY15" fmla="*/ 3964920 h 3964920"/>
                <a:gd name="connsiteX16" fmla="*/ 1823768 w 3668854"/>
                <a:gd name="connsiteY16" fmla="*/ 3964920 h 3964920"/>
                <a:gd name="connsiteX17" fmla="*/ 1219793 w 3668854"/>
                <a:gd name="connsiteY17" fmla="*/ 3964920 h 3964920"/>
                <a:gd name="connsiteX18" fmla="*/ 1219793 w 3668854"/>
                <a:gd name="connsiteY18" fmla="*/ 3263219 h 3964920"/>
                <a:gd name="connsiteX19" fmla="*/ 611082 w 3668854"/>
                <a:gd name="connsiteY19" fmla="*/ 3625150 h 3964920"/>
                <a:gd name="connsiteX20" fmla="*/ 611082 w 3668854"/>
                <a:gd name="connsiteY20" fmla="*/ 3626220 h 3964920"/>
                <a:gd name="connsiteX21" fmla="*/ 610188 w 3668854"/>
                <a:gd name="connsiteY21" fmla="*/ 3625681 h 3964920"/>
                <a:gd name="connsiteX22" fmla="*/ 607290 w 3668854"/>
                <a:gd name="connsiteY22" fmla="*/ 3627404 h 3964920"/>
                <a:gd name="connsiteX23" fmla="*/ 607290 w 3668854"/>
                <a:gd name="connsiteY23" fmla="*/ 3623935 h 3964920"/>
                <a:gd name="connsiteX24" fmla="*/ 0 w 3668854"/>
                <a:gd name="connsiteY24" fmla="*/ 3257899 h 3964920"/>
                <a:gd name="connsiteX25" fmla="*/ 0 w 3668854"/>
                <a:gd name="connsiteY25" fmla="*/ 2523655 h 3964920"/>
                <a:gd name="connsiteX26" fmla="*/ 0 w 3668854"/>
                <a:gd name="connsiteY26" fmla="*/ 2522484 h 3964920"/>
                <a:gd name="connsiteX27" fmla="*/ 973 w 3668854"/>
                <a:gd name="connsiteY27" fmla="*/ 2523070 h 3964920"/>
                <a:gd name="connsiteX28" fmla="*/ 1219793 w 3668854"/>
                <a:gd name="connsiteY28" fmla="*/ 1789649 h 3964920"/>
                <a:gd name="connsiteX29" fmla="*/ 1219793 w 3668854"/>
                <a:gd name="connsiteY29" fmla="*/ 367136 h 3964920"/>
                <a:gd name="connsiteX30" fmla="*/ 1219793 w 3668854"/>
                <a:gd name="connsiteY30" fmla="*/ 367123 h 3964920"/>
                <a:gd name="connsiteX31" fmla="*/ 1219814 w 3668854"/>
                <a:gd name="connsiteY31" fmla="*/ 367123 h 3964920"/>
                <a:gd name="connsiteX32" fmla="*/ 1829717 w 3668854"/>
                <a:gd name="connsiteY32" fmla="*/ 0 h 396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68854" h="3964920">
                  <a:moveTo>
                    <a:pt x="1829717" y="0"/>
                  </a:moveTo>
                  <a:lnTo>
                    <a:pt x="2440772" y="367136"/>
                  </a:lnTo>
                  <a:lnTo>
                    <a:pt x="2431297" y="372846"/>
                  </a:lnTo>
                  <a:lnTo>
                    <a:pt x="2431297" y="1797519"/>
                  </a:lnTo>
                  <a:lnTo>
                    <a:pt x="2446692" y="1788240"/>
                  </a:lnTo>
                  <a:lnTo>
                    <a:pt x="3668854" y="2523655"/>
                  </a:lnTo>
                  <a:lnTo>
                    <a:pt x="3666486" y="2525083"/>
                  </a:lnTo>
                  <a:lnTo>
                    <a:pt x="3666486" y="3257899"/>
                  </a:lnTo>
                  <a:lnTo>
                    <a:pt x="3057774" y="3624792"/>
                  </a:lnTo>
                  <a:lnTo>
                    <a:pt x="3057774" y="3626219"/>
                  </a:lnTo>
                  <a:lnTo>
                    <a:pt x="3056589" y="3625506"/>
                  </a:lnTo>
                  <a:lnTo>
                    <a:pt x="3055404" y="3626220"/>
                  </a:lnTo>
                  <a:lnTo>
                    <a:pt x="3055404" y="3624793"/>
                  </a:lnTo>
                  <a:lnTo>
                    <a:pt x="2431297" y="3249241"/>
                  </a:lnTo>
                  <a:lnTo>
                    <a:pt x="2431297" y="3964920"/>
                  </a:lnTo>
                  <a:lnTo>
                    <a:pt x="1827322" y="3964920"/>
                  </a:lnTo>
                  <a:lnTo>
                    <a:pt x="1823768" y="3964920"/>
                  </a:lnTo>
                  <a:lnTo>
                    <a:pt x="1219793" y="3964920"/>
                  </a:lnTo>
                  <a:lnTo>
                    <a:pt x="1219793" y="3263219"/>
                  </a:lnTo>
                  <a:lnTo>
                    <a:pt x="611082" y="3625150"/>
                  </a:lnTo>
                  <a:lnTo>
                    <a:pt x="611082" y="3626220"/>
                  </a:lnTo>
                  <a:lnTo>
                    <a:pt x="610188" y="3625681"/>
                  </a:lnTo>
                  <a:lnTo>
                    <a:pt x="607290" y="3627404"/>
                  </a:lnTo>
                  <a:lnTo>
                    <a:pt x="607290" y="3623935"/>
                  </a:lnTo>
                  <a:lnTo>
                    <a:pt x="0" y="3257899"/>
                  </a:lnTo>
                  <a:lnTo>
                    <a:pt x="0" y="2523655"/>
                  </a:lnTo>
                  <a:lnTo>
                    <a:pt x="0" y="2522484"/>
                  </a:lnTo>
                  <a:lnTo>
                    <a:pt x="973" y="2523070"/>
                  </a:lnTo>
                  <a:lnTo>
                    <a:pt x="1219793" y="1789649"/>
                  </a:lnTo>
                  <a:lnTo>
                    <a:pt x="1219793" y="367136"/>
                  </a:lnTo>
                  <a:lnTo>
                    <a:pt x="1219793" y="367123"/>
                  </a:lnTo>
                  <a:lnTo>
                    <a:pt x="1219814" y="367123"/>
                  </a:lnTo>
                  <a:lnTo>
                    <a:pt x="1829717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293C7EE4-956B-4FA1-8565-5F60B22AADF4}"/>
                </a:ext>
              </a:extLst>
            </p:cNvPr>
            <p:cNvSpPr/>
            <p:nvPr/>
          </p:nvSpPr>
          <p:spPr>
            <a:xfrm>
              <a:off x="5480680" y="1573831"/>
              <a:ext cx="607529" cy="359779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7F96ADD8-42A4-47CB-B239-2B9C59483AF4}"/>
                </a:ext>
              </a:extLst>
            </p:cNvPr>
            <p:cNvSpPr/>
            <p:nvPr/>
          </p:nvSpPr>
          <p:spPr>
            <a:xfrm>
              <a:off x="6084655" y="1573831"/>
              <a:ext cx="607529" cy="35977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69D9A97-2F80-460D-953D-EE17F8D12819}"/>
                </a:ext>
              </a:extLst>
            </p:cNvPr>
            <p:cNvSpPr/>
            <p:nvPr/>
          </p:nvSpPr>
          <p:spPr>
            <a:xfrm>
              <a:off x="4260887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392"/>
                  </a:moveTo>
                  <a:lnTo>
                    <a:pt x="0" y="0"/>
                  </a:lnTo>
                  <a:lnTo>
                    <a:pt x="21600" y="720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0CDEF7-5986-423E-BFFD-AA6DDCC8C2E2}"/>
                </a:ext>
              </a:extLst>
            </p:cNvPr>
            <p:cNvSpPr/>
            <p:nvPr/>
          </p:nvSpPr>
          <p:spPr>
            <a:xfrm>
              <a:off x="4868177" y="3373912"/>
              <a:ext cx="1220978" cy="146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0861"/>
                  </a:lnTo>
                  <a:lnTo>
                    <a:pt x="0" y="21600"/>
                  </a:lnTo>
                  <a:lnTo>
                    <a:pt x="0" y="107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34260DE-C8A2-492B-812D-DE0D8344F1FC}"/>
                </a:ext>
              </a:extLst>
            </p:cNvPr>
            <p:cNvSpPr/>
            <p:nvPr/>
          </p:nvSpPr>
          <p:spPr>
            <a:xfrm>
              <a:off x="6096498" y="3362070"/>
              <a:ext cx="1222163" cy="1470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0"/>
                  </a:lnTo>
                  <a:lnTo>
                    <a:pt x="21600" y="108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61F7788-FEED-40D9-A732-6433B280C8B2}"/>
                </a:ext>
              </a:extLst>
            </p:cNvPr>
            <p:cNvSpPr/>
            <p:nvPr/>
          </p:nvSpPr>
          <p:spPr>
            <a:xfrm>
              <a:off x="7316291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4392"/>
                  </a:lnTo>
                  <a:lnTo>
                    <a:pt x="0" y="21600"/>
                  </a:lnTo>
                  <a:lnTo>
                    <a:pt x="0" y="720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F6251E-1D13-4670-B004-BE46FA72F0E9}"/>
                </a:ext>
              </a:extLst>
            </p:cNvPr>
            <p:cNvSpPr/>
            <p:nvPr/>
          </p:nvSpPr>
          <p:spPr>
            <a:xfrm>
              <a:off x="4260886" y="1906371"/>
              <a:ext cx="3665301" cy="3633562"/>
            </a:xfrm>
            <a:custGeom>
              <a:avLst/>
              <a:gdLst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11619 w 3665301"/>
                <a:gd name="connsiteY23" fmla="*/ 361324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611053 w 3665301"/>
                <a:gd name="connsiteY23" fmla="*/ 0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60329 w 3665301"/>
                <a:gd name="connsiteY3" fmla="*/ 354333 h 3633562"/>
                <a:gd name="connsiteX4" fmla="*/ 3660329 w 3665301"/>
                <a:gd name="connsiteY4" fmla="*/ 365330 h 3633562"/>
                <a:gd name="connsiteX5" fmla="*/ 3665301 w 3665301"/>
                <a:gd name="connsiteY5" fmla="*/ 368327 h 3633562"/>
                <a:gd name="connsiteX6" fmla="*/ 3660329 w 3665301"/>
                <a:gd name="connsiteY6" fmla="*/ 371318 h 3633562"/>
                <a:gd name="connsiteX7" fmla="*/ 3660329 w 3665301"/>
                <a:gd name="connsiteY7" fmla="*/ 1088516 h 3633562"/>
                <a:gd name="connsiteX8" fmla="*/ 2438167 w 3665301"/>
                <a:gd name="connsiteY8" fmla="*/ 1824065 h 3633562"/>
                <a:gd name="connsiteX9" fmla="*/ 2438167 w 3665301"/>
                <a:gd name="connsiteY9" fmla="*/ 3266471 h 3633562"/>
                <a:gd name="connsiteX10" fmla="*/ 1832058 w 3665301"/>
                <a:gd name="connsiteY10" fmla="*/ 3630575 h 3633562"/>
                <a:gd name="connsiteX11" fmla="*/ 1832058 w 3665301"/>
                <a:gd name="connsiteY11" fmla="*/ 3633562 h 3633562"/>
                <a:gd name="connsiteX12" fmla="*/ 1829575 w 3665301"/>
                <a:gd name="connsiteY12" fmla="*/ 3632067 h 3633562"/>
                <a:gd name="connsiteX13" fmla="*/ 1827086 w 3665301"/>
                <a:gd name="connsiteY13" fmla="*/ 3633562 h 3633562"/>
                <a:gd name="connsiteX14" fmla="*/ 1827086 w 3665301"/>
                <a:gd name="connsiteY14" fmla="*/ 3630570 h 3633562"/>
                <a:gd name="connsiteX15" fmla="*/ 1222136 w 3665301"/>
                <a:gd name="connsiteY15" fmla="*/ 3266471 h 3633562"/>
                <a:gd name="connsiteX16" fmla="*/ 1222136 w 3665301"/>
                <a:gd name="connsiteY16" fmla="*/ 1824065 h 3633562"/>
                <a:gd name="connsiteX17" fmla="*/ 1 w 3665301"/>
                <a:gd name="connsiteY17" fmla="*/ 1088516 h 3633562"/>
                <a:gd name="connsiteX18" fmla="*/ 1 w 3665301"/>
                <a:gd name="connsiteY18" fmla="*/ 368328 h 3633562"/>
                <a:gd name="connsiteX19" fmla="*/ 0 w 3665301"/>
                <a:gd name="connsiteY19" fmla="*/ 368327 h 3633562"/>
                <a:gd name="connsiteX20" fmla="*/ 1 w 3665301"/>
                <a:gd name="connsiteY20" fmla="*/ 368327 h 3633562"/>
                <a:gd name="connsiteX21" fmla="*/ 1 w 3665301"/>
                <a:gd name="connsiteY21" fmla="*/ 354333 h 3633562"/>
                <a:gd name="connsiteX22" fmla="*/ 611053 w 3665301"/>
                <a:gd name="connsiteY22" fmla="*/ 0 h 36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65301" h="3633562">
                  <a:moveTo>
                    <a:pt x="611053" y="0"/>
                  </a:moveTo>
                  <a:lnTo>
                    <a:pt x="1829766" y="735429"/>
                  </a:lnTo>
                  <a:lnTo>
                    <a:pt x="3054248" y="0"/>
                  </a:lnTo>
                  <a:lnTo>
                    <a:pt x="3660329" y="354333"/>
                  </a:lnTo>
                  <a:lnTo>
                    <a:pt x="3660329" y="365330"/>
                  </a:lnTo>
                  <a:lnTo>
                    <a:pt x="3665301" y="368327"/>
                  </a:lnTo>
                  <a:lnTo>
                    <a:pt x="3660329" y="371318"/>
                  </a:lnTo>
                  <a:lnTo>
                    <a:pt x="3660329" y="1088516"/>
                  </a:lnTo>
                  <a:lnTo>
                    <a:pt x="2438167" y="1824065"/>
                  </a:lnTo>
                  <a:lnTo>
                    <a:pt x="2438167" y="3266471"/>
                  </a:lnTo>
                  <a:lnTo>
                    <a:pt x="1832058" y="3630575"/>
                  </a:lnTo>
                  <a:lnTo>
                    <a:pt x="1832058" y="3633562"/>
                  </a:lnTo>
                  <a:lnTo>
                    <a:pt x="1829575" y="3632067"/>
                  </a:lnTo>
                  <a:lnTo>
                    <a:pt x="1827086" y="3633562"/>
                  </a:lnTo>
                  <a:lnTo>
                    <a:pt x="1827086" y="3630570"/>
                  </a:lnTo>
                  <a:lnTo>
                    <a:pt x="1222136" y="3266471"/>
                  </a:lnTo>
                  <a:lnTo>
                    <a:pt x="1222136" y="1824065"/>
                  </a:lnTo>
                  <a:lnTo>
                    <a:pt x="1" y="1088516"/>
                  </a:lnTo>
                  <a:lnTo>
                    <a:pt x="1" y="368328"/>
                  </a:lnTo>
                  <a:lnTo>
                    <a:pt x="0" y="368327"/>
                  </a:lnTo>
                  <a:lnTo>
                    <a:pt x="1" y="368327"/>
                  </a:lnTo>
                  <a:lnTo>
                    <a:pt x="1" y="354333"/>
                  </a:lnTo>
                  <a:lnTo>
                    <a:pt x="61105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981DAF7-9476-4F49-8A96-D1E4836192EF}"/>
                </a:ext>
              </a:extLst>
            </p:cNvPr>
            <p:cNvSpPr/>
            <p:nvPr/>
          </p:nvSpPr>
          <p:spPr>
            <a:xfrm>
              <a:off x="4260887" y="2260704"/>
              <a:ext cx="1832057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836"/>
                  </a:lnTo>
                  <a:lnTo>
                    <a:pt x="14409" y="9681"/>
                  </a:lnTo>
                  <a:lnTo>
                    <a:pt x="14409" y="19182"/>
                  </a:lnTo>
                  <a:lnTo>
                    <a:pt x="21600" y="21600"/>
                  </a:lnTo>
                  <a:lnTo>
                    <a:pt x="21600" y="726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D02E37F-78A7-4C5D-8F31-24D5300232F4}"/>
                </a:ext>
              </a:extLst>
            </p:cNvPr>
            <p:cNvSpPr/>
            <p:nvPr/>
          </p:nvSpPr>
          <p:spPr>
            <a:xfrm>
              <a:off x="6087972" y="2260704"/>
              <a:ext cx="1833243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262"/>
                  </a:moveTo>
                  <a:lnTo>
                    <a:pt x="0" y="21600"/>
                  </a:lnTo>
                  <a:lnTo>
                    <a:pt x="0" y="21600"/>
                  </a:lnTo>
                  <a:lnTo>
                    <a:pt x="7200" y="19182"/>
                  </a:lnTo>
                  <a:lnTo>
                    <a:pt x="7200" y="9681"/>
                  </a:lnTo>
                  <a:lnTo>
                    <a:pt x="21600" y="483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440BC48-44C8-44DE-A5DF-67884F2485E4}"/>
                </a:ext>
              </a:extLst>
            </p:cNvPr>
            <p:cNvSpPr/>
            <p:nvPr/>
          </p:nvSpPr>
          <p:spPr>
            <a:xfrm>
              <a:off x="5480680" y="1206708"/>
              <a:ext cx="1220979" cy="735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0" y="0"/>
                  </a:moveTo>
                  <a:lnTo>
                    <a:pt x="0" y="10783"/>
                  </a:lnTo>
                  <a:lnTo>
                    <a:pt x="10790" y="21600"/>
                  </a:lnTo>
                  <a:lnTo>
                    <a:pt x="21600" y="1078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499562-58B0-4890-9039-451B779A1A46}"/>
              </a:ext>
            </a:extLst>
          </p:cNvPr>
          <p:cNvGrpSpPr/>
          <p:nvPr/>
        </p:nvGrpSpPr>
        <p:grpSpPr>
          <a:xfrm>
            <a:off x="6692687" y="3013373"/>
            <a:ext cx="2194560" cy="1152282"/>
            <a:chOff x="8921977" y="1435947"/>
            <a:chExt cx="2926080" cy="15363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354C3F-34F5-476E-9284-31BB8E263FE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66719B-E70D-481A-B45D-4282482F77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7684A4-2295-49C1-8933-AB3E139F3EF7}"/>
              </a:ext>
            </a:extLst>
          </p:cNvPr>
          <p:cNvGrpSpPr/>
          <p:nvPr/>
        </p:nvGrpSpPr>
        <p:grpSpPr>
          <a:xfrm>
            <a:off x="6692687" y="4323420"/>
            <a:ext cx="2194560" cy="1152282"/>
            <a:chOff x="8921977" y="4042608"/>
            <a:chExt cx="2926080" cy="15363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CEC072-5367-405E-B393-03EE1FEF1C2B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9EA1F2-AAEB-4B23-A90C-765F29A91F6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E35C19-28AC-402F-912A-3FD287956024}"/>
              </a:ext>
            </a:extLst>
          </p:cNvPr>
          <p:cNvGrpSpPr/>
          <p:nvPr/>
        </p:nvGrpSpPr>
        <p:grpSpPr>
          <a:xfrm>
            <a:off x="250907" y="3013373"/>
            <a:ext cx="2194560" cy="1152282"/>
            <a:chOff x="332936" y="2596988"/>
            <a:chExt cx="2926080" cy="1536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F4F1F2-5DCC-4FEF-BB24-230473832F7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8F8D61-75C8-4C92-9308-725A360964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2EBA2D-9DD5-4FD1-8541-E010DD7804BB}"/>
              </a:ext>
            </a:extLst>
          </p:cNvPr>
          <p:cNvGrpSpPr/>
          <p:nvPr/>
        </p:nvGrpSpPr>
        <p:grpSpPr>
          <a:xfrm>
            <a:off x="250907" y="4323419"/>
            <a:ext cx="2194560" cy="1152282"/>
            <a:chOff x="332936" y="4621560"/>
            <a:chExt cx="2926080" cy="1536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1C4313-EDD2-4C9D-8BF5-DB86BA4159E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BE194-D297-4646-A286-09068263E8C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29E357-6AA5-4ECD-8A2C-2B2222B99C5A}"/>
              </a:ext>
            </a:extLst>
          </p:cNvPr>
          <p:cNvGrpSpPr/>
          <p:nvPr/>
        </p:nvGrpSpPr>
        <p:grpSpPr>
          <a:xfrm>
            <a:off x="6698534" y="1703326"/>
            <a:ext cx="2194560" cy="1152282"/>
            <a:chOff x="8921977" y="1435947"/>
            <a:chExt cx="2926080" cy="15363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EF447E-0D54-4403-BC0C-00622E8C99B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A9EAE6-76B6-44A7-80BE-79EE4DC4A11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EA233-C333-496A-9B9D-06747349C426}"/>
              </a:ext>
            </a:extLst>
          </p:cNvPr>
          <p:cNvGrpSpPr/>
          <p:nvPr/>
        </p:nvGrpSpPr>
        <p:grpSpPr>
          <a:xfrm>
            <a:off x="256753" y="1703327"/>
            <a:ext cx="2194560" cy="1152282"/>
            <a:chOff x="332936" y="2596988"/>
            <a:chExt cx="2926080" cy="153637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2B90E8-DCC5-404A-84CF-DF9CE21D64C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5F1817-6BD2-4147-B673-AD55BEC0067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Graphic 10" descr="Test tubes">
            <a:extLst>
              <a:ext uri="{FF2B5EF4-FFF2-40B4-BE49-F238E27FC236}">
                <a16:creationId xmlns:a16="http://schemas.microsoft.com/office/drawing/2014/main" id="{591FE0D0-6705-4F0C-9409-5A3CD5766037}"/>
              </a:ext>
            </a:extLst>
          </p:cNvPr>
          <p:cNvSpPr/>
          <p:nvPr/>
        </p:nvSpPr>
        <p:spPr>
          <a:xfrm>
            <a:off x="4412888" y="5622523"/>
            <a:ext cx="310976" cy="261529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7" name="Graphic 11" descr="Microscope">
            <a:extLst>
              <a:ext uri="{FF2B5EF4-FFF2-40B4-BE49-F238E27FC236}">
                <a16:creationId xmlns:a16="http://schemas.microsoft.com/office/drawing/2014/main" id="{1B6DF770-62ED-4927-946F-961F515E9635}"/>
              </a:ext>
            </a:extLst>
          </p:cNvPr>
          <p:cNvGrpSpPr/>
          <p:nvPr/>
        </p:nvGrpSpPr>
        <p:grpSpPr>
          <a:xfrm>
            <a:off x="5880484" y="2066286"/>
            <a:ext cx="339247" cy="339246"/>
            <a:chOff x="7624123" y="1612048"/>
            <a:chExt cx="452329" cy="45232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2253615-5375-4FFC-A4F4-1E640A00EA9A}"/>
                </a:ext>
              </a:extLst>
            </p:cNvPr>
            <p:cNvSpPr/>
            <p:nvPr/>
          </p:nvSpPr>
          <p:spPr>
            <a:xfrm rot="1350026">
              <a:off x="7753208" y="1911801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39FFBF-801A-492D-A0C4-56CA4728F71D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08BDBD-D8F3-40CA-8D82-3CFCC0706CDE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6E185AC-5D0F-4C94-9AD1-F602E4B8F228}"/>
                </a:ext>
              </a:extLst>
            </p:cNvPr>
            <p:cNvSpPr/>
            <p:nvPr/>
          </p:nvSpPr>
          <p:spPr>
            <a:xfrm>
              <a:off x="7718358" y="1636549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aphic 12" descr="Classroom">
            <a:extLst>
              <a:ext uri="{FF2B5EF4-FFF2-40B4-BE49-F238E27FC236}">
                <a16:creationId xmlns:a16="http://schemas.microsoft.com/office/drawing/2014/main" id="{D55F7239-F832-4E03-9B8F-98289BC9A2CA}"/>
              </a:ext>
            </a:extLst>
          </p:cNvPr>
          <p:cNvGrpSpPr/>
          <p:nvPr/>
        </p:nvGrpSpPr>
        <p:grpSpPr>
          <a:xfrm>
            <a:off x="2829091" y="2066286"/>
            <a:ext cx="339247" cy="339246"/>
            <a:chOff x="4095194" y="1612048"/>
            <a:chExt cx="452329" cy="45232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C762F2-AD5D-45E5-B384-57D30DA26B6C}"/>
                </a:ext>
              </a:extLst>
            </p:cNvPr>
            <p:cNvSpPr/>
            <p:nvPr/>
          </p:nvSpPr>
          <p:spPr>
            <a:xfrm>
              <a:off x="4267314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5C42B0C-7953-44BB-A329-6C72B974D9F8}"/>
                </a:ext>
              </a:extLst>
            </p:cNvPr>
            <p:cNvSpPr/>
            <p:nvPr/>
          </p:nvSpPr>
          <p:spPr>
            <a:xfrm>
              <a:off x="424597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AF6F65C-354C-4FCC-8545-23D83396FE46}"/>
                </a:ext>
              </a:extLst>
            </p:cNvPr>
            <p:cNvSpPr/>
            <p:nvPr/>
          </p:nvSpPr>
          <p:spPr>
            <a:xfrm>
              <a:off x="4360890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154280-A6E9-4C63-ADDC-E21E351E8C8C}"/>
                </a:ext>
              </a:extLst>
            </p:cNvPr>
            <p:cNvSpPr/>
            <p:nvPr/>
          </p:nvSpPr>
          <p:spPr>
            <a:xfrm>
              <a:off x="4340205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2A8D058-6ED0-4D0B-A798-AFB7584D62B5}"/>
                </a:ext>
              </a:extLst>
            </p:cNvPr>
            <p:cNvSpPr/>
            <p:nvPr/>
          </p:nvSpPr>
          <p:spPr>
            <a:xfrm>
              <a:off x="4455125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7B6B02-5F91-432F-BF43-8AEA72AC39FB}"/>
                </a:ext>
              </a:extLst>
            </p:cNvPr>
            <p:cNvSpPr/>
            <p:nvPr/>
          </p:nvSpPr>
          <p:spPr>
            <a:xfrm>
              <a:off x="443444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A295171-9C60-491D-82DD-D3D170F892BA}"/>
                </a:ext>
              </a:extLst>
            </p:cNvPr>
            <p:cNvSpPr/>
            <p:nvPr/>
          </p:nvSpPr>
          <p:spPr>
            <a:xfrm>
              <a:off x="4168414" y="1707319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C74B587-A577-442A-8644-02334148E486}"/>
                </a:ext>
              </a:extLst>
            </p:cNvPr>
            <p:cNvSpPr/>
            <p:nvPr/>
          </p:nvSpPr>
          <p:spPr>
            <a:xfrm>
              <a:off x="4119459" y="1722469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954EA0-48D3-4DFE-A333-06C46A816192}"/>
                </a:ext>
              </a:extLst>
            </p:cNvPr>
            <p:cNvSpPr/>
            <p:nvPr/>
          </p:nvSpPr>
          <p:spPr>
            <a:xfrm>
              <a:off x="4208276" y="1659165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2" name="Graphic 17" descr="Clock">
            <a:extLst>
              <a:ext uri="{FF2B5EF4-FFF2-40B4-BE49-F238E27FC236}">
                <a16:creationId xmlns:a16="http://schemas.microsoft.com/office/drawing/2014/main" id="{54C7F61B-001A-4805-98EF-4B7269CA4BFC}"/>
              </a:ext>
            </a:extLst>
          </p:cNvPr>
          <p:cNvGrpSpPr/>
          <p:nvPr/>
        </p:nvGrpSpPr>
        <p:grpSpPr>
          <a:xfrm>
            <a:off x="3068112" y="4232309"/>
            <a:ext cx="339247" cy="339246"/>
            <a:chOff x="4340263" y="4054894"/>
            <a:chExt cx="452329" cy="45232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3B6A644-37CC-454B-9756-C95837D21CF9}"/>
                </a:ext>
              </a:extLst>
            </p:cNvPr>
            <p:cNvSpPr/>
            <p:nvPr/>
          </p:nvSpPr>
          <p:spPr>
            <a:xfrm>
              <a:off x="4387380" y="4102011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325CD4E-4558-4C59-9C86-63E7931E0871}"/>
                </a:ext>
              </a:extLst>
            </p:cNvPr>
            <p:cNvSpPr/>
            <p:nvPr/>
          </p:nvSpPr>
          <p:spPr>
            <a:xfrm>
              <a:off x="4557003" y="4186823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D65A909-5193-40B8-B50C-4A5A2D38E0ED}"/>
                </a:ext>
              </a:extLst>
            </p:cNvPr>
            <p:cNvSpPr/>
            <p:nvPr/>
          </p:nvSpPr>
          <p:spPr>
            <a:xfrm>
              <a:off x="4557003" y="4149129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F137CE-648C-47B9-8591-D1C599332400}"/>
                </a:ext>
              </a:extLst>
            </p:cNvPr>
            <p:cNvSpPr/>
            <p:nvPr/>
          </p:nvSpPr>
          <p:spPr>
            <a:xfrm>
              <a:off x="4557003" y="4394140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BACB2B-7CD5-4F32-948C-28B50D74AA48}"/>
                </a:ext>
              </a:extLst>
            </p:cNvPr>
            <p:cNvSpPr/>
            <p:nvPr/>
          </p:nvSpPr>
          <p:spPr>
            <a:xfrm>
              <a:off x="4434498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9E40EE3-3A0C-4A08-88D0-E4643C1A6BCF}"/>
                </a:ext>
              </a:extLst>
            </p:cNvPr>
            <p:cNvSpPr/>
            <p:nvPr/>
          </p:nvSpPr>
          <p:spPr>
            <a:xfrm>
              <a:off x="4679509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9" name="Graphic 18" descr="Books">
            <a:extLst>
              <a:ext uri="{FF2B5EF4-FFF2-40B4-BE49-F238E27FC236}">
                <a16:creationId xmlns:a16="http://schemas.microsoft.com/office/drawing/2014/main" id="{CABE7458-044F-4895-843A-6C1D173299DF}"/>
              </a:ext>
            </a:extLst>
          </p:cNvPr>
          <p:cNvSpPr/>
          <p:nvPr/>
        </p:nvSpPr>
        <p:spPr>
          <a:xfrm>
            <a:off x="5746107" y="4261639"/>
            <a:ext cx="301081" cy="280938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0" name="Graphic 19" descr="Flask">
            <a:extLst>
              <a:ext uri="{FF2B5EF4-FFF2-40B4-BE49-F238E27FC236}">
                <a16:creationId xmlns:a16="http://schemas.microsoft.com/office/drawing/2014/main" id="{73631DE9-0AB1-4CEA-AB33-9DA422FE7694}"/>
              </a:ext>
            </a:extLst>
          </p:cNvPr>
          <p:cNvGrpSpPr/>
          <p:nvPr/>
        </p:nvGrpSpPr>
        <p:grpSpPr>
          <a:xfrm>
            <a:off x="4398753" y="1250952"/>
            <a:ext cx="339247" cy="339246"/>
            <a:chOff x="5865004" y="1327534"/>
            <a:chExt cx="452329" cy="452328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2EA7E26-5C80-4119-AAAB-D22931A991C7}"/>
                </a:ext>
              </a:extLst>
            </p:cNvPr>
            <p:cNvSpPr/>
            <p:nvPr/>
          </p:nvSpPr>
          <p:spPr>
            <a:xfrm>
              <a:off x="6086456" y="1346381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98658C3-8D82-46A6-9B6D-8DD9D4F3BB71}"/>
                </a:ext>
              </a:extLst>
            </p:cNvPr>
            <p:cNvSpPr/>
            <p:nvPr/>
          </p:nvSpPr>
          <p:spPr>
            <a:xfrm>
              <a:off x="6110015" y="1388786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7639F55-E865-4249-921B-8488CC2C4E19}"/>
                </a:ext>
              </a:extLst>
            </p:cNvPr>
            <p:cNvSpPr/>
            <p:nvPr/>
          </p:nvSpPr>
          <p:spPr>
            <a:xfrm>
              <a:off x="6058186" y="1379363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6227E38-40F3-490B-AABB-2B6B815D48AF}"/>
                </a:ext>
              </a:extLst>
            </p:cNvPr>
            <p:cNvSpPr/>
            <p:nvPr/>
          </p:nvSpPr>
          <p:spPr>
            <a:xfrm>
              <a:off x="6062897" y="1426480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3CE8247-4337-42B7-93E4-A89378E69DCB}"/>
                </a:ext>
              </a:extLst>
            </p:cNvPr>
            <p:cNvSpPr/>
            <p:nvPr/>
          </p:nvSpPr>
          <p:spPr>
            <a:xfrm>
              <a:off x="5996996" y="1473598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6" name="Graphic 38" descr="Test tubes">
            <a:extLst>
              <a:ext uri="{FF2B5EF4-FFF2-40B4-BE49-F238E27FC236}">
                <a16:creationId xmlns:a16="http://schemas.microsoft.com/office/drawing/2014/main" id="{460A5D54-5CDD-4799-B7BC-30E3F08ABB84}"/>
              </a:ext>
            </a:extLst>
          </p:cNvPr>
          <p:cNvSpPr/>
          <p:nvPr/>
        </p:nvSpPr>
        <p:spPr>
          <a:xfrm>
            <a:off x="333492" y="4385349"/>
            <a:ext cx="310976" cy="261529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7" name="Graphic 40" descr="Classroom">
            <a:extLst>
              <a:ext uri="{FF2B5EF4-FFF2-40B4-BE49-F238E27FC236}">
                <a16:creationId xmlns:a16="http://schemas.microsoft.com/office/drawing/2014/main" id="{A8E180F1-5FC1-44FE-B511-3CCBF20ADB2D}"/>
              </a:ext>
            </a:extLst>
          </p:cNvPr>
          <p:cNvGrpSpPr/>
          <p:nvPr/>
        </p:nvGrpSpPr>
        <p:grpSpPr>
          <a:xfrm>
            <a:off x="319989" y="1745552"/>
            <a:ext cx="339247" cy="339246"/>
            <a:chOff x="426651" y="1267672"/>
            <a:chExt cx="452329" cy="452328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E1821D1-3F56-4658-9616-839D3FB7EDB0}"/>
                </a:ext>
              </a:extLst>
            </p:cNvPr>
            <p:cNvSpPr/>
            <p:nvPr/>
          </p:nvSpPr>
          <p:spPr>
            <a:xfrm>
              <a:off x="598771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8AEBEB-61BE-4D88-B98A-5AA2BFC21371}"/>
                </a:ext>
              </a:extLst>
            </p:cNvPr>
            <p:cNvSpPr/>
            <p:nvPr/>
          </p:nvSpPr>
          <p:spPr>
            <a:xfrm>
              <a:off x="57742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C5AB4F-E13B-412E-9455-E52CE9F6EA87}"/>
                </a:ext>
              </a:extLst>
            </p:cNvPr>
            <p:cNvSpPr/>
            <p:nvPr/>
          </p:nvSpPr>
          <p:spPr>
            <a:xfrm>
              <a:off x="692347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2A9A49-7675-470F-894D-9A3837DE1136}"/>
                </a:ext>
              </a:extLst>
            </p:cNvPr>
            <p:cNvSpPr/>
            <p:nvPr/>
          </p:nvSpPr>
          <p:spPr>
            <a:xfrm>
              <a:off x="671662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10092E-E0AC-48FB-910F-521FED6B4F94}"/>
                </a:ext>
              </a:extLst>
            </p:cNvPr>
            <p:cNvSpPr/>
            <p:nvPr/>
          </p:nvSpPr>
          <p:spPr>
            <a:xfrm>
              <a:off x="786582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9489BAC-907F-4E1C-B5D9-04005CCBAE15}"/>
                </a:ext>
              </a:extLst>
            </p:cNvPr>
            <p:cNvSpPr/>
            <p:nvPr/>
          </p:nvSpPr>
          <p:spPr>
            <a:xfrm>
              <a:off x="76589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3968FCE-075E-4413-9AE6-1A76887F9111}"/>
                </a:ext>
              </a:extLst>
            </p:cNvPr>
            <p:cNvSpPr/>
            <p:nvPr/>
          </p:nvSpPr>
          <p:spPr>
            <a:xfrm>
              <a:off x="499871" y="1362943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113FCF0-A678-4D2F-8A63-5C824105A443}"/>
                </a:ext>
              </a:extLst>
            </p:cNvPr>
            <p:cNvSpPr/>
            <p:nvPr/>
          </p:nvSpPr>
          <p:spPr>
            <a:xfrm>
              <a:off x="450916" y="1378093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D05200-EF96-4683-8202-623AFD0E9580}"/>
                </a:ext>
              </a:extLst>
            </p:cNvPr>
            <p:cNvSpPr/>
            <p:nvPr/>
          </p:nvSpPr>
          <p:spPr>
            <a:xfrm>
              <a:off x="539733" y="1314789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7" name="Graphic 41" descr="Clock">
            <a:extLst>
              <a:ext uri="{FF2B5EF4-FFF2-40B4-BE49-F238E27FC236}">
                <a16:creationId xmlns:a16="http://schemas.microsoft.com/office/drawing/2014/main" id="{D1D48104-0552-4DB2-B6F8-AFF1754EE8E4}"/>
              </a:ext>
            </a:extLst>
          </p:cNvPr>
          <p:cNvGrpSpPr/>
          <p:nvPr/>
        </p:nvGrpSpPr>
        <p:grpSpPr>
          <a:xfrm>
            <a:off x="319358" y="3065450"/>
            <a:ext cx="339247" cy="339246"/>
            <a:chOff x="425810" y="2951912"/>
            <a:chExt cx="452329" cy="452328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E3109B5-0E3A-4E65-85F3-F35FF5AFF37F}"/>
                </a:ext>
              </a:extLst>
            </p:cNvPr>
            <p:cNvSpPr/>
            <p:nvPr/>
          </p:nvSpPr>
          <p:spPr>
            <a:xfrm>
              <a:off x="472927" y="2999029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166BF6A-8691-4C7F-A7F8-B062B23EE453}"/>
                </a:ext>
              </a:extLst>
            </p:cNvPr>
            <p:cNvSpPr/>
            <p:nvPr/>
          </p:nvSpPr>
          <p:spPr>
            <a:xfrm>
              <a:off x="642550" y="3083841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AE70D1A-DC23-4EE0-9B80-A53065882F03}"/>
                </a:ext>
              </a:extLst>
            </p:cNvPr>
            <p:cNvSpPr/>
            <p:nvPr/>
          </p:nvSpPr>
          <p:spPr>
            <a:xfrm>
              <a:off x="642550" y="3046147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E11D391-81D5-413F-AE00-259AD706A02B}"/>
                </a:ext>
              </a:extLst>
            </p:cNvPr>
            <p:cNvSpPr/>
            <p:nvPr/>
          </p:nvSpPr>
          <p:spPr>
            <a:xfrm>
              <a:off x="642550" y="3291158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7471C41-4C60-44A0-B734-E36D0E0B9903}"/>
                </a:ext>
              </a:extLst>
            </p:cNvPr>
            <p:cNvSpPr/>
            <p:nvPr/>
          </p:nvSpPr>
          <p:spPr>
            <a:xfrm>
              <a:off x="520045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5E940-5C87-43A4-8F6C-06A7358B9512}"/>
                </a:ext>
              </a:extLst>
            </p:cNvPr>
            <p:cNvSpPr/>
            <p:nvPr/>
          </p:nvSpPr>
          <p:spPr>
            <a:xfrm>
              <a:off x="765056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39" descr="Microscope">
            <a:extLst>
              <a:ext uri="{FF2B5EF4-FFF2-40B4-BE49-F238E27FC236}">
                <a16:creationId xmlns:a16="http://schemas.microsoft.com/office/drawing/2014/main" id="{859E8E5D-F1E3-4A08-9859-9E747B8E4643}"/>
              </a:ext>
            </a:extLst>
          </p:cNvPr>
          <p:cNvGrpSpPr/>
          <p:nvPr/>
        </p:nvGrpSpPr>
        <p:grpSpPr>
          <a:xfrm>
            <a:off x="8484765" y="3035596"/>
            <a:ext cx="339247" cy="339246"/>
            <a:chOff x="11313019" y="2946402"/>
            <a:chExt cx="452329" cy="452328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9AE6944-FF5F-451E-B64E-DBF9D6226089}"/>
                </a:ext>
              </a:extLst>
            </p:cNvPr>
            <p:cNvSpPr/>
            <p:nvPr/>
          </p:nvSpPr>
          <p:spPr>
            <a:xfrm rot="1350026">
              <a:off x="11442104" y="3246155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490BA-9B6B-40C5-BD34-78E9F7A87D88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2D7DC1C-A0E8-491A-9E23-65819ECF780B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15D96CB-59EF-49B6-AA1C-D870412A7F4E}"/>
                </a:ext>
              </a:extLst>
            </p:cNvPr>
            <p:cNvSpPr/>
            <p:nvPr/>
          </p:nvSpPr>
          <p:spPr>
            <a:xfrm>
              <a:off x="11407254" y="2970903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9" name="Graphic 42" descr="Books">
            <a:extLst>
              <a:ext uri="{FF2B5EF4-FFF2-40B4-BE49-F238E27FC236}">
                <a16:creationId xmlns:a16="http://schemas.microsoft.com/office/drawing/2014/main" id="{F68FF766-9945-42B6-819B-B4E2827E3EF8}"/>
              </a:ext>
            </a:extLst>
          </p:cNvPr>
          <p:cNvSpPr/>
          <p:nvPr/>
        </p:nvSpPr>
        <p:spPr>
          <a:xfrm>
            <a:off x="8504479" y="4369450"/>
            <a:ext cx="301081" cy="280938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0" name="Graphic 43" descr="Flask">
            <a:extLst>
              <a:ext uri="{FF2B5EF4-FFF2-40B4-BE49-F238E27FC236}">
                <a16:creationId xmlns:a16="http://schemas.microsoft.com/office/drawing/2014/main" id="{4E45AE6C-70F5-4DE3-B518-07E56DF4EA68}"/>
              </a:ext>
            </a:extLst>
          </p:cNvPr>
          <p:cNvGrpSpPr/>
          <p:nvPr/>
        </p:nvGrpSpPr>
        <p:grpSpPr>
          <a:xfrm>
            <a:off x="8484765" y="1701743"/>
            <a:ext cx="339247" cy="339246"/>
            <a:chOff x="11313020" y="1209260"/>
            <a:chExt cx="452329" cy="452328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11A5148-783C-45BB-9B70-1BA9800616B4}"/>
                </a:ext>
              </a:extLst>
            </p:cNvPr>
            <p:cNvSpPr/>
            <p:nvPr/>
          </p:nvSpPr>
          <p:spPr>
            <a:xfrm>
              <a:off x="11534472" y="1228107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787C1BF-3CF2-460E-B066-21829C4A813B}"/>
                </a:ext>
              </a:extLst>
            </p:cNvPr>
            <p:cNvSpPr/>
            <p:nvPr/>
          </p:nvSpPr>
          <p:spPr>
            <a:xfrm>
              <a:off x="11558031" y="1270512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16A13A3-2A8A-412B-B3C4-14A12AF6CCF8}"/>
                </a:ext>
              </a:extLst>
            </p:cNvPr>
            <p:cNvSpPr/>
            <p:nvPr/>
          </p:nvSpPr>
          <p:spPr>
            <a:xfrm>
              <a:off x="11506202" y="1261089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4FB8534-A332-4906-9C1D-E5311F8A6B5E}"/>
                </a:ext>
              </a:extLst>
            </p:cNvPr>
            <p:cNvSpPr/>
            <p:nvPr/>
          </p:nvSpPr>
          <p:spPr>
            <a:xfrm>
              <a:off x="11510913" y="1308206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CB67E65-5E49-4C50-9EAE-DFE59E1846CA}"/>
                </a:ext>
              </a:extLst>
            </p:cNvPr>
            <p:cNvSpPr/>
            <p:nvPr/>
          </p:nvSpPr>
          <p:spPr>
            <a:xfrm>
              <a:off x="11445012" y="1355324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Corners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F6298F8-DCD7-4BBC-9C8B-8001614345E4}"/>
              </a:ext>
            </a:extLst>
          </p:cNvPr>
          <p:cNvGrpSpPr/>
          <p:nvPr/>
        </p:nvGrpSpPr>
        <p:grpSpPr>
          <a:xfrm>
            <a:off x="2982127" y="1720153"/>
            <a:ext cx="3179747" cy="3755548"/>
            <a:chOff x="4260886" y="1206708"/>
            <a:chExt cx="3668854" cy="43332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D1013DB-E2DA-4EA7-8E1F-F453F668CB31}"/>
                </a:ext>
              </a:extLst>
            </p:cNvPr>
            <p:cNvSpPr/>
            <p:nvPr/>
          </p:nvSpPr>
          <p:spPr>
            <a:xfrm>
              <a:off x="4260886" y="1206708"/>
              <a:ext cx="3668854" cy="3964920"/>
            </a:xfrm>
            <a:custGeom>
              <a:avLst/>
              <a:gdLst>
                <a:gd name="connsiteX0" fmla="*/ 1219793 w 3668854"/>
                <a:gd name="connsiteY0" fmla="*/ 2525347 h 3964920"/>
                <a:gd name="connsiteX1" fmla="*/ 871904 w 3668854"/>
                <a:gd name="connsiteY1" fmla="*/ 2734892 h 3964920"/>
                <a:gd name="connsiteX2" fmla="*/ 1219793 w 3668854"/>
                <a:gd name="connsiteY2" fmla="*/ 2528388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0" fmla="*/ 1219793 w 3668854"/>
                <a:gd name="connsiteY0" fmla="*/ 2525347 h 3964920"/>
                <a:gd name="connsiteX1" fmla="*/ 1219793 w 3668854"/>
                <a:gd name="connsiteY1" fmla="*/ 2528388 h 3964920"/>
                <a:gd name="connsiteX2" fmla="*/ 1219793 w 3668854"/>
                <a:gd name="connsiteY2" fmla="*/ 2525347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35" fmla="*/ 1829717 w 3668854"/>
                <a:gd name="connsiteY35" fmla="*/ 0 h 3964920"/>
                <a:gd name="connsiteX0" fmla="*/ 1829717 w 3668854"/>
                <a:gd name="connsiteY0" fmla="*/ 0 h 3964920"/>
                <a:gd name="connsiteX1" fmla="*/ 2440772 w 3668854"/>
                <a:gd name="connsiteY1" fmla="*/ 367136 h 3964920"/>
                <a:gd name="connsiteX2" fmla="*/ 2431297 w 3668854"/>
                <a:gd name="connsiteY2" fmla="*/ 372846 h 3964920"/>
                <a:gd name="connsiteX3" fmla="*/ 2431297 w 3668854"/>
                <a:gd name="connsiteY3" fmla="*/ 1797519 h 3964920"/>
                <a:gd name="connsiteX4" fmla="*/ 2446692 w 3668854"/>
                <a:gd name="connsiteY4" fmla="*/ 1788240 h 3964920"/>
                <a:gd name="connsiteX5" fmla="*/ 3668854 w 3668854"/>
                <a:gd name="connsiteY5" fmla="*/ 2523655 h 3964920"/>
                <a:gd name="connsiteX6" fmla="*/ 3666486 w 3668854"/>
                <a:gd name="connsiteY6" fmla="*/ 2525083 h 3964920"/>
                <a:gd name="connsiteX7" fmla="*/ 3666486 w 3668854"/>
                <a:gd name="connsiteY7" fmla="*/ 3257899 h 3964920"/>
                <a:gd name="connsiteX8" fmla="*/ 3057774 w 3668854"/>
                <a:gd name="connsiteY8" fmla="*/ 3624792 h 3964920"/>
                <a:gd name="connsiteX9" fmla="*/ 3057774 w 3668854"/>
                <a:gd name="connsiteY9" fmla="*/ 3626219 h 3964920"/>
                <a:gd name="connsiteX10" fmla="*/ 3056589 w 3668854"/>
                <a:gd name="connsiteY10" fmla="*/ 3625506 h 3964920"/>
                <a:gd name="connsiteX11" fmla="*/ 3055404 w 3668854"/>
                <a:gd name="connsiteY11" fmla="*/ 3626220 h 3964920"/>
                <a:gd name="connsiteX12" fmla="*/ 3055404 w 3668854"/>
                <a:gd name="connsiteY12" fmla="*/ 3624793 h 3964920"/>
                <a:gd name="connsiteX13" fmla="*/ 2431297 w 3668854"/>
                <a:gd name="connsiteY13" fmla="*/ 3249241 h 3964920"/>
                <a:gd name="connsiteX14" fmla="*/ 2431297 w 3668854"/>
                <a:gd name="connsiteY14" fmla="*/ 3964920 h 3964920"/>
                <a:gd name="connsiteX15" fmla="*/ 1827322 w 3668854"/>
                <a:gd name="connsiteY15" fmla="*/ 3964920 h 3964920"/>
                <a:gd name="connsiteX16" fmla="*/ 1823768 w 3668854"/>
                <a:gd name="connsiteY16" fmla="*/ 3964920 h 3964920"/>
                <a:gd name="connsiteX17" fmla="*/ 1219793 w 3668854"/>
                <a:gd name="connsiteY17" fmla="*/ 3964920 h 3964920"/>
                <a:gd name="connsiteX18" fmla="*/ 1219793 w 3668854"/>
                <a:gd name="connsiteY18" fmla="*/ 3263219 h 3964920"/>
                <a:gd name="connsiteX19" fmla="*/ 611082 w 3668854"/>
                <a:gd name="connsiteY19" fmla="*/ 3625150 h 3964920"/>
                <a:gd name="connsiteX20" fmla="*/ 611082 w 3668854"/>
                <a:gd name="connsiteY20" fmla="*/ 3626220 h 3964920"/>
                <a:gd name="connsiteX21" fmla="*/ 610188 w 3668854"/>
                <a:gd name="connsiteY21" fmla="*/ 3625681 h 3964920"/>
                <a:gd name="connsiteX22" fmla="*/ 607290 w 3668854"/>
                <a:gd name="connsiteY22" fmla="*/ 3627404 h 3964920"/>
                <a:gd name="connsiteX23" fmla="*/ 607290 w 3668854"/>
                <a:gd name="connsiteY23" fmla="*/ 3623935 h 3964920"/>
                <a:gd name="connsiteX24" fmla="*/ 0 w 3668854"/>
                <a:gd name="connsiteY24" fmla="*/ 3257899 h 3964920"/>
                <a:gd name="connsiteX25" fmla="*/ 0 w 3668854"/>
                <a:gd name="connsiteY25" fmla="*/ 2523655 h 3964920"/>
                <a:gd name="connsiteX26" fmla="*/ 0 w 3668854"/>
                <a:gd name="connsiteY26" fmla="*/ 2522484 h 3964920"/>
                <a:gd name="connsiteX27" fmla="*/ 973 w 3668854"/>
                <a:gd name="connsiteY27" fmla="*/ 2523070 h 3964920"/>
                <a:gd name="connsiteX28" fmla="*/ 1219793 w 3668854"/>
                <a:gd name="connsiteY28" fmla="*/ 1789649 h 3964920"/>
                <a:gd name="connsiteX29" fmla="*/ 1219793 w 3668854"/>
                <a:gd name="connsiteY29" fmla="*/ 367136 h 3964920"/>
                <a:gd name="connsiteX30" fmla="*/ 1219793 w 3668854"/>
                <a:gd name="connsiteY30" fmla="*/ 367123 h 3964920"/>
                <a:gd name="connsiteX31" fmla="*/ 1219814 w 3668854"/>
                <a:gd name="connsiteY31" fmla="*/ 367123 h 3964920"/>
                <a:gd name="connsiteX32" fmla="*/ 1829717 w 3668854"/>
                <a:gd name="connsiteY32" fmla="*/ 0 h 396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68854" h="3964920">
                  <a:moveTo>
                    <a:pt x="1829717" y="0"/>
                  </a:moveTo>
                  <a:lnTo>
                    <a:pt x="2440772" y="367136"/>
                  </a:lnTo>
                  <a:lnTo>
                    <a:pt x="2431297" y="372846"/>
                  </a:lnTo>
                  <a:lnTo>
                    <a:pt x="2431297" y="1797519"/>
                  </a:lnTo>
                  <a:lnTo>
                    <a:pt x="2446692" y="1788240"/>
                  </a:lnTo>
                  <a:lnTo>
                    <a:pt x="3668854" y="2523655"/>
                  </a:lnTo>
                  <a:lnTo>
                    <a:pt x="3666486" y="2525083"/>
                  </a:lnTo>
                  <a:lnTo>
                    <a:pt x="3666486" y="3257899"/>
                  </a:lnTo>
                  <a:lnTo>
                    <a:pt x="3057774" y="3624792"/>
                  </a:lnTo>
                  <a:lnTo>
                    <a:pt x="3057774" y="3626219"/>
                  </a:lnTo>
                  <a:lnTo>
                    <a:pt x="3056589" y="3625506"/>
                  </a:lnTo>
                  <a:lnTo>
                    <a:pt x="3055404" y="3626220"/>
                  </a:lnTo>
                  <a:lnTo>
                    <a:pt x="3055404" y="3624793"/>
                  </a:lnTo>
                  <a:lnTo>
                    <a:pt x="2431297" y="3249241"/>
                  </a:lnTo>
                  <a:lnTo>
                    <a:pt x="2431297" y="3964920"/>
                  </a:lnTo>
                  <a:lnTo>
                    <a:pt x="1827322" y="3964920"/>
                  </a:lnTo>
                  <a:lnTo>
                    <a:pt x="1823768" y="3964920"/>
                  </a:lnTo>
                  <a:lnTo>
                    <a:pt x="1219793" y="3964920"/>
                  </a:lnTo>
                  <a:lnTo>
                    <a:pt x="1219793" y="3263219"/>
                  </a:lnTo>
                  <a:lnTo>
                    <a:pt x="611082" y="3625150"/>
                  </a:lnTo>
                  <a:lnTo>
                    <a:pt x="611082" y="3626220"/>
                  </a:lnTo>
                  <a:lnTo>
                    <a:pt x="610188" y="3625681"/>
                  </a:lnTo>
                  <a:lnTo>
                    <a:pt x="607290" y="3627404"/>
                  </a:lnTo>
                  <a:lnTo>
                    <a:pt x="607290" y="3623935"/>
                  </a:lnTo>
                  <a:lnTo>
                    <a:pt x="0" y="3257899"/>
                  </a:lnTo>
                  <a:lnTo>
                    <a:pt x="0" y="2523655"/>
                  </a:lnTo>
                  <a:lnTo>
                    <a:pt x="0" y="2522484"/>
                  </a:lnTo>
                  <a:lnTo>
                    <a:pt x="973" y="2523070"/>
                  </a:lnTo>
                  <a:lnTo>
                    <a:pt x="1219793" y="1789649"/>
                  </a:lnTo>
                  <a:lnTo>
                    <a:pt x="1219793" y="367136"/>
                  </a:lnTo>
                  <a:lnTo>
                    <a:pt x="1219793" y="367123"/>
                  </a:lnTo>
                  <a:lnTo>
                    <a:pt x="1219814" y="367123"/>
                  </a:lnTo>
                  <a:lnTo>
                    <a:pt x="1829717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293C7EE4-956B-4FA1-8565-5F60B22AADF4}"/>
                </a:ext>
              </a:extLst>
            </p:cNvPr>
            <p:cNvSpPr/>
            <p:nvPr/>
          </p:nvSpPr>
          <p:spPr>
            <a:xfrm>
              <a:off x="5480680" y="1573831"/>
              <a:ext cx="607529" cy="359779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7F96ADD8-42A4-47CB-B239-2B9C59483AF4}"/>
                </a:ext>
              </a:extLst>
            </p:cNvPr>
            <p:cNvSpPr/>
            <p:nvPr/>
          </p:nvSpPr>
          <p:spPr>
            <a:xfrm>
              <a:off x="6084655" y="1573831"/>
              <a:ext cx="607529" cy="35977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69D9A97-2F80-460D-953D-EE17F8D12819}"/>
                </a:ext>
              </a:extLst>
            </p:cNvPr>
            <p:cNvSpPr/>
            <p:nvPr/>
          </p:nvSpPr>
          <p:spPr>
            <a:xfrm>
              <a:off x="4260887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392"/>
                  </a:moveTo>
                  <a:lnTo>
                    <a:pt x="0" y="0"/>
                  </a:lnTo>
                  <a:lnTo>
                    <a:pt x="21600" y="720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0CDEF7-5986-423E-BFFD-AA6DDCC8C2E2}"/>
                </a:ext>
              </a:extLst>
            </p:cNvPr>
            <p:cNvSpPr/>
            <p:nvPr/>
          </p:nvSpPr>
          <p:spPr>
            <a:xfrm>
              <a:off x="4868177" y="3373912"/>
              <a:ext cx="1220978" cy="146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0861"/>
                  </a:lnTo>
                  <a:lnTo>
                    <a:pt x="0" y="21600"/>
                  </a:lnTo>
                  <a:lnTo>
                    <a:pt x="0" y="107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34260DE-C8A2-492B-812D-DE0D8344F1FC}"/>
                </a:ext>
              </a:extLst>
            </p:cNvPr>
            <p:cNvSpPr/>
            <p:nvPr/>
          </p:nvSpPr>
          <p:spPr>
            <a:xfrm>
              <a:off x="6096498" y="3362070"/>
              <a:ext cx="1222163" cy="1470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0"/>
                  </a:lnTo>
                  <a:lnTo>
                    <a:pt x="21600" y="108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61F7788-FEED-40D9-A732-6433B280C8B2}"/>
                </a:ext>
              </a:extLst>
            </p:cNvPr>
            <p:cNvSpPr/>
            <p:nvPr/>
          </p:nvSpPr>
          <p:spPr>
            <a:xfrm>
              <a:off x="7316291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4392"/>
                  </a:lnTo>
                  <a:lnTo>
                    <a:pt x="0" y="21600"/>
                  </a:lnTo>
                  <a:lnTo>
                    <a:pt x="0" y="720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F6251E-1D13-4670-B004-BE46FA72F0E9}"/>
                </a:ext>
              </a:extLst>
            </p:cNvPr>
            <p:cNvSpPr/>
            <p:nvPr/>
          </p:nvSpPr>
          <p:spPr>
            <a:xfrm>
              <a:off x="4260886" y="1906371"/>
              <a:ext cx="3665301" cy="3633562"/>
            </a:xfrm>
            <a:custGeom>
              <a:avLst/>
              <a:gdLst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11619 w 3665301"/>
                <a:gd name="connsiteY23" fmla="*/ 361324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611053 w 3665301"/>
                <a:gd name="connsiteY23" fmla="*/ 0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60329 w 3665301"/>
                <a:gd name="connsiteY3" fmla="*/ 354333 h 3633562"/>
                <a:gd name="connsiteX4" fmla="*/ 3660329 w 3665301"/>
                <a:gd name="connsiteY4" fmla="*/ 365330 h 3633562"/>
                <a:gd name="connsiteX5" fmla="*/ 3665301 w 3665301"/>
                <a:gd name="connsiteY5" fmla="*/ 368327 h 3633562"/>
                <a:gd name="connsiteX6" fmla="*/ 3660329 w 3665301"/>
                <a:gd name="connsiteY6" fmla="*/ 371318 h 3633562"/>
                <a:gd name="connsiteX7" fmla="*/ 3660329 w 3665301"/>
                <a:gd name="connsiteY7" fmla="*/ 1088516 h 3633562"/>
                <a:gd name="connsiteX8" fmla="*/ 2438167 w 3665301"/>
                <a:gd name="connsiteY8" fmla="*/ 1824065 h 3633562"/>
                <a:gd name="connsiteX9" fmla="*/ 2438167 w 3665301"/>
                <a:gd name="connsiteY9" fmla="*/ 3266471 h 3633562"/>
                <a:gd name="connsiteX10" fmla="*/ 1832058 w 3665301"/>
                <a:gd name="connsiteY10" fmla="*/ 3630575 h 3633562"/>
                <a:gd name="connsiteX11" fmla="*/ 1832058 w 3665301"/>
                <a:gd name="connsiteY11" fmla="*/ 3633562 h 3633562"/>
                <a:gd name="connsiteX12" fmla="*/ 1829575 w 3665301"/>
                <a:gd name="connsiteY12" fmla="*/ 3632067 h 3633562"/>
                <a:gd name="connsiteX13" fmla="*/ 1827086 w 3665301"/>
                <a:gd name="connsiteY13" fmla="*/ 3633562 h 3633562"/>
                <a:gd name="connsiteX14" fmla="*/ 1827086 w 3665301"/>
                <a:gd name="connsiteY14" fmla="*/ 3630570 h 3633562"/>
                <a:gd name="connsiteX15" fmla="*/ 1222136 w 3665301"/>
                <a:gd name="connsiteY15" fmla="*/ 3266471 h 3633562"/>
                <a:gd name="connsiteX16" fmla="*/ 1222136 w 3665301"/>
                <a:gd name="connsiteY16" fmla="*/ 1824065 h 3633562"/>
                <a:gd name="connsiteX17" fmla="*/ 1 w 3665301"/>
                <a:gd name="connsiteY17" fmla="*/ 1088516 h 3633562"/>
                <a:gd name="connsiteX18" fmla="*/ 1 w 3665301"/>
                <a:gd name="connsiteY18" fmla="*/ 368328 h 3633562"/>
                <a:gd name="connsiteX19" fmla="*/ 0 w 3665301"/>
                <a:gd name="connsiteY19" fmla="*/ 368327 h 3633562"/>
                <a:gd name="connsiteX20" fmla="*/ 1 w 3665301"/>
                <a:gd name="connsiteY20" fmla="*/ 368327 h 3633562"/>
                <a:gd name="connsiteX21" fmla="*/ 1 w 3665301"/>
                <a:gd name="connsiteY21" fmla="*/ 354333 h 3633562"/>
                <a:gd name="connsiteX22" fmla="*/ 611053 w 3665301"/>
                <a:gd name="connsiteY22" fmla="*/ 0 h 36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65301" h="3633562">
                  <a:moveTo>
                    <a:pt x="611053" y="0"/>
                  </a:moveTo>
                  <a:lnTo>
                    <a:pt x="1829766" y="735429"/>
                  </a:lnTo>
                  <a:lnTo>
                    <a:pt x="3054248" y="0"/>
                  </a:lnTo>
                  <a:lnTo>
                    <a:pt x="3660329" y="354333"/>
                  </a:lnTo>
                  <a:lnTo>
                    <a:pt x="3660329" y="365330"/>
                  </a:lnTo>
                  <a:lnTo>
                    <a:pt x="3665301" y="368327"/>
                  </a:lnTo>
                  <a:lnTo>
                    <a:pt x="3660329" y="371318"/>
                  </a:lnTo>
                  <a:lnTo>
                    <a:pt x="3660329" y="1088516"/>
                  </a:lnTo>
                  <a:lnTo>
                    <a:pt x="2438167" y="1824065"/>
                  </a:lnTo>
                  <a:lnTo>
                    <a:pt x="2438167" y="3266471"/>
                  </a:lnTo>
                  <a:lnTo>
                    <a:pt x="1832058" y="3630575"/>
                  </a:lnTo>
                  <a:lnTo>
                    <a:pt x="1832058" y="3633562"/>
                  </a:lnTo>
                  <a:lnTo>
                    <a:pt x="1829575" y="3632067"/>
                  </a:lnTo>
                  <a:lnTo>
                    <a:pt x="1827086" y="3633562"/>
                  </a:lnTo>
                  <a:lnTo>
                    <a:pt x="1827086" y="3630570"/>
                  </a:lnTo>
                  <a:lnTo>
                    <a:pt x="1222136" y="3266471"/>
                  </a:lnTo>
                  <a:lnTo>
                    <a:pt x="1222136" y="1824065"/>
                  </a:lnTo>
                  <a:lnTo>
                    <a:pt x="1" y="1088516"/>
                  </a:lnTo>
                  <a:lnTo>
                    <a:pt x="1" y="368328"/>
                  </a:lnTo>
                  <a:lnTo>
                    <a:pt x="0" y="368327"/>
                  </a:lnTo>
                  <a:lnTo>
                    <a:pt x="1" y="368327"/>
                  </a:lnTo>
                  <a:lnTo>
                    <a:pt x="1" y="354333"/>
                  </a:lnTo>
                  <a:lnTo>
                    <a:pt x="61105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981DAF7-9476-4F49-8A96-D1E4836192EF}"/>
                </a:ext>
              </a:extLst>
            </p:cNvPr>
            <p:cNvSpPr/>
            <p:nvPr/>
          </p:nvSpPr>
          <p:spPr>
            <a:xfrm>
              <a:off x="4260887" y="2260704"/>
              <a:ext cx="1832057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836"/>
                  </a:lnTo>
                  <a:lnTo>
                    <a:pt x="14409" y="9681"/>
                  </a:lnTo>
                  <a:lnTo>
                    <a:pt x="14409" y="19182"/>
                  </a:lnTo>
                  <a:lnTo>
                    <a:pt x="21600" y="21600"/>
                  </a:lnTo>
                  <a:lnTo>
                    <a:pt x="21600" y="726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D02E37F-78A7-4C5D-8F31-24D5300232F4}"/>
                </a:ext>
              </a:extLst>
            </p:cNvPr>
            <p:cNvSpPr/>
            <p:nvPr/>
          </p:nvSpPr>
          <p:spPr>
            <a:xfrm>
              <a:off x="6087972" y="2260704"/>
              <a:ext cx="1833243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262"/>
                  </a:moveTo>
                  <a:lnTo>
                    <a:pt x="0" y="21600"/>
                  </a:lnTo>
                  <a:lnTo>
                    <a:pt x="0" y="21600"/>
                  </a:lnTo>
                  <a:lnTo>
                    <a:pt x="7200" y="19182"/>
                  </a:lnTo>
                  <a:lnTo>
                    <a:pt x="7200" y="9681"/>
                  </a:lnTo>
                  <a:lnTo>
                    <a:pt x="21600" y="483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440BC48-44C8-44DE-A5DF-67884F2485E4}"/>
                </a:ext>
              </a:extLst>
            </p:cNvPr>
            <p:cNvSpPr/>
            <p:nvPr/>
          </p:nvSpPr>
          <p:spPr>
            <a:xfrm>
              <a:off x="5480680" y="1206708"/>
              <a:ext cx="1220979" cy="735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0" y="0"/>
                  </a:moveTo>
                  <a:lnTo>
                    <a:pt x="0" y="10783"/>
                  </a:lnTo>
                  <a:lnTo>
                    <a:pt x="10790" y="21600"/>
                  </a:lnTo>
                  <a:lnTo>
                    <a:pt x="21600" y="1078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499562-58B0-4890-9039-451B779A1A46}"/>
              </a:ext>
            </a:extLst>
          </p:cNvPr>
          <p:cNvGrpSpPr/>
          <p:nvPr/>
        </p:nvGrpSpPr>
        <p:grpSpPr>
          <a:xfrm>
            <a:off x="6692687" y="3013373"/>
            <a:ext cx="2194560" cy="1152282"/>
            <a:chOff x="8921977" y="1435947"/>
            <a:chExt cx="2926080" cy="15363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354C3F-34F5-476E-9284-31BB8E263FE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66719B-E70D-481A-B45D-4282482F77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7684A4-2295-49C1-8933-AB3E139F3EF7}"/>
              </a:ext>
            </a:extLst>
          </p:cNvPr>
          <p:cNvGrpSpPr/>
          <p:nvPr/>
        </p:nvGrpSpPr>
        <p:grpSpPr>
          <a:xfrm>
            <a:off x="6692687" y="4323420"/>
            <a:ext cx="2194560" cy="1152282"/>
            <a:chOff x="8921977" y="4042608"/>
            <a:chExt cx="2926080" cy="15363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CEC072-5367-405E-B393-03EE1FEF1C2B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9EA1F2-AAEB-4B23-A90C-765F29A91F6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E35C19-28AC-402F-912A-3FD287956024}"/>
              </a:ext>
            </a:extLst>
          </p:cNvPr>
          <p:cNvGrpSpPr/>
          <p:nvPr/>
        </p:nvGrpSpPr>
        <p:grpSpPr>
          <a:xfrm>
            <a:off x="250907" y="3013373"/>
            <a:ext cx="2194560" cy="1152282"/>
            <a:chOff x="332936" y="2596988"/>
            <a:chExt cx="2926080" cy="1536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F4F1F2-5DCC-4FEF-BB24-230473832F7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8F8D61-75C8-4C92-9308-725A360964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2EBA2D-9DD5-4FD1-8541-E010DD7804BB}"/>
              </a:ext>
            </a:extLst>
          </p:cNvPr>
          <p:cNvGrpSpPr/>
          <p:nvPr/>
        </p:nvGrpSpPr>
        <p:grpSpPr>
          <a:xfrm>
            <a:off x="250907" y="4323419"/>
            <a:ext cx="2194560" cy="1152282"/>
            <a:chOff x="332936" y="4621560"/>
            <a:chExt cx="2926080" cy="1536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1C4313-EDD2-4C9D-8BF5-DB86BA4159E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BE194-D297-4646-A286-09068263E8C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29E357-6AA5-4ECD-8A2C-2B2222B99C5A}"/>
              </a:ext>
            </a:extLst>
          </p:cNvPr>
          <p:cNvGrpSpPr/>
          <p:nvPr/>
        </p:nvGrpSpPr>
        <p:grpSpPr>
          <a:xfrm>
            <a:off x="6698534" y="1703326"/>
            <a:ext cx="2194560" cy="1152282"/>
            <a:chOff x="8921977" y="1435947"/>
            <a:chExt cx="2926080" cy="15363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EF447E-0D54-4403-BC0C-00622E8C99B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A9EAE6-76B6-44A7-80BE-79EE4DC4A11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EA233-C333-496A-9B9D-06747349C426}"/>
              </a:ext>
            </a:extLst>
          </p:cNvPr>
          <p:cNvGrpSpPr/>
          <p:nvPr/>
        </p:nvGrpSpPr>
        <p:grpSpPr>
          <a:xfrm>
            <a:off x="256753" y="1703327"/>
            <a:ext cx="2194560" cy="1152282"/>
            <a:chOff x="332936" y="2596988"/>
            <a:chExt cx="2926080" cy="153637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2B90E8-DCC5-404A-84CF-DF9CE21D64C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5F1817-6BD2-4147-B673-AD55BEC0067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Graphic 10" descr="Test tubes">
            <a:extLst>
              <a:ext uri="{FF2B5EF4-FFF2-40B4-BE49-F238E27FC236}">
                <a16:creationId xmlns:a16="http://schemas.microsoft.com/office/drawing/2014/main" id="{591FE0D0-6705-4F0C-9409-5A3CD5766037}"/>
              </a:ext>
            </a:extLst>
          </p:cNvPr>
          <p:cNvSpPr/>
          <p:nvPr/>
        </p:nvSpPr>
        <p:spPr>
          <a:xfrm>
            <a:off x="4412888" y="5622523"/>
            <a:ext cx="310976" cy="261529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chemeClr val="bg1"/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7" name="Graphic 11" descr="Microscope">
            <a:extLst>
              <a:ext uri="{FF2B5EF4-FFF2-40B4-BE49-F238E27FC236}">
                <a16:creationId xmlns:a16="http://schemas.microsoft.com/office/drawing/2014/main" id="{1B6DF770-62ED-4927-946F-961F515E9635}"/>
              </a:ext>
            </a:extLst>
          </p:cNvPr>
          <p:cNvGrpSpPr/>
          <p:nvPr/>
        </p:nvGrpSpPr>
        <p:grpSpPr>
          <a:xfrm>
            <a:off x="5880484" y="2066286"/>
            <a:ext cx="339247" cy="339246"/>
            <a:chOff x="7624123" y="1612048"/>
            <a:chExt cx="452329" cy="452328"/>
          </a:xfrm>
          <a:solidFill>
            <a:schemeClr val="bg1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2253615-5375-4FFC-A4F4-1E640A00EA9A}"/>
                </a:ext>
              </a:extLst>
            </p:cNvPr>
            <p:cNvSpPr/>
            <p:nvPr/>
          </p:nvSpPr>
          <p:spPr>
            <a:xfrm rot="1350026">
              <a:off x="7753208" y="1911801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39FFBF-801A-492D-A0C4-56CA4728F71D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08BDBD-D8F3-40CA-8D82-3CFCC0706CDE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6E185AC-5D0F-4C94-9AD1-F602E4B8F228}"/>
                </a:ext>
              </a:extLst>
            </p:cNvPr>
            <p:cNvSpPr/>
            <p:nvPr/>
          </p:nvSpPr>
          <p:spPr>
            <a:xfrm>
              <a:off x="7718358" y="1636549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aphic 12" descr="Classroom">
            <a:extLst>
              <a:ext uri="{FF2B5EF4-FFF2-40B4-BE49-F238E27FC236}">
                <a16:creationId xmlns:a16="http://schemas.microsoft.com/office/drawing/2014/main" id="{D55F7239-F832-4E03-9B8F-98289BC9A2CA}"/>
              </a:ext>
            </a:extLst>
          </p:cNvPr>
          <p:cNvGrpSpPr/>
          <p:nvPr/>
        </p:nvGrpSpPr>
        <p:grpSpPr>
          <a:xfrm>
            <a:off x="2829091" y="2066286"/>
            <a:ext cx="339247" cy="339246"/>
            <a:chOff x="4095194" y="1612048"/>
            <a:chExt cx="452329" cy="452328"/>
          </a:xfrm>
          <a:solidFill>
            <a:schemeClr val="bg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C762F2-AD5D-45E5-B384-57D30DA26B6C}"/>
                </a:ext>
              </a:extLst>
            </p:cNvPr>
            <p:cNvSpPr/>
            <p:nvPr/>
          </p:nvSpPr>
          <p:spPr>
            <a:xfrm>
              <a:off x="4267314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5C42B0C-7953-44BB-A329-6C72B974D9F8}"/>
                </a:ext>
              </a:extLst>
            </p:cNvPr>
            <p:cNvSpPr/>
            <p:nvPr/>
          </p:nvSpPr>
          <p:spPr>
            <a:xfrm>
              <a:off x="424597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AF6F65C-354C-4FCC-8545-23D83396FE46}"/>
                </a:ext>
              </a:extLst>
            </p:cNvPr>
            <p:cNvSpPr/>
            <p:nvPr/>
          </p:nvSpPr>
          <p:spPr>
            <a:xfrm>
              <a:off x="4360890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154280-A6E9-4C63-ADDC-E21E351E8C8C}"/>
                </a:ext>
              </a:extLst>
            </p:cNvPr>
            <p:cNvSpPr/>
            <p:nvPr/>
          </p:nvSpPr>
          <p:spPr>
            <a:xfrm>
              <a:off x="4340205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2A8D058-6ED0-4D0B-A798-AFB7584D62B5}"/>
                </a:ext>
              </a:extLst>
            </p:cNvPr>
            <p:cNvSpPr/>
            <p:nvPr/>
          </p:nvSpPr>
          <p:spPr>
            <a:xfrm>
              <a:off x="4455125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7B6B02-5F91-432F-BF43-8AEA72AC39FB}"/>
                </a:ext>
              </a:extLst>
            </p:cNvPr>
            <p:cNvSpPr/>
            <p:nvPr/>
          </p:nvSpPr>
          <p:spPr>
            <a:xfrm>
              <a:off x="443444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A295171-9C60-491D-82DD-D3D170F892BA}"/>
                </a:ext>
              </a:extLst>
            </p:cNvPr>
            <p:cNvSpPr/>
            <p:nvPr/>
          </p:nvSpPr>
          <p:spPr>
            <a:xfrm>
              <a:off x="4168414" y="1707319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C74B587-A577-442A-8644-02334148E486}"/>
                </a:ext>
              </a:extLst>
            </p:cNvPr>
            <p:cNvSpPr/>
            <p:nvPr/>
          </p:nvSpPr>
          <p:spPr>
            <a:xfrm>
              <a:off x="4119459" y="1722469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954EA0-48D3-4DFE-A333-06C46A816192}"/>
                </a:ext>
              </a:extLst>
            </p:cNvPr>
            <p:cNvSpPr/>
            <p:nvPr/>
          </p:nvSpPr>
          <p:spPr>
            <a:xfrm>
              <a:off x="4208276" y="1659165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2" name="Graphic 17" descr="Clock">
            <a:extLst>
              <a:ext uri="{FF2B5EF4-FFF2-40B4-BE49-F238E27FC236}">
                <a16:creationId xmlns:a16="http://schemas.microsoft.com/office/drawing/2014/main" id="{54C7F61B-001A-4805-98EF-4B7269CA4BFC}"/>
              </a:ext>
            </a:extLst>
          </p:cNvPr>
          <p:cNvGrpSpPr/>
          <p:nvPr/>
        </p:nvGrpSpPr>
        <p:grpSpPr>
          <a:xfrm>
            <a:off x="3068112" y="4232309"/>
            <a:ext cx="339247" cy="339246"/>
            <a:chOff x="4340263" y="4054894"/>
            <a:chExt cx="452329" cy="45232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3B6A644-37CC-454B-9756-C95837D21CF9}"/>
                </a:ext>
              </a:extLst>
            </p:cNvPr>
            <p:cNvSpPr/>
            <p:nvPr/>
          </p:nvSpPr>
          <p:spPr>
            <a:xfrm>
              <a:off x="4387380" y="4102011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325CD4E-4558-4C59-9C86-63E7931E0871}"/>
                </a:ext>
              </a:extLst>
            </p:cNvPr>
            <p:cNvSpPr/>
            <p:nvPr/>
          </p:nvSpPr>
          <p:spPr>
            <a:xfrm>
              <a:off x="4557003" y="4186823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D65A909-5193-40B8-B50C-4A5A2D38E0ED}"/>
                </a:ext>
              </a:extLst>
            </p:cNvPr>
            <p:cNvSpPr/>
            <p:nvPr/>
          </p:nvSpPr>
          <p:spPr>
            <a:xfrm>
              <a:off x="4557003" y="4149129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F137CE-648C-47B9-8591-D1C599332400}"/>
                </a:ext>
              </a:extLst>
            </p:cNvPr>
            <p:cNvSpPr/>
            <p:nvPr/>
          </p:nvSpPr>
          <p:spPr>
            <a:xfrm>
              <a:off x="4557003" y="4394140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BACB2B-7CD5-4F32-948C-28B50D74AA48}"/>
                </a:ext>
              </a:extLst>
            </p:cNvPr>
            <p:cNvSpPr/>
            <p:nvPr/>
          </p:nvSpPr>
          <p:spPr>
            <a:xfrm>
              <a:off x="4434498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9E40EE3-3A0C-4A08-88D0-E4643C1A6BCF}"/>
                </a:ext>
              </a:extLst>
            </p:cNvPr>
            <p:cNvSpPr/>
            <p:nvPr/>
          </p:nvSpPr>
          <p:spPr>
            <a:xfrm>
              <a:off x="4679509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9" name="Graphic 18" descr="Books">
            <a:extLst>
              <a:ext uri="{FF2B5EF4-FFF2-40B4-BE49-F238E27FC236}">
                <a16:creationId xmlns:a16="http://schemas.microsoft.com/office/drawing/2014/main" id="{CABE7458-044F-4895-843A-6C1D173299DF}"/>
              </a:ext>
            </a:extLst>
          </p:cNvPr>
          <p:cNvSpPr/>
          <p:nvPr/>
        </p:nvSpPr>
        <p:spPr>
          <a:xfrm>
            <a:off x="5746107" y="4261639"/>
            <a:ext cx="301081" cy="280938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0" name="Graphic 19" descr="Flask">
            <a:extLst>
              <a:ext uri="{FF2B5EF4-FFF2-40B4-BE49-F238E27FC236}">
                <a16:creationId xmlns:a16="http://schemas.microsoft.com/office/drawing/2014/main" id="{73631DE9-0AB1-4CEA-AB33-9DA422FE7694}"/>
              </a:ext>
            </a:extLst>
          </p:cNvPr>
          <p:cNvGrpSpPr/>
          <p:nvPr/>
        </p:nvGrpSpPr>
        <p:grpSpPr>
          <a:xfrm>
            <a:off x="4398753" y="1250952"/>
            <a:ext cx="339247" cy="339246"/>
            <a:chOff x="5865004" y="1327534"/>
            <a:chExt cx="452329" cy="452328"/>
          </a:xfrm>
          <a:solidFill>
            <a:schemeClr val="bg1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2EA7E26-5C80-4119-AAAB-D22931A991C7}"/>
                </a:ext>
              </a:extLst>
            </p:cNvPr>
            <p:cNvSpPr/>
            <p:nvPr/>
          </p:nvSpPr>
          <p:spPr>
            <a:xfrm>
              <a:off x="6086456" y="1346381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98658C3-8D82-46A6-9B6D-8DD9D4F3BB71}"/>
                </a:ext>
              </a:extLst>
            </p:cNvPr>
            <p:cNvSpPr/>
            <p:nvPr/>
          </p:nvSpPr>
          <p:spPr>
            <a:xfrm>
              <a:off x="6110015" y="1388786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7639F55-E865-4249-921B-8488CC2C4E19}"/>
                </a:ext>
              </a:extLst>
            </p:cNvPr>
            <p:cNvSpPr/>
            <p:nvPr/>
          </p:nvSpPr>
          <p:spPr>
            <a:xfrm>
              <a:off x="6058186" y="1379363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6227E38-40F3-490B-AABB-2B6B815D48AF}"/>
                </a:ext>
              </a:extLst>
            </p:cNvPr>
            <p:cNvSpPr/>
            <p:nvPr/>
          </p:nvSpPr>
          <p:spPr>
            <a:xfrm>
              <a:off x="6062897" y="1426480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3CE8247-4337-42B7-93E4-A89378E69DCB}"/>
                </a:ext>
              </a:extLst>
            </p:cNvPr>
            <p:cNvSpPr/>
            <p:nvPr/>
          </p:nvSpPr>
          <p:spPr>
            <a:xfrm>
              <a:off x="5996996" y="1473598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6" name="Graphic 38" descr="Test tubes">
            <a:extLst>
              <a:ext uri="{FF2B5EF4-FFF2-40B4-BE49-F238E27FC236}">
                <a16:creationId xmlns:a16="http://schemas.microsoft.com/office/drawing/2014/main" id="{460A5D54-5CDD-4799-B7BC-30E3F08ABB84}"/>
              </a:ext>
            </a:extLst>
          </p:cNvPr>
          <p:cNvSpPr/>
          <p:nvPr/>
        </p:nvSpPr>
        <p:spPr>
          <a:xfrm>
            <a:off x="333492" y="4385349"/>
            <a:ext cx="310976" cy="261529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chemeClr val="accent2"/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7" name="Graphic 40" descr="Classroom">
            <a:extLst>
              <a:ext uri="{FF2B5EF4-FFF2-40B4-BE49-F238E27FC236}">
                <a16:creationId xmlns:a16="http://schemas.microsoft.com/office/drawing/2014/main" id="{A8E180F1-5FC1-44FE-B511-3CCBF20ADB2D}"/>
              </a:ext>
            </a:extLst>
          </p:cNvPr>
          <p:cNvGrpSpPr/>
          <p:nvPr/>
        </p:nvGrpSpPr>
        <p:grpSpPr>
          <a:xfrm>
            <a:off x="319989" y="1745552"/>
            <a:ext cx="339247" cy="339246"/>
            <a:chOff x="426651" y="1267672"/>
            <a:chExt cx="452329" cy="452328"/>
          </a:xfrm>
          <a:solidFill>
            <a:schemeClr val="accent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E1821D1-3F56-4658-9616-839D3FB7EDB0}"/>
                </a:ext>
              </a:extLst>
            </p:cNvPr>
            <p:cNvSpPr/>
            <p:nvPr/>
          </p:nvSpPr>
          <p:spPr>
            <a:xfrm>
              <a:off x="598771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8AEBEB-61BE-4D88-B98A-5AA2BFC21371}"/>
                </a:ext>
              </a:extLst>
            </p:cNvPr>
            <p:cNvSpPr/>
            <p:nvPr/>
          </p:nvSpPr>
          <p:spPr>
            <a:xfrm>
              <a:off x="57742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C5AB4F-E13B-412E-9455-E52CE9F6EA87}"/>
                </a:ext>
              </a:extLst>
            </p:cNvPr>
            <p:cNvSpPr/>
            <p:nvPr/>
          </p:nvSpPr>
          <p:spPr>
            <a:xfrm>
              <a:off x="692347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2A9A49-7675-470F-894D-9A3837DE1136}"/>
                </a:ext>
              </a:extLst>
            </p:cNvPr>
            <p:cNvSpPr/>
            <p:nvPr/>
          </p:nvSpPr>
          <p:spPr>
            <a:xfrm>
              <a:off x="671662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10092E-E0AC-48FB-910F-521FED6B4F94}"/>
                </a:ext>
              </a:extLst>
            </p:cNvPr>
            <p:cNvSpPr/>
            <p:nvPr/>
          </p:nvSpPr>
          <p:spPr>
            <a:xfrm>
              <a:off x="786582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9489BAC-907F-4E1C-B5D9-04005CCBAE15}"/>
                </a:ext>
              </a:extLst>
            </p:cNvPr>
            <p:cNvSpPr/>
            <p:nvPr/>
          </p:nvSpPr>
          <p:spPr>
            <a:xfrm>
              <a:off x="76589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3968FCE-075E-4413-9AE6-1A76887F9111}"/>
                </a:ext>
              </a:extLst>
            </p:cNvPr>
            <p:cNvSpPr/>
            <p:nvPr/>
          </p:nvSpPr>
          <p:spPr>
            <a:xfrm>
              <a:off x="499871" y="1362943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113FCF0-A678-4D2F-8A63-5C824105A443}"/>
                </a:ext>
              </a:extLst>
            </p:cNvPr>
            <p:cNvSpPr/>
            <p:nvPr/>
          </p:nvSpPr>
          <p:spPr>
            <a:xfrm>
              <a:off x="450916" y="1378093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D05200-EF96-4683-8202-623AFD0E9580}"/>
                </a:ext>
              </a:extLst>
            </p:cNvPr>
            <p:cNvSpPr/>
            <p:nvPr/>
          </p:nvSpPr>
          <p:spPr>
            <a:xfrm>
              <a:off x="539733" y="1314789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7" name="Graphic 41" descr="Clock">
            <a:extLst>
              <a:ext uri="{FF2B5EF4-FFF2-40B4-BE49-F238E27FC236}">
                <a16:creationId xmlns:a16="http://schemas.microsoft.com/office/drawing/2014/main" id="{D1D48104-0552-4DB2-B6F8-AFF1754EE8E4}"/>
              </a:ext>
            </a:extLst>
          </p:cNvPr>
          <p:cNvGrpSpPr/>
          <p:nvPr/>
        </p:nvGrpSpPr>
        <p:grpSpPr>
          <a:xfrm>
            <a:off x="319358" y="3065450"/>
            <a:ext cx="339247" cy="339246"/>
            <a:chOff x="425810" y="2951912"/>
            <a:chExt cx="452329" cy="452328"/>
          </a:xfrm>
          <a:solidFill>
            <a:schemeClr val="accent6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E3109B5-0E3A-4E65-85F3-F35FF5AFF37F}"/>
                </a:ext>
              </a:extLst>
            </p:cNvPr>
            <p:cNvSpPr/>
            <p:nvPr/>
          </p:nvSpPr>
          <p:spPr>
            <a:xfrm>
              <a:off x="472927" y="2999029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166BF6A-8691-4C7F-A7F8-B062B23EE453}"/>
                </a:ext>
              </a:extLst>
            </p:cNvPr>
            <p:cNvSpPr/>
            <p:nvPr/>
          </p:nvSpPr>
          <p:spPr>
            <a:xfrm>
              <a:off x="642550" y="3083841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AE70D1A-DC23-4EE0-9B80-A53065882F03}"/>
                </a:ext>
              </a:extLst>
            </p:cNvPr>
            <p:cNvSpPr/>
            <p:nvPr/>
          </p:nvSpPr>
          <p:spPr>
            <a:xfrm>
              <a:off x="642550" y="3046147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E11D391-81D5-413F-AE00-259AD706A02B}"/>
                </a:ext>
              </a:extLst>
            </p:cNvPr>
            <p:cNvSpPr/>
            <p:nvPr/>
          </p:nvSpPr>
          <p:spPr>
            <a:xfrm>
              <a:off x="642550" y="3291158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7471C41-4C60-44A0-B734-E36D0E0B9903}"/>
                </a:ext>
              </a:extLst>
            </p:cNvPr>
            <p:cNvSpPr/>
            <p:nvPr/>
          </p:nvSpPr>
          <p:spPr>
            <a:xfrm>
              <a:off x="520045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5E940-5C87-43A4-8F6C-06A7358B9512}"/>
                </a:ext>
              </a:extLst>
            </p:cNvPr>
            <p:cNvSpPr/>
            <p:nvPr/>
          </p:nvSpPr>
          <p:spPr>
            <a:xfrm>
              <a:off x="765056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39" descr="Microscope">
            <a:extLst>
              <a:ext uri="{FF2B5EF4-FFF2-40B4-BE49-F238E27FC236}">
                <a16:creationId xmlns:a16="http://schemas.microsoft.com/office/drawing/2014/main" id="{859E8E5D-F1E3-4A08-9859-9E747B8E4643}"/>
              </a:ext>
            </a:extLst>
          </p:cNvPr>
          <p:cNvGrpSpPr/>
          <p:nvPr/>
        </p:nvGrpSpPr>
        <p:grpSpPr>
          <a:xfrm>
            <a:off x="8484765" y="3035596"/>
            <a:ext cx="339247" cy="339246"/>
            <a:chOff x="11313019" y="2946402"/>
            <a:chExt cx="452329" cy="452328"/>
          </a:xfrm>
          <a:solidFill>
            <a:schemeClr val="accent2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9AE6944-FF5F-451E-B64E-DBF9D6226089}"/>
                </a:ext>
              </a:extLst>
            </p:cNvPr>
            <p:cNvSpPr/>
            <p:nvPr/>
          </p:nvSpPr>
          <p:spPr>
            <a:xfrm rot="1350026">
              <a:off x="11442104" y="3246155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490BA-9B6B-40C5-BD34-78E9F7A87D88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2D7DC1C-A0E8-491A-9E23-65819ECF780B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15D96CB-59EF-49B6-AA1C-D870412A7F4E}"/>
                </a:ext>
              </a:extLst>
            </p:cNvPr>
            <p:cNvSpPr/>
            <p:nvPr/>
          </p:nvSpPr>
          <p:spPr>
            <a:xfrm>
              <a:off x="11407254" y="2970903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9" name="Graphic 42" descr="Books">
            <a:extLst>
              <a:ext uri="{FF2B5EF4-FFF2-40B4-BE49-F238E27FC236}">
                <a16:creationId xmlns:a16="http://schemas.microsoft.com/office/drawing/2014/main" id="{F68FF766-9945-42B6-819B-B4E2827E3EF8}"/>
              </a:ext>
            </a:extLst>
          </p:cNvPr>
          <p:cNvSpPr/>
          <p:nvPr/>
        </p:nvSpPr>
        <p:spPr>
          <a:xfrm>
            <a:off x="8504479" y="4369450"/>
            <a:ext cx="301081" cy="280938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chemeClr val="accent6"/>
          </a:solidFill>
          <a:ln w="46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0" name="Graphic 43" descr="Flask">
            <a:extLst>
              <a:ext uri="{FF2B5EF4-FFF2-40B4-BE49-F238E27FC236}">
                <a16:creationId xmlns:a16="http://schemas.microsoft.com/office/drawing/2014/main" id="{4E45AE6C-70F5-4DE3-B518-07E56DF4EA68}"/>
              </a:ext>
            </a:extLst>
          </p:cNvPr>
          <p:cNvGrpSpPr/>
          <p:nvPr/>
        </p:nvGrpSpPr>
        <p:grpSpPr>
          <a:xfrm>
            <a:off x="8484765" y="1701743"/>
            <a:ext cx="339247" cy="339246"/>
            <a:chOff x="11313020" y="1209260"/>
            <a:chExt cx="452329" cy="452328"/>
          </a:xfrm>
          <a:solidFill>
            <a:schemeClr val="accent6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11A5148-783C-45BB-9B70-1BA9800616B4}"/>
                </a:ext>
              </a:extLst>
            </p:cNvPr>
            <p:cNvSpPr/>
            <p:nvPr/>
          </p:nvSpPr>
          <p:spPr>
            <a:xfrm>
              <a:off x="11534472" y="1228107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787C1BF-3CF2-460E-B066-21829C4A813B}"/>
                </a:ext>
              </a:extLst>
            </p:cNvPr>
            <p:cNvSpPr/>
            <p:nvPr/>
          </p:nvSpPr>
          <p:spPr>
            <a:xfrm>
              <a:off x="11558031" y="1270512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16A13A3-2A8A-412B-B3C4-14A12AF6CCF8}"/>
                </a:ext>
              </a:extLst>
            </p:cNvPr>
            <p:cNvSpPr/>
            <p:nvPr/>
          </p:nvSpPr>
          <p:spPr>
            <a:xfrm>
              <a:off x="11506202" y="1261089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4FB8534-A332-4906-9C1D-E5311F8A6B5E}"/>
                </a:ext>
              </a:extLst>
            </p:cNvPr>
            <p:cNvSpPr/>
            <p:nvPr/>
          </p:nvSpPr>
          <p:spPr>
            <a:xfrm>
              <a:off x="11510913" y="1308206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CB67E65-5E49-4C50-9EAE-DFE59E1846CA}"/>
                </a:ext>
              </a:extLst>
            </p:cNvPr>
            <p:cNvSpPr/>
            <p:nvPr/>
          </p:nvSpPr>
          <p:spPr>
            <a:xfrm>
              <a:off x="11445012" y="1355324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29601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Cube Corners – Slide Template</vt:lpstr>
      <vt:lpstr>3D Cube Corners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Cube Corners</dc:title>
  <dc:creator>PresentationGO.com</dc:creator>
  <dc:description>© Copyright PresentationGO.com</dc:description>
  <dcterms:created xsi:type="dcterms:W3CDTF">2014-11-26T05:14:11Z</dcterms:created>
  <dcterms:modified xsi:type="dcterms:W3CDTF">2020-03-25T03:26:15Z</dcterms:modified>
  <cp:category>Graphics &amp; Metaphors</cp:category>
</cp:coreProperties>
</file>