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60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73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Lines Process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A4CC8F0-7E17-422A-A51A-6EF8EE1D9257}"/>
              </a:ext>
            </a:extLst>
          </p:cNvPr>
          <p:cNvGrpSpPr/>
          <p:nvPr/>
        </p:nvGrpSpPr>
        <p:grpSpPr>
          <a:xfrm>
            <a:off x="2261527" y="1103586"/>
            <a:ext cx="7668946" cy="4650828"/>
            <a:chOff x="2261527" y="1103586"/>
            <a:chExt cx="7668946" cy="46508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8E5367D-9C22-46A0-A189-4377DA18020D}"/>
                </a:ext>
              </a:extLst>
            </p:cNvPr>
            <p:cNvSpPr/>
            <p:nvPr/>
          </p:nvSpPr>
          <p:spPr>
            <a:xfrm>
              <a:off x="2261527" y="2508074"/>
              <a:ext cx="1576971" cy="322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4"/>
                  </a:moveTo>
                  <a:lnTo>
                    <a:pt x="21600" y="11938"/>
                  </a:lnTo>
                  <a:cubicBezTo>
                    <a:pt x="21600" y="12004"/>
                    <a:pt x="21533" y="12086"/>
                    <a:pt x="21397" y="12119"/>
                  </a:cubicBezTo>
                  <a:lnTo>
                    <a:pt x="11002" y="15054"/>
                  </a:lnTo>
                  <a:cubicBezTo>
                    <a:pt x="10969" y="15071"/>
                    <a:pt x="10935" y="15071"/>
                    <a:pt x="10901" y="15071"/>
                  </a:cubicBezTo>
                  <a:lnTo>
                    <a:pt x="10901" y="20396"/>
                  </a:lnTo>
                  <a:lnTo>
                    <a:pt x="11880" y="20677"/>
                  </a:lnTo>
                  <a:lnTo>
                    <a:pt x="11880" y="21287"/>
                  </a:lnTo>
                  <a:lnTo>
                    <a:pt x="10800" y="21600"/>
                  </a:lnTo>
                  <a:lnTo>
                    <a:pt x="9720" y="21287"/>
                  </a:lnTo>
                  <a:lnTo>
                    <a:pt x="9720" y="20677"/>
                  </a:lnTo>
                  <a:lnTo>
                    <a:pt x="10699" y="20396"/>
                  </a:lnTo>
                  <a:lnTo>
                    <a:pt x="10699" y="15071"/>
                  </a:lnTo>
                  <a:cubicBezTo>
                    <a:pt x="10665" y="15071"/>
                    <a:pt x="10631" y="15054"/>
                    <a:pt x="10597" y="15054"/>
                  </a:cubicBezTo>
                  <a:lnTo>
                    <a:pt x="202" y="12119"/>
                  </a:lnTo>
                  <a:cubicBezTo>
                    <a:pt x="67" y="12086"/>
                    <a:pt x="0" y="12020"/>
                    <a:pt x="0" y="11938"/>
                  </a:cubicBezTo>
                  <a:lnTo>
                    <a:pt x="0" y="6068"/>
                  </a:lnTo>
                  <a:cubicBezTo>
                    <a:pt x="0" y="6002"/>
                    <a:pt x="67" y="5919"/>
                    <a:pt x="202" y="5886"/>
                  </a:cubicBezTo>
                  <a:lnTo>
                    <a:pt x="10597" y="2951"/>
                  </a:lnTo>
                  <a:cubicBezTo>
                    <a:pt x="10732" y="2918"/>
                    <a:pt x="10868" y="2918"/>
                    <a:pt x="11002" y="2951"/>
                  </a:cubicBezTo>
                  <a:lnTo>
                    <a:pt x="19204" y="5210"/>
                  </a:lnTo>
                  <a:cubicBezTo>
                    <a:pt x="19406" y="5260"/>
                    <a:pt x="19474" y="5392"/>
                    <a:pt x="19372" y="5491"/>
                  </a:cubicBezTo>
                  <a:cubicBezTo>
                    <a:pt x="19271" y="5590"/>
                    <a:pt x="19001" y="5623"/>
                    <a:pt x="18799" y="5573"/>
                  </a:cubicBezTo>
                  <a:lnTo>
                    <a:pt x="10800" y="3364"/>
                  </a:lnTo>
                  <a:lnTo>
                    <a:pt x="810" y="6183"/>
                  </a:lnTo>
                  <a:lnTo>
                    <a:pt x="810" y="11806"/>
                  </a:lnTo>
                  <a:lnTo>
                    <a:pt x="10800" y="14625"/>
                  </a:lnTo>
                  <a:lnTo>
                    <a:pt x="20790" y="11806"/>
                  </a:lnTo>
                  <a:lnTo>
                    <a:pt x="20790" y="198"/>
                  </a:lnTo>
                  <a:cubicBezTo>
                    <a:pt x="20790" y="82"/>
                    <a:pt x="20993" y="0"/>
                    <a:pt x="21195" y="0"/>
                  </a:cubicBezTo>
                  <a:cubicBezTo>
                    <a:pt x="21397" y="0"/>
                    <a:pt x="21600" y="99"/>
                    <a:pt x="21600" y="21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C7571C5-1DEA-4643-B4C3-65AC5F0DA583}"/>
                </a:ext>
              </a:extLst>
            </p:cNvPr>
            <p:cNvSpPr/>
            <p:nvPr/>
          </p:nvSpPr>
          <p:spPr>
            <a:xfrm>
              <a:off x="5464747" y="2508076"/>
              <a:ext cx="1430331" cy="322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51" y="5936"/>
                  </a:moveTo>
                  <a:cubicBezTo>
                    <a:pt x="-60" y="5837"/>
                    <a:pt x="14" y="5722"/>
                    <a:pt x="236" y="5656"/>
                  </a:cubicBezTo>
                  <a:lnTo>
                    <a:pt x="9906" y="3182"/>
                  </a:lnTo>
                  <a:cubicBezTo>
                    <a:pt x="10055" y="3149"/>
                    <a:pt x="10240" y="3149"/>
                    <a:pt x="10351" y="3182"/>
                  </a:cubicBezTo>
                  <a:lnTo>
                    <a:pt x="20021" y="5656"/>
                  </a:lnTo>
                  <a:cubicBezTo>
                    <a:pt x="20243" y="5705"/>
                    <a:pt x="20317" y="5837"/>
                    <a:pt x="20206" y="5936"/>
                  </a:cubicBezTo>
                  <a:cubicBezTo>
                    <a:pt x="20132" y="6002"/>
                    <a:pt x="19984" y="6035"/>
                    <a:pt x="19799" y="6035"/>
                  </a:cubicBezTo>
                  <a:cubicBezTo>
                    <a:pt x="19725" y="6035"/>
                    <a:pt x="19650" y="6018"/>
                    <a:pt x="19576" y="6002"/>
                  </a:cubicBezTo>
                  <a:lnTo>
                    <a:pt x="10166" y="3578"/>
                  </a:lnTo>
                  <a:lnTo>
                    <a:pt x="755" y="6002"/>
                  </a:lnTo>
                  <a:cubicBezTo>
                    <a:pt x="459" y="6068"/>
                    <a:pt x="199" y="6035"/>
                    <a:pt x="51" y="5936"/>
                  </a:cubicBezTo>
                  <a:close/>
                  <a:moveTo>
                    <a:pt x="21058" y="0"/>
                  </a:moveTo>
                  <a:cubicBezTo>
                    <a:pt x="20799" y="0"/>
                    <a:pt x="20614" y="99"/>
                    <a:pt x="20614" y="198"/>
                  </a:cubicBezTo>
                  <a:lnTo>
                    <a:pt x="20614" y="11806"/>
                  </a:lnTo>
                  <a:lnTo>
                    <a:pt x="9647" y="14625"/>
                  </a:lnTo>
                  <a:lnTo>
                    <a:pt x="681" y="12317"/>
                  </a:lnTo>
                  <a:cubicBezTo>
                    <a:pt x="459" y="12267"/>
                    <a:pt x="199" y="12300"/>
                    <a:pt x="51" y="12399"/>
                  </a:cubicBezTo>
                  <a:cubicBezTo>
                    <a:pt x="-60" y="12498"/>
                    <a:pt x="14" y="12614"/>
                    <a:pt x="236" y="12680"/>
                  </a:cubicBezTo>
                  <a:lnTo>
                    <a:pt x="9388" y="15038"/>
                  </a:lnTo>
                  <a:lnTo>
                    <a:pt x="9388" y="20396"/>
                  </a:lnTo>
                  <a:lnTo>
                    <a:pt x="8313" y="20677"/>
                  </a:lnTo>
                  <a:lnTo>
                    <a:pt x="8313" y="21287"/>
                  </a:lnTo>
                  <a:lnTo>
                    <a:pt x="9499" y="21600"/>
                  </a:lnTo>
                  <a:lnTo>
                    <a:pt x="10684" y="21287"/>
                  </a:lnTo>
                  <a:lnTo>
                    <a:pt x="10684" y="20677"/>
                  </a:lnTo>
                  <a:lnTo>
                    <a:pt x="9610" y="20396"/>
                  </a:lnTo>
                  <a:lnTo>
                    <a:pt x="9610" y="15087"/>
                  </a:lnTo>
                  <a:cubicBezTo>
                    <a:pt x="9610" y="15087"/>
                    <a:pt x="9647" y="15087"/>
                    <a:pt x="9647" y="15087"/>
                  </a:cubicBezTo>
                  <a:cubicBezTo>
                    <a:pt x="9721" y="15087"/>
                    <a:pt x="9795" y="15071"/>
                    <a:pt x="9869" y="15054"/>
                  </a:cubicBezTo>
                  <a:lnTo>
                    <a:pt x="21281" y="12119"/>
                  </a:lnTo>
                  <a:cubicBezTo>
                    <a:pt x="21429" y="12086"/>
                    <a:pt x="21503" y="12020"/>
                    <a:pt x="21503" y="11938"/>
                  </a:cubicBezTo>
                  <a:lnTo>
                    <a:pt x="21503" y="214"/>
                  </a:lnTo>
                  <a:cubicBezTo>
                    <a:pt x="21540" y="82"/>
                    <a:pt x="21318" y="0"/>
                    <a:pt x="2105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CEA0C5F-1487-420D-B4AF-6E314EF04766}"/>
                </a:ext>
              </a:extLst>
            </p:cNvPr>
            <p:cNvSpPr/>
            <p:nvPr/>
          </p:nvSpPr>
          <p:spPr>
            <a:xfrm>
              <a:off x="3912416" y="1103588"/>
              <a:ext cx="1479821" cy="322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9536" y="15813"/>
                  </a:moveTo>
                  <a:cubicBezTo>
                    <a:pt x="19643" y="15911"/>
                    <a:pt x="19572" y="16027"/>
                    <a:pt x="19357" y="16093"/>
                  </a:cubicBezTo>
                  <a:lnTo>
                    <a:pt x="10008" y="18566"/>
                  </a:lnTo>
                  <a:cubicBezTo>
                    <a:pt x="9936" y="18583"/>
                    <a:pt x="9864" y="18599"/>
                    <a:pt x="9793" y="18599"/>
                  </a:cubicBezTo>
                  <a:cubicBezTo>
                    <a:pt x="9721" y="18599"/>
                    <a:pt x="9649" y="18583"/>
                    <a:pt x="9578" y="18566"/>
                  </a:cubicBezTo>
                  <a:lnTo>
                    <a:pt x="229" y="16093"/>
                  </a:lnTo>
                  <a:cubicBezTo>
                    <a:pt x="14" y="16043"/>
                    <a:pt x="-58" y="15911"/>
                    <a:pt x="49" y="15813"/>
                  </a:cubicBezTo>
                  <a:cubicBezTo>
                    <a:pt x="157" y="15714"/>
                    <a:pt x="443" y="15681"/>
                    <a:pt x="658" y="15730"/>
                  </a:cubicBezTo>
                  <a:lnTo>
                    <a:pt x="9757" y="18154"/>
                  </a:lnTo>
                  <a:lnTo>
                    <a:pt x="18855" y="15730"/>
                  </a:lnTo>
                  <a:cubicBezTo>
                    <a:pt x="19142" y="15681"/>
                    <a:pt x="19429" y="15714"/>
                    <a:pt x="19536" y="15813"/>
                  </a:cubicBezTo>
                  <a:close/>
                  <a:moveTo>
                    <a:pt x="21291" y="9481"/>
                  </a:moveTo>
                  <a:lnTo>
                    <a:pt x="10258" y="6546"/>
                  </a:lnTo>
                  <a:cubicBezTo>
                    <a:pt x="10151" y="6513"/>
                    <a:pt x="10008" y="6513"/>
                    <a:pt x="9900" y="6529"/>
                  </a:cubicBezTo>
                  <a:lnTo>
                    <a:pt x="9900" y="1204"/>
                  </a:lnTo>
                  <a:lnTo>
                    <a:pt x="10939" y="923"/>
                  </a:lnTo>
                  <a:lnTo>
                    <a:pt x="10939" y="313"/>
                  </a:lnTo>
                  <a:lnTo>
                    <a:pt x="9793" y="0"/>
                  </a:lnTo>
                  <a:lnTo>
                    <a:pt x="8646" y="313"/>
                  </a:lnTo>
                  <a:lnTo>
                    <a:pt x="8646" y="923"/>
                  </a:lnTo>
                  <a:lnTo>
                    <a:pt x="9685" y="1204"/>
                  </a:lnTo>
                  <a:lnTo>
                    <a:pt x="9685" y="6579"/>
                  </a:lnTo>
                  <a:lnTo>
                    <a:pt x="623" y="8821"/>
                  </a:lnTo>
                  <a:cubicBezTo>
                    <a:pt x="408" y="8871"/>
                    <a:pt x="336" y="9003"/>
                    <a:pt x="444" y="9102"/>
                  </a:cubicBezTo>
                  <a:cubicBezTo>
                    <a:pt x="551" y="9201"/>
                    <a:pt x="838" y="9234"/>
                    <a:pt x="1052" y="9184"/>
                  </a:cubicBezTo>
                  <a:lnTo>
                    <a:pt x="10043" y="6975"/>
                  </a:lnTo>
                  <a:lnTo>
                    <a:pt x="20646" y="9794"/>
                  </a:lnTo>
                  <a:lnTo>
                    <a:pt x="20646" y="21402"/>
                  </a:lnTo>
                  <a:cubicBezTo>
                    <a:pt x="20646" y="21518"/>
                    <a:pt x="20861" y="21600"/>
                    <a:pt x="21076" y="21600"/>
                  </a:cubicBezTo>
                  <a:cubicBezTo>
                    <a:pt x="21291" y="21600"/>
                    <a:pt x="21506" y="21501"/>
                    <a:pt x="21506" y="21402"/>
                  </a:cubicBezTo>
                  <a:lnTo>
                    <a:pt x="21506" y="9679"/>
                  </a:lnTo>
                  <a:cubicBezTo>
                    <a:pt x="21542" y="9596"/>
                    <a:pt x="21435" y="9530"/>
                    <a:pt x="21291" y="94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68FE804-3DBF-4CBB-9AB5-6937F9518E45}"/>
                </a:ext>
              </a:extLst>
            </p:cNvPr>
            <p:cNvSpPr/>
            <p:nvPr/>
          </p:nvSpPr>
          <p:spPr>
            <a:xfrm>
              <a:off x="6943155" y="1103586"/>
              <a:ext cx="1457165" cy="3225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19865" y="15825"/>
                  </a:moveTo>
                  <a:cubicBezTo>
                    <a:pt x="19975" y="15924"/>
                    <a:pt x="19902" y="16039"/>
                    <a:pt x="19683" y="16105"/>
                  </a:cubicBezTo>
                  <a:lnTo>
                    <a:pt x="10176" y="18580"/>
                  </a:lnTo>
                  <a:cubicBezTo>
                    <a:pt x="10104" y="18597"/>
                    <a:pt x="10031" y="18613"/>
                    <a:pt x="9958" y="18613"/>
                  </a:cubicBezTo>
                  <a:cubicBezTo>
                    <a:pt x="9885" y="18613"/>
                    <a:pt x="9812" y="18597"/>
                    <a:pt x="9739" y="18580"/>
                  </a:cubicBezTo>
                  <a:lnTo>
                    <a:pt x="232" y="16105"/>
                  </a:lnTo>
                  <a:cubicBezTo>
                    <a:pt x="14" y="16056"/>
                    <a:pt x="-59" y="15924"/>
                    <a:pt x="50" y="15825"/>
                  </a:cubicBezTo>
                  <a:cubicBezTo>
                    <a:pt x="160" y="15726"/>
                    <a:pt x="451" y="15693"/>
                    <a:pt x="669" y="15742"/>
                  </a:cubicBezTo>
                  <a:lnTo>
                    <a:pt x="9921" y="18168"/>
                  </a:lnTo>
                  <a:lnTo>
                    <a:pt x="19173" y="15742"/>
                  </a:lnTo>
                  <a:cubicBezTo>
                    <a:pt x="19465" y="15693"/>
                    <a:pt x="19756" y="15726"/>
                    <a:pt x="19865" y="15825"/>
                  </a:cubicBezTo>
                  <a:close/>
                  <a:moveTo>
                    <a:pt x="21286" y="9488"/>
                  </a:moveTo>
                  <a:lnTo>
                    <a:pt x="10104" y="6551"/>
                  </a:lnTo>
                  <a:lnTo>
                    <a:pt x="10104" y="1205"/>
                  </a:lnTo>
                  <a:lnTo>
                    <a:pt x="11160" y="924"/>
                  </a:lnTo>
                  <a:lnTo>
                    <a:pt x="11160" y="314"/>
                  </a:lnTo>
                  <a:lnTo>
                    <a:pt x="9994" y="0"/>
                  </a:lnTo>
                  <a:lnTo>
                    <a:pt x="8829" y="314"/>
                  </a:lnTo>
                  <a:lnTo>
                    <a:pt x="8829" y="924"/>
                  </a:lnTo>
                  <a:lnTo>
                    <a:pt x="9885" y="1205"/>
                  </a:lnTo>
                  <a:lnTo>
                    <a:pt x="9885" y="6518"/>
                  </a:lnTo>
                  <a:cubicBezTo>
                    <a:pt x="9812" y="6518"/>
                    <a:pt x="9739" y="6518"/>
                    <a:pt x="9666" y="6534"/>
                  </a:cubicBezTo>
                  <a:lnTo>
                    <a:pt x="305" y="8812"/>
                  </a:lnTo>
                  <a:cubicBezTo>
                    <a:pt x="87" y="8861"/>
                    <a:pt x="14" y="8993"/>
                    <a:pt x="123" y="9092"/>
                  </a:cubicBezTo>
                  <a:cubicBezTo>
                    <a:pt x="232" y="9191"/>
                    <a:pt x="524" y="9224"/>
                    <a:pt x="742" y="9175"/>
                  </a:cubicBezTo>
                  <a:lnTo>
                    <a:pt x="9885" y="6963"/>
                  </a:lnTo>
                  <a:lnTo>
                    <a:pt x="20667" y="9785"/>
                  </a:lnTo>
                  <a:lnTo>
                    <a:pt x="20667" y="21402"/>
                  </a:lnTo>
                  <a:cubicBezTo>
                    <a:pt x="20667" y="21517"/>
                    <a:pt x="20885" y="21600"/>
                    <a:pt x="21104" y="21600"/>
                  </a:cubicBezTo>
                  <a:cubicBezTo>
                    <a:pt x="21359" y="21600"/>
                    <a:pt x="21541" y="21501"/>
                    <a:pt x="21541" y="21402"/>
                  </a:cubicBezTo>
                  <a:lnTo>
                    <a:pt x="21541" y="9670"/>
                  </a:lnTo>
                  <a:cubicBezTo>
                    <a:pt x="21541" y="9604"/>
                    <a:pt x="21432" y="9538"/>
                    <a:pt x="21286" y="948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5384879-0ABB-4FCD-81DF-8DBD3C94DEFE}"/>
                </a:ext>
              </a:extLst>
            </p:cNvPr>
            <p:cNvSpPr/>
            <p:nvPr/>
          </p:nvSpPr>
          <p:spPr>
            <a:xfrm>
              <a:off x="8495484" y="3025517"/>
              <a:ext cx="1434989" cy="2728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90" extrusionOk="0">
                  <a:moveTo>
                    <a:pt x="21540" y="3226"/>
                  </a:moveTo>
                  <a:lnTo>
                    <a:pt x="21540" y="10166"/>
                  </a:lnTo>
                  <a:cubicBezTo>
                    <a:pt x="21540" y="10244"/>
                    <a:pt x="21466" y="10342"/>
                    <a:pt x="21318" y="10381"/>
                  </a:cubicBezTo>
                  <a:lnTo>
                    <a:pt x="9926" y="13851"/>
                  </a:lnTo>
                  <a:cubicBezTo>
                    <a:pt x="9889" y="13870"/>
                    <a:pt x="9815" y="13870"/>
                    <a:pt x="9741" y="13870"/>
                  </a:cubicBezTo>
                  <a:lnTo>
                    <a:pt x="9741" y="20167"/>
                  </a:lnTo>
                  <a:lnTo>
                    <a:pt x="10814" y="20498"/>
                  </a:lnTo>
                  <a:lnTo>
                    <a:pt x="10814" y="21220"/>
                  </a:lnTo>
                  <a:lnTo>
                    <a:pt x="9630" y="21590"/>
                  </a:lnTo>
                  <a:lnTo>
                    <a:pt x="8447" y="21220"/>
                  </a:lnTo>
                  <a:lnTo>
                    <a:pt x="8447" y="20498"/>
                  </a:lnTo>
                  <a:lnTo>
                    <a:pt x="9519" y="20167"/>
                  </a:lnTo>
                  <a:lnTo>
                    <a:pt x="9519" y="13870"/>
                  </a:lnTo>
                  <a:cubicBezTo>
                    <a:pt x="9482" y="13870"/>
                    <a:pt x="9482" y="13870"/>
                    <a:pt x="9445" y="13851"/>
                  </a:cubicBezTo>
                  <a:lnTo>
                    <a:pt x="236" y="11043"/>
                  </a:lnTo>
                  <a:cubicBezTo>
                    <a:pt x="14" y="10985"/>
                    <a:pt x="-60" y="10829"/>
                    <a:pt x="51" y="10712"/>
                  </a:cubicBezTo>
                  <a:cubicBezTo>
                    <a:pt x="162" y="10595"/>
                    <a:pt x="458" y="10556"/>
                    <a:pt x="680" y="10615"/>
                  </a:cubicBezTo>
                  <a:lnTo>
                    <a:pt x="9630" y="13344"/>
                  </a:lnTo>
                  <a:lnTo>
                    <a:pt x="20578" y="10010"/>
                  </a:lnTo>
                  <a:lnTo>
                    <a:pt x="20578" y="3363"/>
                  </a:lnTo>
                  <a:lnTo>
                    <a:pt x="9335" y="497"/>
                  </a:lnTo>
                  <a:lnTo>
                    <a:pt x="717" y="3168"/>
                  </a:lnTo>
                  <a:cubicBezTo>
                    <a:pt x="495" y="3226"/>
                    <a:pt x="236" y="3187"/>
                    <a:pt x="88" y="3090"/>
                  </a:cubicBezTo>
                  <a:cubicBezTo>
                    <a:pt x="-23" y="2973"/>
                    <a:pt x="51" y="2836"/>
                    <a:pt x="236" y="2758"/>
                  </a:cubicBezTo>
                  <a:lnTo>
                    <a:pt x="9076" y="29"/>
                  </a:lnTo>
                  <a:cubicBezTo>
                    <a:pt x="9224" y="-10"/>
                    <a:pt x="9372" y="-10"/>
                    <a:pt x="9519" y="29"/>
                  </a:cubicBezTo>
                  <a:lnTo>
                    <a:pt x="21244" y="3031"/>
                  </a:lnTo>
                  <a:cubicBezTo>
                    <a:pt x="21429" y="3051"/>
                    <a:pt x="21540" y="3129"/>
                    <a:pt x="21540" y="322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306BDE-69FD-4052-AB65-41555F3CEA57}"/>
              </a:ext>
            </a:extLst>
          </p:cNvPr>
          <p:cNvGrpSpPr/>
          <p:nvPr/>
        </p:nvGrpSpPr>
        <p:grpSpPr>
          <a:xfrm>
            <a:off x="3315855" y="4985098"/>
            <a:ext cx="1797348" cy="1136265"/>
            <a:chOff x="332936" y="2689321"/>
            <a:chExt cx="2975111" cy="11362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51750BB-B787-439A-BD32-F2351E18DB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9A778F-F89A-4D4F-91BB-78D7539B7B9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2FDE99-A2FB-4BF6-9768-1592470E5EAA}"/>
              </a:ext>
            </a:extLst>
          </p:cNvPr>
          <p:cNvGrpSpPr/>
          <p:nvPr/>
        </p:nvGrpSpPr>
        <p:grpSpPr>
          <a:xfrm>
            <a:off x="6359203" y="4985098"/>
            <a:ext cx="1797348" cy="1136265"/>
            <a:chOff x="332936" y="2689321"/>
            <a:chExt cx="2975111" cy="11362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A20F76-EBF6-4403-8A5B-E8B45DAC54E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C889E3E-CC7E-4517-89F8-324CF2E2851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FD3C62-782E-4302-B80E-A866C34851FA}"/>
              </a:ext>
            </a:extLst>
          </p:cNvPr>
          <p:cNvGrpSpPr/>
          <p:nvPr/>
        </p:nvGrpSpPr>
        <p:grpSpPr>
          <a:xfrm>
            <a:off x="9402551" y="4985098"/>
            <a:ext cx="1797348" cy="1136265"/>
            <a:chOff x="332936" y="2689321"/>
            <a:chExt cx="2975111" cy="11362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D6A6B0-E4D0-4451-9D23-51C162830CB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5106E9-C29D-443F-BD81-1E56EA0BF05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6151031-CF75-402E-8086-27E1474420BC}"/>
              </a:ext>
            </a:extLst>
          </p:cNvPr>
          <p:cNvGrpSpPr/>
          <p:nvPr/>
        </p:nvGrpSpPr>
        <p:grpSpPr>
          <a:xfrm>
            <a:off x="4837529" y="944943"/>
            <a:ext cx="1797348" cy="1136265"/>
            <a:chOff x="332936" y="2689321"/>
            <a:chExt cx="2975111" cy="11362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8569C37-23EA-4D0C-A4C0-BDF4AE635BF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EE1F2D-6F19-4F6C-A933-5AF1E3F5A2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DA9E86E-A123-4CEF-A2A9-35EBDECD92C1}"/>
              </a:ext>
            </a:extLst>
          </p:cNvPr>
          <p:cNvGrpSpPr/>
          <p:nvPr/>
        </p:nvGrpSpPr>
        <p:grpSpPr>
          <a:xfrm>
            <a:off x="7880877" y="944943"/>
            <a:ext cx="1797348" cy="1136265"/>
            <a:chOff x="332936" y="2689321"/>
            <a:chExt cx="2975111" cy="113626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6BEFD0F-FA3C-443C-BBBC-21B7BC49C21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5FB1D3-9569-4D31-A0DA-05DCDBAFF98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aphic 8" descr="Lightbulb">
            <a:extLst>
              <a:ext uri="{FF2B5EF4-FFF2-40B4-BE49-F238E27FC236}">
                <a16:creationId xmlns:a16="http://schemas.microsoft.com/office/drawing/2014/main" id="{DF23C802-54CB-4916-A6D0-FA7C8F6E4E51}"/>
              </a:ext>
            </a:extLst>
          </p:cNvPr>
          <p:cNvGrpSpPr/>
          <p:nvPr/>
        </p:nvGrpSpPr>
        <p:grpSpPr>
          <a:xfrm>
            <a:off x="2593859" y="3380460"/>
            <a:ext cx="914400" cy="914400"/>
            <a:chOff x="2593859" y="3380460"/>
            <a:chExt cx="914400" cy="9144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F433C0-F7CB-4555-9921-8ECD1740B8B1}"/>
                </a:ext>
              </a:extLst>
            </p:cNvPr>
            <p:cNvSpPr/>
            <p:nvPr/>
          </p:nvSpPr>
          <p:spPr>
            <a:xfrm>
              <a:off x="2927234" y="399006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3FAF40C-3FE4-4208-8ECA-6B25EBCE5204}"/>
                </a:ext>
              </a:extLst>
            </p:cNvPr>
            <p:cNvSpPr/>
            <p:nvPr/>
          </p:nvSpPr>
          <p:spPr>
            <a:xfrm>
              <a:off x="2927234" y="408531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A42325D-BBB5-4C3B-8076-43F4B7107433}"/>
                </a:ext>
              </a:extLst>
            </p:cNvPr>
            <p:cNvSpPr/>
            <p:nvPr/>
          </p:nvSpPr>
          <p:spPr>
            <a:xfrm>
              <a:off x="2989146" y="4180560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474EFAC-74CC-42B0-A4E2-9CA2F8007A68}"/>
                </a:ext>
              </a:extLst>
            </p:cNvPr>
            <p:cNvSpPr/>
            <p:nvPr/>
          </p:nvSpPr>
          <p:spPr>
            <a:xfrm>
              <a:off x="2803409" y="3437610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1" descr="Bullseye">
            <a:extLst>
              <a:ext uri="{FF2B5EF4-FFF2-40B4-BE49-F238E27FC236}">
                <a16:creationId xmlns:a16="http://schemas.microsoft.com/office/drawing/2014/main" id="{AEFB1A8D-F673-4E96-BBEE-74AEC390634C}"/>
              </a:ext>
            </a:extLst>
          </p:cNvPr>
          <p:cNvGrpSpPr/>
          <p:nvPr/>
        </p:nvGrpSpPr>
        <p:grpSpPr>
          <a:xfrm>
            <a:off x="4116164" y="2495939"/>
            <a:ext cx="914400" cy="914400"/>
            <a:chOff x="4116164" y="2495939"/>
            <a:chExt cx="914400" cy="9144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9376693-28EF-47CD-B365-12A3EAEFBC72}"/>
                </a:ext>
              </a:extLst>
            </p:cNvPr>
            <p:cNvSpPr/>
            <p:nvPr/>
          </p:nvSpPr>
          <p:spPr>
            <a:xfrm>
              <a:off x="4462874" y="2576901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7FC9743-7822-40EF-8FC8-5E1CA4C757B6}"/>
                </a:ext>
              </a:extLst>
            </p:cNvPr>
            <p:cNvSpPr/>
            <p:nvPr/>
          </p:nvSpPr>
          <p:spPr>
            <a:xfrm>
              <a:off x="4197126" y="2605476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DF5AD70-DD91-4398-9083-441C6A0B1635}"/>
                </a:ext>
              </a:extLst>
            </p:cNvPr>
            <p:cNvSpPr/>
            <p:nvPr/>
          </p:nvSpPr>
          <p:spPr>
            <a:xfrm>
              <a:off x="4330476" y="2738826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9" descr="Head with gears">
            <a:extLst>
              <a:ext uri="{FF2B5EF4-FFF2-40B4-BE49-F238E27FC236}">
                <a16:creationId xmlns:a16="http://schemas.microsoft.com/office/drawing/2014/main" id="{6BAAFAF3-5772-4231-9D1F-61DC6030F249}"/>
              </a:ext>
            </a:extLst>
          </p:cNvPr>
          <p:cNvGrpSpPr/>
          <p:nvPr/>
        </p:nvGrpSpPr>
        <p:grpSpPr>
          <a:xfrm>
            <a:off x="5638469" y="3449751"/>
            <a:ext cx="914400" cy="914400"/>
            <a:chOff x="5638469" y="3449751"/>
            <a:chExt cx="914400" cy="914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B72009B-2EBA-4D67-91A6-BA8CEAE9F1D4}"/>
                </a:ext>
              </a:extLst>
            </p:cNvPr>
            <p:cNvSpPr/>
            <p:nvPr/>
          </p:nvSpPr>
          <p:spPr>
            <a:xfrm>
              <a:off x="6047091" y="3637393"/>
              <a:ext cx="80009" cy="80009"/>
            </a:xfrm>
            <a:custGeom>
              <a:avLst/>
              <a:gdLst>
                <a:gd name="connsiteX0" fmla="*/ 40005 w 80009"/>
                <a:gd name="connsiteY0" fmla="*/ 0 h 80009"/>
                <a:gd name="connsiteX1" fmla="*/ 0 w 80009"/>
                <a:gd name="connsiteY1" fmla="*/ 40005 h 80009"/>
                <a:gd name="connsiteX2" fmla="*/ 40005 w 80009"/>
                <a:gd name="connsiteY2" fmla="*/ 80010 h 80009"/>
                <a:gd name="connsiteX3" fmla="*/ 80010 w 80009"/>
                <a:gd name="connsiteY3" fmla="*/ 40005 h 80009"/>
                <a:gd name="connsiteX4" fmla="*/ 40005 w 80009"/>
                <a:gd name="connsiteY4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09" h="80009">
                  <a:moveTo>
                    <a:pt x="40005" y="0"/>
                  </a:moveTo>
                  <a:cubicBezTo>
                    <a:pt x="18097" y="0"/>
                    <a:pt x="0" y="18097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010" y="18097"/>
                    <a:pt x="61913" y="0"/>
                    <a:pt x="40005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5A331B2-A000-4AEC-A9B4-12E6D090D776}"/>
                </a:ext>
              </a:extLst>
            </p:cNvPr>
            <p:cNvSpPr/>
            <p:nvPr/>
          </p:nvSpPr>
          <p:spPr>
            <a:xfrm>
              <a:off x="5927076" y="3830751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F9CEC81-33ED-4E95-9B21-0F3B0640B163}"/>
                </a:ext>
              </a:extLst>
            </p:cNvPr>
            <p:cNvSpPr/>
            <p:nvPr/>
          </p:nvSpPr>
          <p:spPr>
            <a:xfrm>
              <a:off x="5771627" y="3503090"/>
              <a:ext cx="647985" cy="768667"/>
            </a:xfrm>
            <a:custGeom>
              <a:avLst/>
              <a:gdLst>
                <a:gd name="connsiteX0" fmla="*/ 428816 w 647985"/>
                <a:gd name="connsiteY0" fmla="*/ 187643 h 768667"/>
                <a:gd name="connsiteX1" fmla="*/ 405004 w 647985"/>
                <a:gd name="connsiteY1" fmla="*/ 199073 h 768667"/>
                <a:gd name="connsiteX2" fmla="*/ 395479 w 647985"/>
                <a:gd name="connsiteY2" fmla="*/ 220028 h 768667"/>
                <a:gd name="connsiteX3" fmla="*/ 404051 w 647985"/>
                <a:gd name="connsiteY3" fmla="*/ 244793 h 768667"/>
                <a:gd name="connsiteX4" fmla="*/ 385001 w 647985"/>
                <a:gd name="connsiteY4" fmla="*/ 263843 h 768667"/>
                <a:gd name="connsiteX5" fmla="*/ 360236 w 647985"/>
                <a:gd name="connsiteY5" fmla="*/ 255270 h 768667"/>
                <a:gd name="connsiteX6" fmla="*/ 339281 w 647985"/>
                <a:gd name="connsiteY6" fmla="*/ 263843 h 768667"/>
                <a:gd name="connsiteX7" fmla="*/ 327851 w 647985"/>
                <a:gd name="connsiteY7" fmla="*/ 286703 h 768667"/>
                <a:gd name="connsiteX8" fmla="*/ 301181 w 647985"/>
                <a:gd name="connsiteY8" fmla="*/ 286703 h 768667"/>
                <a:gd name="connsiteX9" fmla="*/ 289751 w 647985"/>
                <a:gd name="connsiteY9" fmla="*/ 262890 h 768667"/>
                <a:gd name="connsiteX10" fmla="*/ 268796 w 647985"/>
                <a:gd name="connsiteY10" fmla="*/ 254318 h 768667"/>
                <a:gd name="connsiteX11" fmla="*/ 244031 w 647985"/>
                <a:gd name="connsiteY11" fmla="*/ 262890 h 768667"/>
                <a:gd name="connsiteX12" fmla="*/ 224981 w 647985"/>
                <a:gd name="connsiteY12" fmla="*/ 243840 h 768667"/>
                <a:gd name="connsiteX13" fmla="*/ 233554 w 647985"/>
                <a:gd name="connsiteY13" fmla="*/ 219075 h 768667"/>
                <a:gd name="connsiteX14" fmla="*/ 224981 w 647985"/>
                <a:gd name="connsiteY14" fmla="*/ 198120 h 768667"/>
                <a:gd name="connsiteX15" fmla="*/ 201169 w 647985"/>
                <a:gd name="connsiteY15" fmla="*/ 186690 h 768667"/>
                <a:gd name="connsiteX16" fmla="*/ 201169 w 647985"/>
                <a:gd name="connsiteY16" fmla="*/ 160020 h 768667"/>
                <a:gd name="connsiteX17" fmla="*/ 224981 w 647985"/>
                <a:gd name="connsiteY17" fmla="*/ 148590 h 768667"/>
                <a:gd name="connsiteX18" fmla="*/ 233554 w 647985"/>
                <a:gd name="connsiteY18" fmla="*/ 127635 h 768667"/>
                <a:gd name="connsiteX19" fmla="*/ 225934 w 647985"/>
                <a:gd name="connsiteY19" fmla="*/ 102870 h 768667"/>
                <a:gd name="connsiteX20" fmla="*/ 244984 w 647985"/>
                <a:gd name="connsiteY20" fmla="*/ 83820 h 768667"/>
                <a:gd name="connsiteX21" fmla="*/ 269749 w 647985"/>
                <a:gd name="connsiteY21" fmla="*/ 92393 h 768667"/>
                <a:gd name="connsiteX22" fmla="*/ 290704 w 647985"/>
                <a:gd name="connsiteY22" fmla="*/ 83820 h 768667"/>
                <a:gd name="connsiteX23" fmla="*/ 302134 w 647985"/>
                <a:gd name="connsiteY23" fmla="*/ 60007 h 768667"/>
                <a:gd name="connsiteX24" fmla="*/ 328804 w 647985"/>
                <a:gd name="connsiteY24" fmla="*/ 60007 h 768667"/>
                <a:gd name="connsiteX25" fmla="*/ 340234 w 647985"/>
                <a:gd name="connsiteY25" fmla="*/ 82868 h 768667"/>
                <a:gd name="connsiteX26" fmla="*/ 361189 w 647985"/>
                <a:gd name="connsiteY26" fmla="*/ 91440 h 768667"/>
                <a:gd name="connsiteX27" fmla="*/ 385954 w 647985"/>
                <a:gd name="connsiteY27" fmla="*/ 82868 h 768667"/>
                <a:gd name="connsiteX28" fmla="*/ 405004 w 647985"/>
                <a:gd name="connsiteY28" fmla="*/ 101917 h 768667"/>
                <a:gd name="connsiteX29" fmla="*/ 396431 w 647985"/>
                <a:gd name="connsiteY29" fmla="*/ 126683 h 768667"/>
                <a:gd name="connsiteX30" fmla="*/ 405004 w 647985"/>
                <a:gd name="connsiteY30" fmla="*/ 147638 h 768667"/>
                <a:gd name="connsiteX31" fmla="*/ 428816 w 647985"/>
                <a:gd name="connsiteY31" fmla="*/ 159068 h 768667"/>
                <a:gd name="connsiteX32" fmla="*/ 428816 w 647985"/>
                <a:gd name="connsiteY32" fmla="*/ 187643 h 768667"/>
                <a:gd name="connsiteX33" fmla="*/ 308801 w 647985"/>
                <a:gd name="connsiteY33" fmla="*/ 381000 h 768667"/>
                <a:gd name="connsiteX34" fmla="*/ 284989 w 647985"/>
                <a:gd name="connsiteY34" fmla="*/ 392430 h 768667"/>
                <a:gd name="connsiteX35" fmla="*/ 276416 w 647985"/>
                <a:gd name="connsiteY35" fmla="*/ 413385 h 768667"/>
                <a:gd name="connsiteX36" fmla="*/ 284036 w 647985"/>
                <a:gd name="connsiteY36" fmla="*/ 438150 h 768667"/>
                <a:gd name="connsiteX37" fmla="*/ 264986 w 647985"/>
                <a:gd name="connsiteY37" fmla="*/ 457200 h 768667"/>
                <a:gd name="connsiteX38" fmla="*/ 240221 w 647985"/>
                <a:gd name="connsiteY38" fmla="*/ 448628 h 768667"/>
                <a:gd name="connsiteX39" fmla="*/ 219266 w 647985"/>
                <a:gd name="connsiteY39" fmla="*/ 457200 h 768667"/>
                <a:gd name="connsiteX40" fmla="*/ 208789 w 647985"/>
                <a:gd name="connsiteY40" fmla="*/ 480060 h 768667"/>
                <a:gd name="connsiteX41" fmla="*/ 182119 w 647985"/>
                <a:gd name="connsiteY41" fmla="*/ 480060 h 768667"/>
                <a:gd name="connsiteX42" fmla="*/ 170689 w 647985"/>
                <a:gd name="connsiteY42" fmla="*/ 456248 h 768667"/>
                <a:gd name="connsiteX43" fmla="*/ 149734 w 647985"/>
                <a:gd name="connsiteY43" fmla="*/ 447675 h 768667"/>
                <a:gd name="connsiteX44" fmla="*/ 124969 w 647985"/>
                <a:gd name="connsiteY44" fmla="*/ 455295 h 768667"/>
                <a:gd name="connsiteX45" fmla="*/ 105919 w 647985"/>
                <a:gd name="connsiteY45" fmla="*/ 436245 h 768667"/>
                <a:gd name="connsiteX46" fmla="*/ 114491 w 647985"/>
                <a:gd name="connsiteY46" fmla="*/ 411480 h 768667"/>
                <a:gd name="connsiteX47" fmla="*/ 105919 w 647985"/>
                <a:gd name="connsiteY47" fmla="*/ 390525 h 768667"/>
                <a:gd name="connsiteX48" fmla="*/ 82106 w 647985"/>
                <a:gd name="connsiteY48" fmla="*/ 379095 h 768667"/>
                <a:gd name="connsiteX49" fmla="*/ 82106 w 647985"/>
                <a:gd name="connsiteY49" fmla="*/ 352425 h 768667"/>
                <a:gd name="connsiteX50" fmla="*/ 105919 w 647985"/>
                <a:gd name="connsiteY50" fmla="*/ 340995 h 768667"/>
                <a:gd name="connsiteX51" fmla="*/ 114491 w 647985"/>
                <a:gd name="connsiteY51" fmla="*/ 320040 h 768667"/>
                <a:gd name="connsiteX52" fmla="*/ 105919 w 647985"/>
                <a:gd name="connsiteY52" fmla="*/ 295275 h 768667"/>
                <a:gd name="connsiteX53" fmla="*/ 124969 w 647985"/>
                <a:gd name="connsiteY53" fmla="*/ 276225 h 768667"/>
                <a:gd name="connsiteX54" fmla="*/ 149734 w 647985"/>
                <a:gd name="connsiteY54" fmla="*/ 284798 h 768667"/>
                <a:gd name="connsiteX55" fmla="*/ 170689 w 647985"/>
                <a:gd name="connsiteY55" fmla="*/ 276225 h 768667"/>
                <a:gd name="connsiteX56" fmla="*/ 182119 w 647985"/>
                <a:gd name="connsiteY56" fmla="*/ 252412 h 768667"/>
                <a:gd name="connsiteX57" fmla="*/ 209741 w 647985"/>
                <a:gd name="connsiteY57" fmla="*/ 252412 h 768667"/>
                <a:gd name="connsiteX58" fmla="*/ 221171 w 647985"/>
                <a:gd name="connsiteY58" fmla="*/ 276225 h 768667"/>
                <a:gd name="connsiteX59" fmla="*/ 242126 w 647985"/>
                <a:gd name="connsiteY59" fmla="*/ 284798 h 768667"/>
                <a:gd name="connsiteX60" fmla="*/ 266891 w 647985"/>
                <a:gd name="connsiteY60" fmla="*/ 276225 h 768667"/>
                <a:gd name="connsiteX61" fmla="*/ 285941 w 647985"/>
                <a:gd name="connsiteY61" fmla="*/ 295275 h 768667"/>
                <a:gd name="connsiteX62" fmla="*/ 277369 w 647985"/>
                <a:gd name="connsiteY62" fmla="*/ 320040 h 768667"/>
                <a:gd name="connsiteX63" fmla="*/ 285941 w 647985"/>
                <a:gd name="connsiteY63" fmla="*/ 340995 h 768667"/>
                <a:gd name="connsiteX64" fmla="*/ 309754 w 647985"/>
                <a:gd name="connsiteY64" fmla="*/ 352425 h 768667"/>
                <a:gd name="connsiteX65" fmla="*/ 308801 w 647985"/>
                <a:gd name="connsiteY65" fmla="*/ 381000 h 768667"/>
                <a:gd name="connsiteX66" fmla="*/ 308801 w 647985"/>
                <a:gd name="connsiteY66" fmla="*/ 381000 h 768667"/>
                <a:gd name="connsiteX67" fmla="*/ 638366 w 647985"/>
                <a:gd name="connsiteY67" fmla="*/ 416243 h 768667"/>
                <a:gd name="connsiteX68" fmla="*/ 572644 w 647985"/>
                <a:gd name="connsiteY68" fmla="*/ 301943 h 768667"/>
                <a:gd name="connsiteX69" fmla="*/ 572644 w 647985"/>
                <a:gd name="connsiteY69" fmla="*/ 297180 h 768667"/>
                <a:gd name="connsiteX70" fmla="*/ 432626 w 647985"/>
                <a:gd name="connsiteY70" fmla="*/ 40005 h 768667"/>
                <a:gd name="connsiteX71" fmla="*/ 140209 w 647985"/>
                <a:gd name="connsiteY71" fmla="*/ 40005 h 768667"/>
                <a:gd name="connsiteX72" fmla="*/ 191 w 647985"/>
                <a:gd name="connsiteY72" fmla="*/ 297180 h 768667"/>
                <a:gd name="connsiteX73" fmla="*/ 112586 w 647985"/>
                <a:gd name="connsiteY73" fmla="*/ 527685 h 768667"/>
                <a:gd name="connsiteX74" fmla="*/ 112586 w 647985"/>
                <a:gd name="connsiteY74" fmla="*/ 768668 h 768667"/>
                <a:gd name="connsiteX75" fmla="*/ 413576 w 647985"/>
                <a:gd name="connsiteY75" fmla="*/ 768668 h 768667"/>
                <a:gd name="connsiteX76" fmla="*/ 413576 w 647985"/>
                <a:gd name="connsiteY76" fmla="*/ 654368 h 768667"/>
                <a:gd name="connsiteX77" fmla="*/ 460249 w 647985"/>
                <a:gd name="connsiteY77" fmla="*/ 654368 h 768667"/>
                <a:gd name="connsiteX78" fmla="*/ 540259 w 647985"/>
                <a:gd name="connsiteY78" fmla="*/ 621030 h 768667"/>
                <a:gd name="connsiteX79" fmla="*/ 572644 w 647985"/>
                <a:gd name="connsiteY79" fmla="*/ 540068 h 768667"/>
                <a:gd name="connsiteX80" fmla="*/ 572644 w 647985"/>
                <a:gd name="connsiteY80" fmla="*/ 482918 h 768667"/>
                <a:gd name="connsiteX81" fmla="*/ 614554 w 647985"/>
                <a:gd name="connsiteY81" fmla="*/ 482918 h 768667"/>
                <a:gd name="connsiteX82" fmla="*/ 638366 w 647985"/>
                <a:gd name="connsiteY82" fmla="*/ 416243 h 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47985" h="768667">
                  <a:moveTo>
                    <a:pt x="428816" y="187643"/>
                  </a:moveTo>
                  <a:lnTo>
                    <a:pt x="405004" y="199073"/>
                  </a:lnTo>
                  <a:cubicBezTo>
                    <a:pt x="403099" y="206693"/>
                    <a:pt x="399289" y="213360"/>
                    <a:pt x="395479" y="220028"/>
                  </a:cubicBezTo>
                  <a:lnTo>
                    <a:pt x="404051" y="244793"/>
                  </a:lnTo>
                  <a:lnTo>
                    <a:pt x="385001" y="263843"/>
                  </a:lnTo>
                  <a:lnTo>
                    <a:pt x="360236" y="255270"/>
                  </a:lnTo>
                  <a:cubicBezTo>
                    <a:pt x="353569" y="259080"/>
                    <a:pt x="346901" y="261937"/>
                    <a:pt x="339281" y="263843"/>
                  </a:cubicBezTo>
                  <a:lnTo>
                    <a:pt x="327851" y="286703"/>
                  </a:lnTo>
                  <a:lnTo>
                    <a:pt x="301181" y="286703"/>
                  </a:lnTo>
                  <a:lnTo>
                    <a:pt x="289751" y="262890"/>
                  </a:lnTo>
                  <a:cubicBezTo>
                    <a:pt x="282131" y="260985"/>
                    <a:pt x="275464" y="258128"/>
                    <a:pt x="268796" y="254318"/>
                  </a:cubicBezTo>
                  <a:lnTo>
                    <a:pt x="244031" y="262890"/>
                  </a:lnTo>
                  <a:lnTo>
                    <a:pt x="224981" y="243840"/>
                  </a:lnTo>
                  <a:lnTo>
                    <a:pt x="233554" y="219075"/>
                  </a:lnTo>
                  <a:cubicBezTo>
                    <a:pt x="229744" y="212408"/>
                    <a:pt x="226886" y="205740"/>
                    <a:pt x="224981" y="198120"/>
                  </a:cubicBezTo>
                  <a:lnTo>
                    <a:pt x="201169" y="186690"/>
                  </a:lnTo>
                  <a:lnTo>
                    <a:pt x="201169" y="160020"/>
                  </a:lnTo>
                  <a:lnTo>
                    <a:pt x="224981" y="148590"/>
                  </a:lnTo>
                  <a:cubicBezTo>
                    <a:pt x="226886" y="140970"/>
                    <a:pt x="229744" y="134303"/>
                    <a:pt x="233554" y="127635"/>
                  </a:cubicBezTo>
                  <a:lnTo>
                    <a:pt x="225934" y="102870"/>
                  </a:lnTo>
                  <a:lnTo>
                    <a:pt x="244984" y="83820"/>
                  </a:lnTo>
                  <a:lnTo>
                    <a:pt x="269749" y="92393"/>
                  </a:lnTo>
                  <a:cubicBezTo>
                    <a:pt x="276416" y="88583"/>
                    <a:pt x="283084" y="85725"/>
                    <a:pt x="290704" y="83820"/>
                  </a:cubicBezTo>
                  <a:lnTo>
                    <a:pt x="302134" y="60007"/>
                  </a:lnTo>
                  <a:lnTo>
                    <a:pt x="328804" y="60007"/>
                  </a:lnTo>
                  <a:lnTo>
                    <a:pt x="340234" y="82868"/>
                  </a:lnTo>
                  <a:cubicBezTo>
                    <a:pt x="347854" y="84773"/>
                    <a:pt x="354521" y="87630"/>
                    <a:pt x="361189" y="91440"/>
                  </a:cubicBezTo>
                  <a:lnTo>
                    <a:pt x="385954" y="82868"/>
                  </a:lnTo>
                  <a:lnTo>
                    <a:pt x="405004" y="101917"/>
                  </a:lnTo>
                  <a:lnTo>
                    <a:pt x="396431" y="126683"/>
                  </a:lnTo>
                  <a:cubicBezTo>
                    <a:pt x="400241" y="133350"/>
                    <a:pt x="403099" y="140018"/>
                    <a:pt x="405004" y="147638"/>
                  </a:cubicBezTo>
                  <a:lnTo>
                    <a:pt x="428816" y="159068"/>
                  </a:lnTo>
                  <a:lnTo>
                    <a:pt x="428816" y="187643"/>
                  </a:lnTo>
                  <a:close/>
                  <a:moveTo>
                    <a:pt x="308801" y="381000"/>
                  </a:moveTo>
                  <a:lnTo>
                    <a:pt x="284989" y="392430"/>
                  </a:lnTo>
                  <a:cubicBezTo>
                    <a:pt x="283084" y="400050"/>
                    <a:pt x="280226" y="406718"/>
                    <a:pt x="276416" y="413385"/>
                  </a:cubicBezTo>
                  <a:lnTo>
                    <a:pt x="284036" y="438150"/>
                  </a:lnTo>
                  <a:lnTo>
                    <a:pt x="264986" y="457200"/>
                  </a:lnTo>
                  <a:lnTo>
                    <a:pt x="240221" y="448628"/>
                  </a:lnTo>
                  <a:cubicBezTo>
                    <a:pt x="233554" y="452438"/>
                    <a:pt x="226886" y="455295"/>
                    <a:pt x="219266" y="457200"/>
                  </a:cubicBezTo>
                  <a:lnTo>
                    <a:pt x="208789" y="480060"/>
                  </a:lnTo>
                  <a:lnTo>
                    <a:pt x="182119" y="480060"/>
                  </a:lnTo>
                  <a:lnTo>
                    <a:pt x="170689" y="456248"/>
                  </a:lnTo>
                  <a:cubicBezTo>
                    <a:pt x="163069" y="454343"/>
                    <a:pt x="156401" y="451485"/>
                    <a:pt x="149734" y="447675"/>
                  </a:cubicBezTo>
                  <a:lnTo>
                    <a:pt x="124969" y="455295"/>
                  </a:lnTo>
                  <a:lnTo>
                    <a:pt x="105919" y="436245"/>
                  </a:lnTo>
                  <a:lnTo>
                    <a:pt x="114491" y="411480"/>
                  </a:lnTo>
                  <a:cubicBezTo>
                    <a:pt x="110681" y="404813"/>
                    <a:pt x="107824" y="398145"/>
                    <a:pt x="105919" y="390525"/>
                  </a:cubicBezTo>
                  <a:lnTo>
                    <a:pt x="82106" y="379095"/>
                  </a:lnTo>
                  <a:lnTo>
                    <a:pt x="82106" y="352425"/>
                  </a:lnTo>
                  <a:lnTo>
                    <a:pt x="105919" y="340995"/>
                  </a:lnTo>
                  <a:cubicBezTo>
                    <a:pt x="107824" y="333375"/>
                    <a:pt x="110681" y="326708"/>
                    <a:pt x="114491" y="320040"/>
                  </a:cubicBezTo>
                  <a:lnTo>
                    <a:pt x="105919" y="295275"/>
                  </a:lnTo>
                  <a:lnTo>
                    <a:pt x="124969" y="276225"/>
                  </a:lnTo>
                  <a:lnTo>
                    <a:pt x="149734" y="284798"/>
                  </a:lnTo>
                  <a:cubicBezTo>
                    <a:pt x="156401" y="280988"/>
                    <a:pt x="163069" y="278130"/>
                    <a:pt x="170689" y="276225"/>
                  </a:cubicBezTo>
                  <a:lnTo>
                    <a:pt x="182119" y="252412"/>
                  </a:lnTo>
                  <a:lnTo>
                    <a:pt x="209741" y="252412"/>
                  </a:lnTo>
                  <a:lnTo>
                    <a:pt x="221171" y="276225"/>
                  </a:lnTo>
                  <a:cubicBezTo>
                    <a:pt x="228791" y="278130"/>
                    <a:pt x="235459" y="280988"/>
                    <a:pt x="242126" y="284798"/>
                  </a:cubicBezTo>
                  <a:lnTo>
                    <a:pt x="266891" y="276225"/>
                  </a:lnTo>
                  <a:lnTo>
                    <a:pt x="285941" y="295275"/>
                  </a:lnTo>
                  <a:lnTo>
                    <a:pt x="277369" y="320040"/>
                  </a:lnTo>
                  <a:cubicBezTo>
                    <a:pt x="281179" y="326708"/>
                    <a:pt x="284036" y="333375"/>
                    <a:pt x="285941" y="340995"/>
                  </a:cubicBezTo>
                  <a:lnTo>
                    <a:pt x="309754" y="352425"/>
                  </a:lnTo>
                  <a:lnTo>
                    <a:pt x="308801" y="381000"/>
                  </a:lnTo>
                  <a:lnTo>
                    <a:pt x="308801" y="381000"/>
                  </a:lnTo>
                  <a:close/>
                  <a:moveTo>
                    <a:pt x="638366" y="416243"/>
                  </a:moveTo>
                  <a:lnTo>
                    <a:pt x="572644" y="301943"/>
                  </a:lnTo>
                  <a:lnTo>
                    <a:pt x="572644" y="297180"/>
                  </a:lnTo>
                  <a:cubicBezTo>
                    <a:pt x="576454" y="192405"/>
                    <a:pt x="523114" y="94298"/>
                    <a:pt x="432626" y="40005"/>
                  </a:cubicBezTo>
                  <a:cubicBezTo>
                    <a:pt x="342139" y="-13335"/>
                    <a:pt x="230696" y="-13335"/>
                    <a:pt x="140209" y="40005"/>
                  </a:cubicBezTo>
                  <a:cubicBezTo>
                    <a:pt x="49721" y="93345"/>
                    <a:pt x="-3619" y="192405"/>
                    <a:pt x="191" y="297180"/>
                  </a:cubicBezTo>
                  <a:cubicBezTo>
                    <a:pt x="191" y="387668"/>
                    <a:pt x="41149" y="472440"/>
                    <a:pt x="112586" y="527685"/>
                  </a:cubicBezTo>
                  <a:lnTo>
                    <a:pt x="112586" y="768668"/>
                  </a:lnTo>
                  <a:lnTo>
                    <a:pt x="413576" y="768668"/>
                  </a:lnTo>
                  <a:lnTo>
                    <a:pt x="413576" y="654368"/>
                  </a:lnTo>
                  <a:lnTo>
                    <a:pt x="460249" y="654368"/>
                  </a:lnTo>
                  <a:cubicBezTo>
                    <a:pt x="490729" y="654368"/>
                    <a:pt x="519304" y="641985"/>
                    <a:pt x="540259" y="621030"/>
                  </a:cubicBezTo>
                  <a:cubicBezTo>
                    <a:pt x="561214" y="599123"/>
                    <a:pt x="572644" y="570548"/>
                    <a:pt x="572644" y="540068"/>
                  </a:cubicBezTo>
                  <a:lnTo>
                    <a:pt x="572644" y="482918"/>
                  </a:lnTo>
                  <a:lnTo>
                    <a:pt x="614554" y="482918"/>
                  </a:lnTo>
                  <a:cubicBezTo>
                    <a:pt x="639319" y="480060"/>
                    <a:pt x="661226" y="451485"/>
                    <a:pt x="638366" y="41624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7" descr="Stopwatch">
            <a:extLst>
              <a:ext uri="{FF2B5EF4-FFF2-40B4-BE49-F238E27FC236}">
                <a16:creationId xmlns:a16="http://schemas.microsoft.com/office/drawing/2014/main" id="{0951265B-C7F8-4C34-A080-F819EF62D6E7}"/>
              </a:ext>
            </a:extLst>
          </p:cNvPr>
          <p:cNvGrpSpPr/>
          <p:nvPr/>
        </p:nvGrpSpPr>
        <p:grpSpPr>
          <a:xfrm>
            <a:off x="7160774" y="2505269"/>
            <a:ext cx="914400" cy="914400"/>
            <a:chOff x="7160774" y="2505269"/>
            <a:chExt cx="914400" cy="91440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A894687-C5EE-4085-9BCD-EEE51C99E614}"/>
                </a:ext>
              </a:extLst>
            </p:cNvPr>
            <p:cNvSpPr/>
            <p:nvPr/>
          </p:nvSpPr>
          <p:spPr>
            <a:xfrm>
              <a:off x="7598924" y="2800544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A876D8E-1207-4438-A3A4-1A04C3F8D260}"/>
                </a:ext>
              </a:extLst>
            </p:cNvPr>
            <p:cNvSpPr/>
            <p:nvPr/>
          </p:nvSpPr>
          <p:spPr>
            <a:xfrm>
              <a:off x="7598924" y="3181544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1252A9F-F8BB-4482-B9E7-27110BC350FB}"/>
                </a:ext>
              </a:extLst>
            </p:cNvPr>
            <p:cNvSpPr/>
            <p:nvPr/>
          </p:nvSpPr>
          <p:spPr>
            <a:xfrm>
              <a:off x="7789424" y="2981519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AFFA94D-9174-44D1-B227-6FCE276DBE0D}"/>
                </a:ext>
              </a:extLst>
            </p:cNvPr>
            <p:cNvSpPr/>
            <p:nvPr/>
          </p:nvSpPr>
          <p:spPr>
            <a:xfrm>
              <a:off x="7408424" y="2981519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C5C6673-7C9D-4BFF-A387-078729AF41AE}"/>
                </a:ext>
              </a:extLst>
            </p:cNvPr>
            <p:cNvSpPr/>
            <p:nvPr/>
          </p:nvSpPr>
          <p:spPr>
            <a:xfrm>
              <a:off x="7598924" y="2867219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4A7949B-821F-4A70-9176-4808616ECF07}"/>
                </a:ext>
              </a:extLst>
            </p:cNvPr>
            <p:cNvSpPr/>
            <p:nvPr/>
          </p:nvSpPr>
          <p:spPr>
            <a:xfrm>
              <a:off x="7294415" y="2590994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10" descr="Research">
            <a:extLst>
              <a:ext uri="{FF2B5EF4-FFF2-40B4-BE49-F238E27FC236}">
                <a16:creationId xmlns:a16="http://schemas.microsoft.com/office/drawing/2014/main" id="{F3D1A2AD-76C0-4EF5-A293-8C1A775EC057}"/>
              </a:ext>
            </a:extLst>
          </p:cNvPr>
          <p:cNvGrpSpPr/>
          <p:nvPr/>
        </p:nvGrpSpPr>
        <p:grpSpPr>
          <a:xfrm>
            <a:off x="8683079" y="3380460"/>
            <a:ext cx="914400" cy="914400"/>
            <a:chOff x="8683079" y="3380460"/>
            <a:chExt cx="914400" cy="91440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0332B2C-21FD-4E6C-8E0A-C56CA0CAFA62}"/>
                </a:ext>
              </a:extLst>
            </p:cNvPr>
            <p:cNvSpPr/>
            <p:nvPr/>
          </p:nvSpPr>
          <p:spPr>
            <a:xfrm>
              <a:off x="8757368" y="3459512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E1A2C9C-34B7-4D4A-BA52-0F3264C365F6}"/>
                </a:ext>
              </a:extLst>
            </p:cNvPr>
            <p:cNvSpPr/>
            <p:nvPr/>
          </p:nvSpPr>
          <p:spPr>
            <a:xfrm>
              <a:off x="8840241" y="3601075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Lines Process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CD74A8F-6369-43FD-B52E-B28C22A6C902}"/>
              </a:ext>
            </a:extLst>
          </p:cNvPr>
          <p:cNvGrpSpPr/>
          <p:nvPr/>
        </p:nvGrpSpPr>
        <p:grpSpPr>
          <a:xfrm>
            <a:off x="2261527" y="1103586"/>
            <a:ext cx="7668946" cy="4650828"/>
            <a:chOff x="2261527" y="1103586"/>
            <a:chExt cx="7668946" cy="46508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8E5367D-9C22-46A0-A189-4377DA18020D}"/>
                </a:ext>
              </a:extLst>
            </p:cNvPr>
            <p:cNvSpPr/>
            <p:nvPr/>
          </p:nvSpPr>
          <p:spPr>
            <a:xfrm>
              <a:off x="2261527" y="2508074"/>
              <a:ext cx="1576971" cy="322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4"/>
                  </a:moveTo>
                  <a:lnTo>
                    <a:pt x="21600" y="11938"/>
                  </a:lnTo>
                  <a:cubicBezTo>
                    <a:pt x="21600" y="12004"/>
                    <a:pt x="21533" y="12086"/>
                    <a:pt x="21397" y="12119"/>
                  </a:cubicBezTo>
                  <a:lnTo>
                    <a:pt x="11002" y="15054"/>
                  </a:lnTo>
                  <a:cubicBezTo>
                    <a:pt x="10969" y="15071"/>
                    <a:pt x="10935" y="15071"/>
                    <a:pt x="10901" y="15071"/>
                  </a:cubicBezTo>
                  <a:lnTo>
                    <a:pt x="10901" y="20396"/>
                  </a:lnTo>
                  <a:lnTo>
                    <a:pt x="11880" y="20677"/>
                  </a:lnTo>
                  <a:lnTo>
                    <a:pt x="11880" y="21287"/>
                  </a:lnTo>
                  <a:lnTo>
                    <a:pt x="10800" y="21600"/>
                  </a:lnTo>
                  <a:lnTo>
                    <a:pt x="9720" y="21287"/>
                  </a:lnTo>
                  <a:lnTo>
                    <a:pt x="9720" y="20677"/>
                  </a:lnTo>
                  <a:lnTo>
                    <a:pt x="10699" y="20396"/>
                  </a:lnTo>
                  <a:lnTo>
                    <a:pt x="10699" y="15071"/>
                  </a:lnTo>
                  <a:cubicBezTo>
                    <a:pt x="10665" y="15071"/>
                    <a:pt x="10631" y="15054"/>
                    <a:pt x="10597" y="15054"/>
                  </a:cubicBezTo>
                  <a:lnTo>
                    <a:pt x="202" y="12119"/>
                  </a:lnTo>
                  <a:cubicBezTo>
                    <a:pt x="67" y="12086"/>
                    <a:pt x="0" y="12020"/>
                    <a:pt x="0" y="11938"/>
                  </a:cubicBezTo>
                  <a:lnTo>
                    <a:pt x="0" y="6068"/>
                  </a:lnTo>
                  <a:cubicBezTo>
                    <a:pt x="0" y="6002"/>
                    <a:pt x="67" y="5919"/>
                    <a:pt x="202" y="5886"/>
                  </a:cubicBezTo>
                  <a:lnTo>
                    <a:pt x="10597" y="2951"/>
                  </a:lnTo>
                  <a:cubicBezTo>
                    <a:pt x="10732" y="2918"/>
                    <a:pt x="10868" y="2918"/>
                    <a:pt x="11002" y="2951"/>
                  </a:cubicBezTo>
                  <a:lnTo>
                    <a:pt x="19204" y="5210"/>
                  </a:lnTo>
                  <a:cubicBezTo>
                    <a:pt x="19406" y="5260"/>
                    <a:pt x="19474" y="5392"/>
                    <a:pt x="19372" y="5491"/>
                  </a:cubicBezTo>
                  <a:cubicBezTo>
                    <a:pt x="19271" y="5590"/>
                    <a:pt x="19001" y="5623"/>
                    <a:pt x="18799" y="5573"/>
                  </a:cubicBezTo>
                  <a:lnTo>
                    <a:pt x="10800" y="3364"/>
                  </a:lnTo>
                  <a:lnTo>
                    <a:pt x="810" y="6183"/>
                  </a:lnTo>
                  <a:lnTo>
                    <a:pt x="810" y="11806"/>
                  </a:lnTo>
                  <a:lnTo>
                    <a:pt x="10800" y="14625"/>
                  </a:lnTo>
                  <a:lnTo>
                    <a:pt x="20790" y="11806"/>
                  </a:lnTo>
                  <a:lnTo>
                    <a:pt x="20790" y="198"/>
                  </a:lnTo>
                  <a:cubicBezTo>
                    <a:pt x="20790" y="82"/>
                    <a:pt x="20993" y="0"/>
                    <a:pt x="21195" y="0"/>
                  </a:cubicBezTo>
                  <a:cubicBezTo>
                    <a:pt x="21397" y="0"/>
                    <a:pt x="21600" y="99"/>
                    <a:pt x="21600" y="21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C7571C5-1DEA-4643-B4C3-65AC5F0DA583}"/>
                </a:ext>
              </a:extLst>
            </p:cNvPr>
            <p:cNvSpPr/>
            <p:nvPr/>
          </p:nvSpPr>
          <p:spPr>
            <a:xfrm>
              <a:off x="5464747" y="2508076"/>
              <a:ext cx="1430331" cy="322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51" y="5936"/>
                  </a:moveTo>
                  <a:cubicBezTo>
                    <a:pt x="-60" y="5837"/>
                    <a:pt x="14" y="5722"/>
                    <a:pt x="236" y="5656"/>
                  </a:cubicBezTo>
                  <a:lnTo>
                    <a:pt x="9906" y="3182"/>
                  </a:lnTo>
                  <a:cubicBezTo>
                    <a:pt x="10055" y="3149"/>
                    <a:pt x="10240" y="3149"/>
                    <a:pt x="10351" y="3182"/>
                  </a:cubicBezTo>
                  <a:lnTo>
                    <a:pt x="20021" y="5656"/>
                  </a:lnTo>
                  <a:cubicBezTo>
                    <a:pt x="20243" y="5705"/>
                    <a:pt x="20317" y="5837"/>
                    <a:pt x="20206" y="5936"/>
                  </a:cubicBezTo>
                  <a:cubicBezTo>
                    <a:pt x="20132" y="6002"/>
                    <a:pt x="19984" y="6035"/>
                    <a:pt x="19799" y="6035"/>
                  </a:cubicBezTo>
                  <a:cubicBezTo>
                    <a:pt x="19725" y="6035"/>
                    <a:pt x="19650" y="6018"/>
                    <a:pt x="19576" y="6002"/>
                  </a:cubicBezTo>
                  <a:lnTo>
                    <a:pt x="10166" y="3578"/>
                  </a:lnTo>
                  <a:lnTo>
                    <a:pt x="755" y="6002"/>
                  </a:lnTo>
                  <a:cubicBezTo>
                    <a:pt x="459" y="6068"/>
                    <a:pt x="199" y="6035"/>
                    <a:pt x="51" y="5936"/>
                  </a:cubicBezTo>
                  <a:close/>
                  <a:moveTo>
                    <a:pt x="21058" y="0"/>
                  </a:moveTo>
                  <a:cubicBezTo>
                    <a:pt x="20799" y="0"/>
                    <a:pt x="20614" y="99"/>
                    <a:pt x="20614" y="198"/>
                  </a:cubicBezTo>
                  <a:lnTo>
                    <a:pt x="20614" y="11806"/>
                  </a:lnTo>
                  <a:lnTo>
                    <a:pt x="9647" y="14625"/>
                  </a:lnTo>
                  <a:lnTo>
                    <a:pt x="681" y="12317"/>
                  </a:lnTo>
                  <a:cubicBezTo>
                    <a:pt x="459" y="12267"/>
                    <a:pt x="199" y="12300"/>
                    <a:pt x="51" y="12399"/>
                  </a:cubicBezTo>
                  <a:cubicBezTo>
                    <a:pt x="-60" y="12498"/>
                    <a:pt x="14" y="12614"/>
                    <a:pt x="236" y="12680"/>
                  </a:cubicBezTo>
                  <a:lnTo>
                    <a:pt x="9388" y="15038"/>
                  </a:lnTo>
                  <a:lnTo>
                    <a:pt x="9388" y="20396"/>
                  </a:lnTo>
                  <a:lnTo>
                    <a:pt x="8313" y="20677"/>
                  </a:lnTo>
                  <a:lnTo>
                    <a:pt x="8313" y="21287"/>
                  </a:lnTo>
                  <a:lnTo>
                    <a:pt x="9499" y="21600"/>
                  </a:lnTo>
                  <a:lnTo>
                    <a:pt x="10684" y="21287"/>
                  </a:lnTo>
                  <a:lnTo>
                    <a:pt x="10684" y="20677"/>
                  </a:lnTo>
                  <a:lnTo>
                    <a:pt x="9610" y="20396"/>
                  </a:lnTo>
                  <a:lnTo>
                    <a:pt x="9610" y="15087"/>
                  </a:lnTo>
                  <a:cubicBezTo>
                    <a:pt x="9610" y="15087"/>
                    <a:pt x="9647" y="15087"/>
                    <a:pt x="9647" y="15087"/>
                  </a:cubicBezTo>
                  <a:cubicBezTo>
                    <a:pt x="9721" y="15087"/>
                    <a:pt x="9795" y="15071"/>
                    <a:pt x="9869" y="15054"/>
                  </a:cubicBezTo>
                  <a:lnTo>
                    <a:pt x="21281" y="12119"/>
                  </a:lnTo>
                  <a:cubicBezTo>
                    <a:pt x="21429" y="12086"/>
                    <a:pt x="21503" y="12020"/>
                    <a:pt x="21503" y="11938"/>
                  </a:cubicBezTo>
                  <a:lnTo>
                    <a:pt x="21503" y="214"/>
                  </a:lnTo>
                  <a:cubicBezTo>
                    <a:pt x="21540" y="82"/>
                    <a:pt x="21318" y="0"/>
                    <a:pt x="2105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CEA0C5F-1487-420D-B4AF-6E314EF04766}"/>
                </a:ext>
              </a:extLst>
            </p:cNvPr>
            <p:cNvSpPr/>
            <p:nvPr/>
          </p:nvSpPr>
          <p:spPr>
            <a:xfrm>
              <a:off x="3912416" y="1103588"/>
              <a:ext cx="1479821" cy="322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9536" y="15813"/>
                  </a:moveTo>
                  <a:cubicBezTo>
                    <a:pt x="19643" y="15911"/>
                    <a:pt x="19572" y="16027"/>
                    <a:pt x="19357" y="16093"/>
                  </a:cubicBezTo>
                  <a:lnTo>
                    <a:pt x="10008" y="18566"/>
                  </a:lnTo>
                  <a:cubicBezTo>
                    <a:pt x="9936" y="18583"/>
                    <a:pt x="9864" y="18599"/>
                    <a:pt x="9793" y="18599"/>
                  </a:cubicBezTo>
                  <a:cubicBezTo>
                    <a:pt x="9721" y="18599"/>
                    <a:pt x="9649" y="18583"/>
                    <a:pt x="9578" y="18566"/>
                  </a:cubicBezTo>
                  <a:lnTo>
                    <a:pt x="229" y="16093"/>
                  </a:lnTo>
                  <a:cubicBezTo>
                    <a:pt x="14" y="16043"/>
                    <a:pt x="-58" y="15911"/>
                    <a:pt x="49" y="15813"/>
                  </a:cubicBezTo>
                  <a:cubicBezTo>
                    <a:pt x="157" y="15714"/>
                    <a:pt x="443" y="15681"/>
                    <a:pt x="658" y="15730"/>
                  </a:cubicBezTo>
                  <a:lnTo>
                    <a:pt x="9757" y="18154"/>
                  </a:lnTo>
                  <a:lnTo>
                    <a:pt x="18855" y="15730"/>
                  </a:lnTo>
                  <a:cubicBezTo>
                    <a:pt x="19142" y="15681"/>
                    <a:pt x="19429" y="15714"/>
                    <a:pt x="19536" y="15813"/>
                  </a:cubicBezTo>
                  <a:close/>
                  <a:moveTo>
                    <a:pt x="21291" y="9481"/>
                  </a:moveTo>
                  <a:lnTo>
                    <a:pt x="10258" y="6546"/>
                  </a:lnTo>
                  <a:cubicBezTo>
                    <a:pt x="10151" y="6513"/>
                    <a:pt x="10008" y="6513"/>
                    <a:pt x="9900" y="6529"/>
                  </a:cubicBezTo>
                  <a:lnTo>
                    <a:pt x="9900" y="1204"/>
                  </a:lnTo>
                  <a:lnTo>
                    <a:pt x="10939" y="923"/>
                  </a:lnTo>
                  <a:lnTo>
                    <a:pt x="10939" y="313"/>
                  </a:lnTo>
                  <a:lnTo>
                    <a:pt x="9793" y="0"/>
                  </a:lnTo>
                  <a:lnTo>
                    <a:pt x="8646" y="313"/>
                  </a:lnTo>
                  <a:lnTo>
                    <a:pt x="8646" y="923"/>
                  </a:lnTo>
                  <a:lnTo>
                    <a:pt x="9685" y="1204"/>
                  </a:lnTo>
                  <a:lnTo>
                    <a:pt x="9685" y="6579"/>
                  </a:lnTo>
                  <a:lnTo>
                    <a:pt x="623" y="8821"/>
                  </a:lnTo>
                  <a:cubicBezTo>
                    <a:pt x="408" y="8871"/>
                    <a:pt x="336" y="9003"/>
                    <a:pt x="444" y="9102"/>
                  </a:cubicBezTo>
                  <a:cubicBezTo>
                    <a:pt x="551" y="9201"/>
                    <a:pt x="838" y="9234"/>
                    <a:pt x="1052" y="9184"/>
                  </a:cubicBezTo>
                  <a:lnTo>
                    <a:pt x="10043" y="6975"/>
                  </a:lnTo>
                  <a:lnTo>
                    <a:pt x="20646" y="9794"/>
                  </a:lnTo>
                  <a:lnTo>
                    <a:pt x="20646" y="21402"/>
                  </a:lnTo>
                  <a:cubicBezTo>
                    <a:pt x="20646" y="21518"/>
                    <a:pt x="20861" y="21600"/>
                    <a:pt x="21076" y="21600"/>
                  </a:cubicBezTo>
                  <a:cubicBezTo>
                    <a:pt x="21291" y="21600"/>
                    <a:pt x="21506" y="21501"/>
                    <a:pt x="21506" y="21402"/>
                  </a:cubicBezTo>
                  <a:lnTo>
                    <a:pt x="21506" y="9679"/>
                  </a:lnTo>
                  <a:cubicBezTo>
                    <a:pt x="21542" y="9596"/>
                    <a:pt x="21435" y="9530"/>
                    <a:pt x="21291" y="94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68FE804-3DBF-4CBB-9AB5-6937F9518E45}"/>
                </a:ext>
              </a:extLst>
            </p:cNvPr>
            <p:cNvSpPr/>
            <p:nvPr/>
          </p:nvSpPr>
          <p:spPr>
            <a:xfrm>
              <a:off x="6943155" y="1103586"/>
              <a:ext cx="1457165" cy="3225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19865" y="15825"/>
                  </a:moveTo>
                  <a:cubicBezTo>
                    <a:pt x="19975" y="15924"/>
                    <a:pt x="19902" y="16039"/>
                    <a:pt x="19683" y="16105"/>
                  </a:cubicBezTo>
                  <a:lnTo>
                    <a:pt x="10176" y="18580"/>
                  </a:lnTo>
                  <a:cubicBezTo>
                    <a:pt x="10104" y="18597"/>
                    <a:pt x="10031" y="18613"/>
                    <a:pt x="9958" y="18613"/>
                  </a:cubicBezTo>
                  <a:cubicBezTo>
                    <a:pt x="9885" y="18613"/>
                    <a:pt x="9812" y="18597"/>
                    <a:pt x="9739" y="18580"/>
                  </a:cubicBezTo>
                  <a:lnTo>
                    <a:pt x="232" y="16105"/>
                  </a:lnTo>
                  <a:cubicBezTo>
                    <a:pt x="14" y="16056"/>
                    <a:pt x="-59" y="15924"/>
                    <a:pt x="50" y="15825"/>
                  </a:cubicBezTo>
                  <a:cubicBezTo>
                    <a:pt x="160" y="15726"/>
                    <a:pt x="451" y="15693"/>
                    <a:pt x="669" y="15742"/>
                  </a:cubicBezTo>
                  <a:lnTo>
                    <a:pt x="9921" y="18168"/>
                  </a:lnTo>
                  <a:lnTo>
                    <a:pt x="19173" y="15742"/>
                  </a:lnTo>
                  <a:cubicBezTo>
                    <a:pt x="19465" y="15693"/>
                    <a:pt x="19756" y="15726"/>
                    <a:pt x="19865" y="15825"/>
                  </a:cubicBezTo>
                  <a:close/>
                  <a:moveTo>
                    <a:pt x="21286" y="9488"/>
                  </a:moveTo>
                  <a:lnTo>
                    <a:pt x="10104" y="6551"/>
                  </a:lnTo>
                  <a:lnTo>
                    <a:pt x="10104" y="1205"/>
                  </a:lnTo>
                  <a:lnTo>
                    <a:pt x="11160" y="924"/>
                  </a:lnTo>
                  <a:lnTo>
                    <a:pt x="11160" y="314"/>
                  </a:lnTo>
                  <a:lnTo>
                    <a:pt x="9994" y="0"/>
                  </a:lnTo>
                  <a:lnTo>
                    <a:pt x="8829" y="314"/>
                  </a:lnTo>
                  <a:lnTo>
                    <a:pt x="8829" y="924"/>
                  </a:lnTo>
                  <a:lnTo>
                    <a:pt x="9885" y="1205"/>
                  </a:lnTo>
                  <a:lnTo>
                    <a:pt x="9885" y="6518"/>
                  </a:lnTo>
                  <a:cubicBezTo>
                    <a:pt x="9812" y="6518"/>
                    <a:pt x="9739" y="6518"/>
                    <a:pt x="9666" y="6534"/>
                  </a:cubicBezTo>
                  <a:lnTo>
                    <a:pt x="305" y="8812"/>
                  </a:lnTo>
                  <a:cubicBezTo>
                    <a:pt x="87" y="8861"/>
                    <a:pt x="14" y="8993"/>
                    <a:pt x="123" y="9092"/>
                  </a:cubicBezTo>
                  <a:cubicBezTo>
                    <a:pt x="232" y="9191"/>
                    <a:pt x="524" y="9224"/>
                    <a:pt x="742" y="9175"/>
                  </a:cubicBezTo>
                  <a:lnTo>
                    <a:pt x="9885" y="6963"/>
                  </a:lnTo>
                  <a:lnTo>
                    <a:pt x="20667" y="9785"/>
                  </a:lnTo>
                  <a:lnTo>
                    <a:pt x="20667" y="21402"/>
                  </a:lnTo>
                  <a:cubicBezTo>
                    <a:pt x="20667" y="21517"/>
                    <a:pt x="20885" y="21600"/>
                    <a:pt x="21104" y="21600"/>
                  </a:cubicBezTo>
                  <a:cubicBezTo>
                    <a:pt x="21359" y="21600"/>
                    <a:pt x="21541" y="21501"/>
                    <a:pt x="21541" y="21402"/>
                  </a:cubicBezTo>
                  <a:lnTo>
                    <a:pt x="21541" y="9670"/>
                  </a:lnTo>
                  <a:cubicBezTo>
                    <a:pt x="21541" y="9604"/>
                    <a:pt x="21432" y="9538"/>
                    <a:pt x="21286" y="948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5384879-0ABB-4FCD-81DF-8DBD3C94DEFE}"/>
                </a:ext>
              </a:extLst>
            </p:cNvPr>
            <p:cNvSpPr/>
            <p:nvPr/>
          </p:nvSpPr>
          <p:spPr>
            <a:xfrm>
              <a:off x="8495484" y="3025517"/>
              <a:ext cx="1434989" cy="2728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90" extrusionOk="0">
                  <a:moveTo>
                    <a:pt x="21540" y="3226"/>
                  </a:moveTo>
                  <a:lnTo>
                    <a:pt x="21540" y="10166"/>
                  </a:lnTo>
                  <a:cubicBezTo>
                    <a:pt x="21540" y="10244"/>
                    <a:pt x="21466" y="10342"/>
                    <a:pt x="21318" y="10381"/>
                  </a:cubicBezTo>
                  <a:lnTo>
                    <a:pt x="9926" y="13851"/>
                  </a:lnTo>
                  <a:cubicBezTo>
                    <a:pt x="9889" y="13870"/>
                    <a:pt x="9815" y="13870"/>
                    <a:pt x="9741" y="13870"/>
                  </a:cubicBezTo>
                  <a:lnTo>
                    <a:pt x="9741" y="20167"/>
                  </a:lnTo>
                  <a:lnTo>
                    <a:pt x="10814" y="20498"/>
                  </a:lnTo>
                  <a:lnTo>
                    <a:pt x="10814" y="21220"/>
                  </a:lnTo>
                  <a:lnTo>
                    <a:pt x="9630" y="21590"/>
                  </a:lnTo>
                  <a:lnTo>
                    <a:pt x="8447" y="21220"/>
                  </a:lnTo>
                  <a:lnTo>
                    <a:pt x="8447" y="20498"/>
                  </a:lnTo>
                  <a:lnTo>
                    <a:pt x="9519" y="20167"/>
                  </a:lnTo>
                  <a:lnTo>
                    <a:pt x="9519" y="13870"/>
                  </a:lnTo>
                  <a:cubicBezTo>
                    <a:pt x="9482" y="13870"/>
                    <a:pt x="9482" y="13870"/>
                    <a:pt x="9445" y="13851"/>
                  </a:cubicBezTo>
                  <a:lnTo>
                    <a:pt x="236" y="11043"/>
                  </a:lnTo>
                  <a:cubicBezTo>
                    <a:pt x="14" y="10985"/>
                    <a:pt x="-60" y="10829"/>
                    <a:pt x="51" y="10712"/>
                  </a:cubicBezTo>
                  <a:cubicBezTo>
                    <a:pt x="162" y="10595"/>
                    <a:pt x="458" y="10556"/>
                    <a:pt x="680" y="10615"/>
                  </a:cubicBezTo>
                  <a:lnTo>
                    <a:pt x="9630" y="13344"/>
                  </a:lnTo>
                  <a:lnTo>
                    <a:pt x="20578" y="10010"/>
                  </a:lnTo>
                  <a:lnTo>
                    <a:pt x="20578" y="3363"/>
                  </a:lnTo>
                  <a:lnTo>
                    <a:pt x="9335" y="497"/>
                  </a:lnTo>
                  <a:lnTo>
                    <a:pt x="717" y="3168"/>
                  </a:lnTo>
                  <a:cubicBezTo>
                    <a:pt x="495" y="3226"/>
                    <a:pt x="236" y="3187"/>
                    <a:pt x="88" y="3090"/>
                  </a:cubicBezTo>
                  <a:cubicBezTo>
                    <a:pt x="-23" y="2973"/>
                    <a:pt x="51" y="2836"/>
                    <a:pt x="236" y="2758"/>
                  </a:cubicBezTo>
                  <a:lnTo>
                    <a:pt x="9076" y="29"/>
                  </a:lnTo>
                  <a:cubicBezTo>
                    <a:pt x="9224" y="-10"/>
                    <a:pt x="9372" y="-10"/>
                    <a:pt x="9519" y="29"/>
                  </a:cubicBezTo>
                  <a:lnTo>
                    <a:pt x="21244" y="3031"/>
                  </a:lnTo>
                  <a:cubicBezTo>
                    <a:pt x="21429" y="3051"/>
                    <a:pt x="21540" y="3129"/>
                    <a:pt x="21540" y="322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306BDE-69FD-4052-AB65-41555F3CEA57}"/>
              </a:ext>
            </a:extLst>
          </p:cNvPr>
          <p:cNvGrpSpPr/>
          <p:nvPr/>
        </p:nvGrpSpPr>
        <p:grpSpPr>
          <a:xfrm>
            <a:off x="3315855" y="4985098"/>
            <a:ext cx="1797348" cy="1136265"/>
            <a:chOff x="332936" y="2689321"/>
            <a:chExt cx="2975111" cy="11362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51750BB-B787-439A-BD32-F2351E18DB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9A778F-F89A-4D4F-91BB-78D7539B7B9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2FDE99-A2FB-4BF6-9768-1592470E5EAA}"/>
              </a:ext>
            </a:extLst>
          </p:cNvPr>
          <p:cNvGrpSpPr/>
          <p:nvPr/>
        </p:nvGrpSpPr>
        <p:grpSpPr>
          <a:xfrm>
            <a:off x="6359203" y="4985098"/>
            <a:ext cx="1797348" cy="1136265"/>
            <a:chOff x="332936" y="2689321"/>
            <a:chExt cx="2975111" cy="11362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A20F76-EBF6-4403-8A5B-E8B45DAC54E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C889E3E-CC7E-4517-89F8-324CF2E2851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FD3C62-782E-4302-B80E-A866C34851FA}"/>
              </a:ext>
            </a:extLst>
          </p:cNvPr>
          <p:cNvGrpSpPr/>
          <p:nvPr/>
        </p:nvGrpSpPr>
        <p:grpSpPr>
          <a:xfrm>
            <a:off x="9402551" y="4985098"/>
            <a:ext cx="1797348" cy="1136265"/>
            <a:chOff x="332936" y="2689321"/>
            <a:chExt cx="2975111" cy="11362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D6A6B0-E4D0-4451-9D23-51C162830CB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5106E9-C29D-443F-BD81-1E56EA0BF05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6151031-CF75-402E-8086-27E1474420BC}"/>
              </a:ext>
            </a:extLst>
          </p:cNvPr>
          <p:cNvGrpSpPr/>
          <p:nvPr/>
        </p:nvGrpSpPr>
        <p:grpSpPr>
          <a:xfrm>
            <a:off x="4837529" y="944943"/>
            <a:ext cx="1797348" cy="1136265"/>
            <a:chOff x="332936" y="2689321"/>
            <a:chExt cx="2975111" cy="11362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8569C37-23EA-4D0C-A4C0-BDF4AE635BF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EE1F2D-6F19-4F6C-A933-5AF1E3F5A2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DA9E86E-A123-4CEF-A2A9-35EBDECD92C1}"/>
              </a:ext>
            </a:extLst>
          </p:cNvPr>
          <p:cNvGrpSpPr/>
          <p:nvPr/>
        </p:nvGrpSpPr>
        <p:grpSpPr>
          <a:xfrm>
            <a:off x="7880877" y="944943"/>
            <a:ext cx="1797348" cy="1136265"/>
            <a:chOff x="332936" y="2689321"/>
            <a:chExt cx="2975111" cy="113626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6BEFD0F-FA3C-443C-BBBC-21B7BC49C21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5FB1D3-9569-4D31-A0DA-05DCDBAFF98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aphic 8" descr="Lightbulb">
            <a:extLst>
              <a:ext uri="{FF2B5EF4-FFF2-40B4-BE49-F238E27FC236}">
                <a16:creationId xmlns:a16="http://schemas.microsoft.com/office/drawing/2014/main" id="{DF23C802-54CB-4916-A6D0-FA7C8F6E4E51}"/>
              </a:ext>
            </a:extLst>
          </p:cNvPr>
          <p:cNvGrpSpPr/>
          <p:nvPr/>
        </p:nvGrpSpPr>
        <p:grpSpPr>
          <a:xfrm>
            <a:off x="2593859" y="3380460"/>
            <a:ext cx="914400" cy="914400"/>
            <a:chOff x="2593859" y="3380460"/>
            <a:chExt cx="914400" cy="9144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5C1C840-05F0-43D5-B688-6BBE75A76CDA}"/>
                </a:ext>
              </a:extLst>
            </p:cNvPr>
            <p:cNvSpPr/>
            <p:nvPr/>
          </p:nvSpPr>
          <p:spPr>
            <a:xfrm>
              <a:off x="2927234" y="399006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E20AFB3-C042-4A61-9534-6B76E33AA85B}"/>
                </a:ext>
              </a:extLst>
            </p:cNvPr>
            <p:cNvSpPr/>
            <p:nvPr/>
          </p:nvSpPr>
          <p:spPr>
            <a:xfrm>
              <a:off x="2927234" y="408531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17EFA92-4BF3-45C9-9712-1FE63DBE69C9}"/>
                </a:ext>
              </a:extLst>
            </p:cNvPr>
            <p:cNvSpPr/>
            <p:nvPr/>
          </p:nvSpPr>
          <p:spPr>
            <a:xfrm>
              <a:off x="2989146" y="4180560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39A28BA-F1FC-4627-8CC0-5697C7EEDCD4}"/>
                </a:ext>
              </a:extLst>
            </p:cNvPr>
            <p:cNvSpPr/>
            <p:nvPr/>
          </p:nvSpPr>
          <p:spPr>
            <a:xfrm>
              <a:off x="2803409" y="3437610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1" descr="Bullseye">
            <a:extLst>
              <a:ext uri="{FF2B5EF4-FFF2-40B4-BE49-F238E27FC236}">
                <a16:creationId xmlns:a16="http://schemas.microsoft.com/office/drawing/2014/main" id="{AEFB1A8D-F673-4E96-BBEE-74AEC390634C}"/>
              </a:ext>
            </a:extLst>
          </p:cNvPr>
          <p:cNvGrpSpPr/>
          <p:nvPr/>
        </p:nvGrpSpPr>
        <p:grpSpPr>
          <a:xfrm>
            <a:off x="4116164" y="2495939"/>
            <a:ext cx="914400" cy="914400"/>
            <a:chOff x="4116164" y="2495939"/>
            <a:chExt cx="914400" cy="9144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A599CCE-89AD-4099-B3A5-B65144C63ED5}"/>
                </a:ext>
              </a:extLst>
            </p:cNvPr>
            <p:cNvSpPr/>
            <p:nvPr/>
          </p:nvSpPr>
          <p:spPr>
            <a:xfrm>
              <a:off x="4462874" y="2576901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A31CB32-9249-4F33-AFD2-68E8215EE107}"/>
                </a:ext>
              </a:extLst>
            </p:cNvPr>
            <p:cNvSpPr/>
            <p:nvPr/>
          </p:nvSpPr>
          <p:spPr>
            <a:xfrm>
              <a:off x="4197126" y="2605476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8669835-D04C-4C09-BC61-7E6A63F69A4A}"/>
                </a:ext>
              </a:extLst>
            </p:cNvPr>
            <p:cNvSpPr/>
            <p:nvPr/>
          </p:nvSpPr>
          <p:spPr>
            <a:xfrm>
              <a:off x="4330476" y="2738826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9" descr="Head with gears">
            <a:extLst>
              <a:ext uri="{FF2B5EF4-FFF2-40B4-BE49-F238E27FC236}">
                <a16:creationId xmlns:a16="http://schemas.microsoft.com/office/drawing/2014/main" id="{6BAAFAF3-5772-4231-9D1F-61DC6030F249}"/>
              </a:ext>
            </a:extLst>
          </p:cNvPr>
          <p:cNvGrpSpPr/>
          <p:nvPr/>
        </p:nvGrpSpPr>
        <p:grpSpPr>
          <a:xfrm>
            <a:off x="5638469" y="3449751"/>
            <a:ext cx="914400" cy="914400"/>
            <a:chOff x="5638469" y="3449751"/>
            <a:chExt cx="914400" cy="9144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36A9FFE-2028-44A5-9DA1-FF73DFCCA646}"/>
                </a:ext>
              </a:extLst>
            </p:cNvPr>
            <p:cNvSpPr/>
            <p:nvPr/>
          </p:nvSpPr>
          <p:spPr>
            <a:xfrm>
              <a:off x="6047091" y="3637393"/>
              <a:ext cx="80009" cy="80009"/>
            </a:xfrm>
            <a:custGeom>
              <a:avLst/>
              <a:gdLst>
                <a:gd name="connsiteX0" fmla="*/ 40005 w 80009"/>
                <a:gd name="connsiteY0" fmla="*/ 0 h 80009"/>
                <a:gd name="connsiteX1" fmla="*/ 0 w 80009"/>
                <a:gd name="connsiteY1" fmla="*/ 40005 h 80009"/>
                <a:gd name="connsiteX2" fmla="*/ 40005 w 80009"/>
                <a:gd name="connsiteY2" fmla="*/ 80010 h 80009"/>
                <a:gd name="connsiteX3" fmla="*/ 80010 w 80009"/>
                <a:gd name="connsiteY3" fmla="*/ 40005 h 80009"/>
                <a:gd name="connsiteX4" fmla="*/ 40005 w 80009"/>
                <a:gd name="connsiteY4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09" h="80009">
                  <a:moveTo>
                    <a:pt x="40005" y="0"/>
                  </a:moveTo>
                  <a:cubicBezTo>
                    <a:pt x="18097" y="0"/>
                    <a:pt x="0" y="18097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010" y="18097"/>
                    <a:pt x="61913" y="0"/>
                    <a:pt x="4000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8DEFFF-E886-43C9-B959-21D5D589A751}"/>
                </a:ext>
              </a:extLst>
            </p:cNvPr>
            <p:cNvSpPr/>
            <p:nvPr/>
          </p:nvSpPr>
          <p:spPr>
            <a:xfrm>
              <a:off x="5927076" y="3830751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1BC092C-95CF-4B18-8C3B-B43353716782}"/>
                </a:ext>
              </a:extLst>
            </p:cNvPr>
            <p:cNvSpPr/>
            <p:nvPr/>
          </p:nvSpPr>
          <p:spPr>
            <a:xfrm>
              <a:off x="5771627" y="3503090"/>
              <a:ext cx="647985" cy="768667"/>
            </a:xfrm>
            <a:custGeom>
              <a:avLst/>
              <a:gdLst>
                <a:gd name="connsiteX0" fmla="*/ 428816 w 647985"/>
                <a:gd name="connsiteY0" fmla="*/ 187643 h 768667"/>
                <a:gd name="connsiteX1" fmla="*/ 405004 w 647985"/>
                <a:gd name="connsiteY1" fmla="*/ 199073 h 768667"/>
                <a:gd name="connsiteX2" fmla="*/ 395479 w 647985"/>
                <a:gd name="connsiteY2" fmla="*/ 220028 h 768667"/>
                <a:gd name="connsiteX3" fmla="*/ 404051 w 647985"/>
                <a:gd name="connsiteY3" fmla="*/ 244793 h 768667"/>
                <a:gd name="connsiteX4" fmla="*/ 385001 w 647985"/>
                <a:gd name="connsiteY4" fmla="*/ 263843 h 768667"/>
                <a:gd name="connsiteX5" fmla="*/ 360236 w 647985"/>
                <a:gd name="connsiteY5" fmla="*/ 255270 h 768667"/>
                <a:gd name="connsiteX6" fmla="*/ 339281 w 647985"/>
                <a:gd name="connsiteY6" fmla="*/ 263843 h 768667"/>
                <a:gd name="connsiteX7" fmla="*/ 327851 w 647985"/>
                <a:gd name="connsiteY7" fmla="*/ 286703 h 768667"/>
                <a:gd name="connsiteX8" fmla="*/ 301181 w 647985"/>
                <a:gd name="connsiteY8" fmla="*/ 286703 h 768667"/>
                <a:gd name="connsiteX9" fmla="*/ 289751 w 647985"/>
                <a:gd name="connsiteY9" fmla="*/ 262890 h 768667"/>
                <a:gd name="connsiteX10" fmla="*/ 268796 w 647985"/>
                <a:gd name="connsiteY10" fmla="*/ 254318 h 768667"/>
                <a:gd name="connsiteX11" fmla="*/ 244031 w 647985"/>
                <a:gd name="connsiteY11" fmla="*/ 262890 h 768667"/>
                <a:gd name="connsiteX12" fmla="*/ 224981 w 647985"/>
                <a:gd name="connsiteY12" fmla="*/ 243840 h 768667"/>
                <a:gd name="connsiteX13" fmla="*/ 233554 w 647985"/>
                <a:gd name="connsiteY13" fmla="*/ 219075 h 768667"/>
                <a:gd name="connsiteX14" fmla="*/ 224981 w 647985"/>
                <a:gd name="connsiteY14" fmla="*/ 198120 h 768667"/>
                <a:gd name="connsiteX15" fmla="*/ 201169 w 647985"/>
                <a:gd name="connsiteY15" fmla="*/ 186690 h 768667"/>
                <a:gd name="connsiteX16" fmla="*/ 201169 w 647985"/>
                <a:gd name="connsiteY16" fmla="*/ 160020 h 768667"/>
                <a:gd name="connsiteX17" fmla="*/ 224981 w 647985"/>
                <a:gd name="connsiteY17" fmla="*/ 148590 h 768667"/>
                <a:gd name="connsiteX18" fmla="*/ 233554 w 647985"/>
                <a:gd name="connsiteY18" fmla="*/ 127635 h 768667"/>
                <a:gd name="connsiteX19" fmla="*/ 225934 w 647985"/>
                <a:gd name="connsiteY19" fmla="*/ 102870 h 768667"/>
                <a:gd name="connsiteX20" fmla="*/ 244984 w 647985"/>
                <a:gd name="connsiteY20" fmla="*/ 83820 h 768667"/>
                <a:gd name="connsiteX21" fmla="*/ 269749 w 647985"/>
                <a:gd name="connsiteY21" fmla="*/ 92393 h 768667"/>
                <a:gd name="connsiteX22" fmla="*/ 290704 w 647985"/>
                <a:gd name="connsiteY22" fmla="*/ 83820 h 768667"/>
                <a:gd name="connsiteX23" fmla="*/ 302134 w 647985"/>
                <a:gd name="connsiteY23" fmla="*/ 60007 h 768667"/>
                <a:gd name="connsiteX24" fmla="*/ 328804 w 647985"/>
                <a:gd name="connsiteY24" fmla="*/ 60007 h 768667"/>
                <a:gd name="connsiteX25" fmla="*/ 340234 w 647985"/>
                <a:gd name="connsiteY25" fmla="*/ 82868 h 768667"/>
                <a:gd name="connsiteX26" fmla="*/ 361189 w 647985"/>
                <a:gd name="connsiteY26" fmla="*/ 91440 h 768667"/>
                <a:gd name="connsiteX27" fmla="*/ 385954 w 647985"/>
                <a:gd name="connsiteY27" fmla="*/ 82868 h 768667"/>
                <a:gd name="connsiteX28" fmla="*/ 405004 w 647985"/>
                <a:gd name="connsiteY28" fmla="*/ 101917 h 768667"/>
                <a:gd name="connsiteX29" fmla="*/ 396431 w 647985"/>
                <a:gd name="connsiteY29" fmla="*/ 126683 h 768667"/>
                <a:gd name="connsiteX30" fmla="*/ 405004 w 647985"/>
                <a:gd name="connsiteY30" fmla="*/ 147638 h 768667"/>
                <a:gd name="connsiteX31" fmla="*/ 428816 w 647985"/>
                <a:gd name="connsiteY31" fmla="*/ 159068 h 768667"/>
                <a:gd name="connsiteX32" fmla="*/ 428816 w 647985"/>
                <a:gd name="connsiteY32" fmla="*/ 187643 h 768667"/>
                <a:gd name="connsiteX33" fmla="*/ 308801 w 647985"/>
                <a:gd name="connsiteY33" fmla="*/ 381000 h 768667"/>
                <a:gd name="connsiteX34" fmla="*/ 284989 w 647985"/>
                <a:gd name="connsiteY34" fmla="*/ 392430 h 768667"/>
                <a:gd name="connsiteX35" fmla="*/ 276416 w 647985"/>
                <a:gd name="connsiteY35" fmla="*/ 413385 h 768667"/>
                <a:gd name="connsiteX36" fmla="*/ 284036 w 647985"/>
                <a:gd name="connsiteY36" fmla="*/ 438150 h 768667"/>
                <a:gd name="connsiteX37" fmla="*/ 264986 w 647985"/>
                <a:gd name="connsiteY37" fmla="*/ 457200 h 768667"/>
                <a:gd name="connsiteX38" fmla="*/ 240221 w 647985"/>
                <a:gd name="connsiteY38" fmla="*/ 448628 h 768667"/>
                <a:gd name="connsiteX39" fmla="*/ 219266 w 647985"/>
                <a:gd name="connsiteY39" fmla="*/ 457200 h 768667"/>
                <a:gd name="connsiteX40" fmla="*/ 208789 w 647985"/>
                <a:gd name="connsiteY40" fmla="*/ 480060 h 768667"/>
                <a:gd name="connsiteX41" fmla="*/ 182119 w 647985"/>
                <a:gd name="connsiteY41" fmla="*/ 480060 h 768667"/>
                <a:gd name="connsiteX42" fmla="*/ 170689 w 647985"/>
                <a:gd name="connsiteY42" fmla="*/ 456248 h 768667"/>
                <a:gd name="connsiteX43" fmla="*/ 149734 w 647985"/>
                <a:gd name="connsiteY43" fmla="*/ 447675 h 768667"/>
                <a:gd name="connsiteX44" fmla="*/ 124969 w 647985"/>
                <a:gd name="connsiteY44" fmla="*/ 455295 h 768667"/>
                <a:gd name="connsiteX45" fmla="*/ 105919 w 647985"/>
                <a:gd name="connsiteY45" fmla="*/ 436245 h 768667"/>
                <a:gd name="connsiteX46" fmla="*/ 114491 w 647985"/>
                <a:gd name="connsiteY46" fmla="*/ 411480 h 768667"/>
                <a:gd name="connsiteX47" fmla="*/ 105919 w 647985"/>
                <a:gd name="connsiteY47" fmla="*/ 390525 h 768667"/>
                <a:gd name="connsiteX48" fmla="*/ 82106 w 647985"/>
                <a:gd name="connsiteY48" fmla="*/ 379095 h 768667"/>
                <a:gd name="connsiteX49" fmla="*/ 82106 w 647985"/>
                <a:gd name="connsiteY49" fmla="*/ 352425 h 768667"/>
                <a:gd name="connsiteX50" fmla="*/ 105919 w 647985"/>
                <a:gd name="connsiteY50" fmla="*/ 340995 h 768667"/>
                <a:gd name="connsiteX51" fmla="*/ 114491 w 647985"/>
                <a:gd name="connsiteY51" fmla="*/ 320040 h 768667"/>
                <a:gd name="connsiteX52" fmla="*/ 105919 w 647985"/>
                <a:gd name="connsiteY52" fmla="*/ 295275 h 768667"/>
                <a:gd name="connsiteX53" fmla="*/ 124969 w 647985"/>
                <a:gd name="connsiteY53" fmla="*/ 276225 h 768667"/>
                <a:gd name="connsiteX54" fmla="*/ 149734 w 647985"/>
                <a:gd name="connsiteY54" fmla="*/ 284798 h 768667"/>
                <a:gd name="connsiteX55" fmla="*/ 170689 w 647985"/>
                <a:gd name="connsiteY55" fmla="*/ 276225 h 768667"/>
                <a:gd name="connsiteX56" fmla="*/ 182119 w 647985"/>
                <a:gd name="connsiteY56" fmla="*/ 252412 h 768667"/>
                <a:gd name="connsiteX57" fmla="*/ 209741 w 647985"/>
                <a:gd name="connsiteY57" fmla="*/ 252412 h 768667"/>
                <a:gd name="connsiteX58" fmla="*/ 221171 w 647985"/>
                <a:gd name="connsiteY58" fmla="*/ 276225 h 768667"/>
                <a:gd name="connsiteX59" fmla="*/ 242126 w 647985"/>
                <a:gd name="connsiteY59" fmla="*/ 284798 h 768667"/>
                <a:gd name="connsiteX60" fmla="*/ 266891 w 647985"/>
                <a:gd name="connsiteY60" fmla="*/ 276225 h 768667"/>
                <a:gd name="connsiteX61" fmla="*/ 285941 w 647985"/>
                <a:gd name="connsiteY61" fmla="*/ 295275 h 768667"/>
                <a:gd name="connsiteX62" fmla="*/ 277369 w 647985"/>
                <a:gd name="connsiteY62" fmla="*/ 320040 h 768667"/>
                <a:gd name="connsiteX63" fmla="*/ 285941 w 647985"/>
                <a:gd name="connsiteY63" fmla="*/ 340995 h 768667"/>
                <a:gd name="connsiteX64" fmla="*/ 309754 w 647985"/>
                <a:gd name="connsiteY64" fmla="*/ 352425 h 768667"/>
                <a:gd name="connsiteX65" fmla="*/ 308801 w 647985"/>
                <a:gd name="connsiteY65" fmla="*/ 381000 h 768667"/>
                <a:gd name="connsiteX66" fmla="*/ 308801 w 647985"/>
                <a:gd name="connsiteY66" fmla="*/ 381000 h 768667"/>
                <a:gd name="connsiteX67" fmla="*/ 638366 w 647985"/>
                <a:gd name="connsiteY67" fmla="*/ 416243 h 768667"/>
                <a:gd name="connsiteX68" fmla="*/ 572644 w 647985"/>
                <a:gd name="connsiteY68" fmla="*/ 301943 h 768667"/>
                <a:gd name="connsiteX69" fmla="*/ 572644 w 647985"/>
                <a:gd name="connsiteY69" fmla="*/ 297180 h 768667"/>
                <a:gd name="connsiteX70" fmla="*/ 432626 w 647985"/>
                <a:gd name="connsiteY70" fmla="*/ 40005 h 768667"/>
                <a:gd name="connsiteX71" fmla="*/ 140209 w 647985"/>
                <a:gd name="connsiteY71" fmla="*/ 40005 h 768667"/>
                <a:gd name="connsiteX72" fmla="*/ 191 w 647985"/>
                <a:gd name="connsiteY72" fmla="*/ 297180 h 768667"/>
                <a:gd name="connsiteX73" fmla="*/ 112586 w 647985"/>
                <a:gd name="connsiteY73" fmla="*/ 527685 h 768667"/>
                <a:gd name="connsiteX74" fmla="*/ 112586 w 647985"/>
                <a:gd name="connsiteY74" fmla="*/ 768668 h 768667"/>
                <a:gd name="connsiteX75" fmla="*/ 413576 w 647985"/>
                <a:gd name="connsiteY75" fmla="*/ 768668 h 768667"/>
                <a:gd name="connsiteX76" fmla="*/ 413576 w 647985"/>
                <a:gd name="connsiteY76" fmla="*/ 654368 h 768667"/>
                <a:gd name="connsiteX77" fmla="*/ 460249 w 647985"/>
                <a:gd name="connsiteY77" fmla="*/ 654368 h 768667"/>
                <a:gd name="connsiteX78" fmla="*/ 540259 w 647985"/>
                <a:gd name="connsiteY78" fmla="*/ 621030 h 768667"/>
                <a:gd name="connsiteX79" fmla="*/ 572644 w 647985"/>
                <a:gd name="connsiteY79" fmla="*/ 540068 h 768667"/>
                <a:gd name="connsiteX80" fmla="*/ 572644 w 647985"/>
                <a:gd name="connsiteY80" fmla="*/ 482918 h 768667"/>
                <a:gd name="connsiteX81" fmla="*/ 614554 w 647985"/>
                <a:gd name="connsiteY81" fmla="*/ 482918 h 768667"/>
                <a:gd name="connsiteX82" fmla="*/ 638366 w 647985"/>
                <a:gd name="connsiteY82" fmla="*/ 416243 h 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47985" h="768667">
                  <a:moveTo>
                    <a:pt x="428816" y="187643"/>
                  </a:moveTo>
                  <a:lnTo>
                    <a:pt x="405004" y="199073"/>
                  </a:lnTo>
                  <a:cubicBezTo>
                    <a:pt x="403099" y="206693"/>
                    <a:pt x="399289" y="213360"/>
                    <a:pt x="395479" y="220028"/>
                  </a:cubicBezTo>
                  <a:lnTo>
                    <a:pt x="404051" y="244793"/>
                  </a:lnTo>
                  <a:lnTo>
                    <a:pt x="385001" y="263843"/>
                  </a:lnTo>
                  <a:lnTo>
                    <a:pt x="360236" y="255270"/>
                  </a:lnTo>
                  <a:cubicBezTo>
                    <a:pt x="353569" y="259080"/>
                    <a:pt x="346901" y="261937"/>
                    <a:pt x="339281" y="263843"/>
                  </a:cubicBezTo>
                  <a:lnTo>
                    <a:pt x="327851" y="286703"/>
                  </a:lnTo>
                  <a:lnTo>
                    <a:pt x="301181" y="286703"/>
                  </a:lnTo>
                  <a:lnTo>
                    <a:pt x="289751" y="262890"/>
                  </a:lnTo>
                  <a:cubicBezTo>
                    <a:pt x="282131" y="260985"/>
                    <a:pt x="275464" y="258128"/>
                    <a:pt x="268796" y="254318"/>
                  </a:cubicBezTo>
                  <a:lnTo>
                    <a:pt x="244031" y="262890"/>
                  </a:lnTo>
                  <a:lnTo>
                    <a:pt x="224981" y="243840"/>
                  </a:lnTo>
                  <a:lnTo>
                    <a:pt x="233554" y="219075"/>
                  </a:lnTo>
                  <a:cubicBezTo>
                    <a:pt x="229744" y="212408"/>
                    <a:pt x="226886" y="205740"/>
                    <a:pt x="224981" y="198120"/>
                  </a:cubicBezTo>
                  <a:lnTo>
                    <a:pt x="201169" y="186690"/>
                  </a:lnTo>
                  <a:lnTo>
                    <a:pt x="201169" y="160020"/>
                  </a:lnTo>
                  <a:lnTo>
                    <a:pt x="224981" y="148590"/>
                  </a:lnTo>
                  <a:cubicBezTo>
                    <a:pt x="226886" y="140970"/>
                    <a:pt x="229744" y="134303"/>
                    <a:pt x="233554" y="127635"/>
                  </a:cubicBezTo>
                  <a:lnTo>
                    <a:pt x="225934" y="102870"/>
                  </a:lnTo>
                  <a:lnTo>
                    <a:pt x="244984" y="83820"/>
                  </a:lnTo>
                  <a:lnTo>
                    <a:pt x="269749" y="92393"/>
                  </a:lnTo>
                  <a:cubicBezTo>
                    <a:pt x="276416" y="88583"/>
                    <a:pt x="283084" y="85725"/>
                    <a:pt x="290704" y="83820"/>
                  </a:cubicBezTo>
                  <a:lnTo>
                    <a:pt x="302134" y="60007"/>
                  </a:lnTo>
                  <a:lnTo>
                    <a:pt x="328804" y="60007"/>
                  </a:lnTo>
                  <a:lnTo>
                    <a:pt x="340234" y="82868"/>
                  </a:lnTo>
                  <a:cubicBezTo>
                    <a:pt x="347854" y="84773"/>
                    <a:pt x="354521" y="87630"/>
                    <a:pt x="361189" y="91440"/>
                  </a:cubicBezTo>
                  <a:lnTo>
                    <a:pt x="385954" y="82868"/>
                  </a:lnTo>
                  <a:lnTo>
                    <a:pt x="405004" y="101917"/>
                  </a:lnTo>
                  <a:lnTo>
                    <a:pt x="396431" y="126683"/>
                  </a:lnTo>
                  <a:cubicBezTo>
                    <a:pt x="400241" y="133350"/>
                    <a:pt x="403099" y="140018"/>
                    <a:pt x="405004" y="147638"/>
                  </a:cubicBezTo>
                  <a:lnTo>
                    <a:pt x="428816" y="159068"/>
                  </a:lnTo>
                  <a:lnTo>
                    <a:pt x="428816" y="187643"/>
                  </a:lnTo>
                  <a:close/>
                  <a:moveTo>
                    <a:pt x="308801" y="381000"/>
                  </a:moveTo>
                  <a:lnTo>
                    <a:pt x="284989" y="392430"/>
                  </a:lnTo>
                  <a:cubicBezTo>
                    <a:pt x="283084" y="400050"/>
                    <a:pt x="280226" y="406718"/>
                    <a:pt x="276416" y="413385"/>
                  </a:cubicBezTo>
                  <a:lnTo>
                    <a:pt x="284036" y="438150"/>
                  </a:lnTo>
                  <a:lnTo>
                    <a:pt x="264986" y="457200"/>
                  </a:lnTo>
                  <a:lnTo>
                    <a:pt x="240221" y="448628"/>
                  </a:lnTo>
                  <a:cubicBezTo>
                    <a:pt x="233554" y="452438"/>
                    <a:pt x="226886" y="455295"/>
                    <a:pt x="219266" y="457200"/>
                  </a:cubicBezTo>
                  <a:lnTo>
                    <a:pt x="208789" y="480060"/>
                  </a:lnTo>
                  <a:lnTo>
                    <a:pt x="182119" y="480060"/>
                  </a:lnTo>
                  <a:lnTo>
                    <a:pt x="170689" y="456248"/>
                  </a:lnTo>
                  <a:cubicBezTo>
                    <a:pt x="163069" y="454343"/>
                    <a:pt x="156401" y="451485"/>
                    <a:pt x="149734" y="447675"/>
                  </a:cubicBezTo>
                  <a:lnTo>
                    <a:pt x="124969" y="455295"/>
                  </a:lnTo>
                  <a:lnTo>
                    <a:pt x="105919" y="436245"/>
                  </a:lnTo>
                  <a:lnTo>
                    <a:pt x="114491" y="411480"/>
                  </a:lnTo>
                  <a:cubicBezTo>
                    <a:pt x="110681" y="404813"/>
                    <a:pt x="107824" y="398145"/>
                    <a:pt x="105919" y="390525"/>
                  </a:cubicBezTo>
                  <a:lnTo>
                    <a:pt x="82106" y="379095"/>
                  </a:lnTo>
                  <a:lnTo>
                    <a:pt x="82106" y="352425"/>
                  </a:lnTo>
                  <a:lnTo>
                    <a:pt x="105919" y="340995"/>
                  </a:lnTo>
                  <a:cubicBezTo>
                    <a:pt x="107824" y="333375"/>
                    <a:pt x="110681" y="326708"/>
                    <a:pt x="114491" y="320040"/>
                  </a:cubicBezTo>
                  <a:lnTo>
                    <a:pt x="105919" y="295275"/>
                  </a:lnTo>
                  <a:lnTo>
                    <a:pt x="124969" y="276225"/>
                  </a:lnTo>
                  <a:lnTo>
                    <a:pt x="149734" y="284798"/>
                  </a:lnTo>
                  <a:cubicBezTo>
                    <a:pt x="156401" y="280988"/>
                    <a:pt x="163069" y="278130"/>
                    <a:pt x="170689" y="276225"/>
                  </a:cubicBezTo>
                  <a:lnTo>
                    <a:pt x="182119" y="252412"/>
                  </a:lnTo>
                  <a:lnTo>
                    <a:pt x="209741" y="252412"/>
                  </a:lnTo>
                  <a:lnTo>
                    <a:pt x="221171" y="276225"/>
                  </a:lnTo>
                  <a:cubicBezTo>
                    <a:pt x="228791" y="278130"/>
                    <a:pt x="235459" y="280988"/>
                    <a:pt x="242126" y="284798"/>
                  </a:cubicBezTo>
                  <a:lnTo>
                    <a:pt x="266891" y="276225"/>
                  </a:lnTo>
                  <a:lnTo>
                    <a:pt x="285941" y="295275"/>
                  </a:lnTo>
                  <a:lnTo>
                    <a:pt x="277369" y="320040"/>
                  </a:lnTo>
                  <a:cubicBezTo>
                    <a:pt x="281179" y="326708"/>
                    <a:pt x="284036" y="333375"/>
                    <a:pt x="285941" y="340995"/>
                  </a:cubicBezTo>
                  <a:lnTo>
                    <a:pt x="309754" y="352425"/>
                  </a:lnTo>
                  <a:lnTo>
                    <a:pt x="308801" y="381000"/>
                  </a:lnTo>
                  <a:lnTo>
                    <a:pt x="308801" y="381000"/>
                  </a:lnTo>
                  <a:close/>
                  <a:moveTo>
                    <a:pt x="638366" y="416243"/>
                  </a:moveTo>
                  <a:lnTo>
                    <a:pt x="572644" y="301943"/>
                  </a:lnTo>
                  <a:lnTo>
                    <a:pt x="572644" y="297180"/>
                  </a:lnTo>
                  <a:cubicBezTo>
                    <a:pt x="576454" y="192405"/>
                    <a:pt x="523114" y="94298"/>
                    <a:pt x="432626" y="40005"/>
                  </a:cubicBezTo>
                  <a:cubicBezTo>
                    <a:pt x="342139" y="-13335"/>
                    <a:pt x="230696" y="-13335"/>
                    <a:pt x="140209" y="40005"/>
                  </a:cubicBezTo>
                  <a:cubicBezTo>
                    <a:pt x="49721" y="93345"/>
                    <a:pt x="-3619" y="192405"/>
                    <a:pt x="191" y="297180"/>
                  </a:cubicBezTo>
                  <a:cubicBezTo>
                    <a:pt x="191" y="387668"/>
                    <a:pt x="41149" y="472440"/>
                    <a:pt x="112586" y="527685"/>
                  </a:cubicBezTo>
                  <a:lnTo>
                    <a:pt x="112586" y="768668"/>
                  </a:lnTo>
                  <a:lnTo>
                    <a:pt x="413576" y="768668"/>
                  </a:lnTo>
                  <a:lnTo>
                    <a:pt x="413576" y="654368"/>
                  </a:lnTo>
                  <a:lnTo>
                    <a:pt x="460249" y="654368"/>
                  </a:lnTo>
                  <a:cubicBezTo>
                    <a:pt x="490729" y="654368"/>
                    <a:pt x="519304" y="641985"/>
                    <a:pt x="540259" y="621030"/>
                  </a:cubicBezTo>
                  <a:cubicBezTo>
                    <a:pt x="561214" y="599123"/>
                    <a:pt x="572644" y="570548"/>
                    <a:pt x="572644" y="540068"/>
                  </a:cubicBezTo>
                  <a:lnTo>
                    <a:pt x="572644" y="482918"/>
                  </a:lnTo>
                  <a:lnTo>
                    <a:pt x="614554" y="482918"/>
                  </a:lnTo>
                  <a:cubicBezTo>
                    <a:pt x="639319" y="480060"/>
                    <a:pt x="661226" y="451485"/>
                    <a:pt x="638366" y="416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7" descr="Stopwatch">
            <a:extLst>
              <a:ext uri="{FF2B5EF4-FFF2-40B4-BE49-F238E27FC236}">
                <a16:creationId xmlns:a16="http://schemas.microsoft.com/office/drawing/2014/main" id="{0951265B-C7F8-4C34-A080-F819EF62D6E7}"/>
              </a:ext>
            </a:extLst>
          </p:cNvPr>
          <p:cNvGrpSpPr/>
          <p:nvPr/>
        </p:nvGrpSpPr>
        <p:grpSpPr>
          <a:xfrm>
            <a:off x="7160774" y="2505269"/>
            <a:ext cx="914400" cy="914400"/>
            <a:chOff x="7160774" y="2505269"/>
            <a:chExt cx="914400" cy="91440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CD92153-DA23-4E4B-934F-E34B809A7F5C}"/>
                </a:ext>
              </a:extLst>
            </p:cNvPr>
            <p:cNvSpPr/>
            <p:nvPr/>
          </p:nvSpPr>
          <p:spPr>
            <a:xfrm>
              <a:off x="7598924" y="2800544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7E66C7A-364D-42A4-9913-C397E2F9861A}"/>
                </a:ext>
              </a:extLst>
            </p:cNvPr>
            <p:cNvSpPr/>
            <p:nvPr/>
          </p:nvSpPr>
          <p:spPr>
            <a:xfrm>
              <a:off x="7598924" y="3181544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991DE25-BDFE-4047-8F45-6E0332CA632A}"/>
                </a:ext>
              </a:extLst>
            </p:cNvPr>
            <p:cNvSpPr/>
            <p:nvPr/>
          </p:nvSpPr>
          <p:spPr>
            <a:xfrm>
              <a:off x="7789424" y="2981519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D6084AF-F4BB-4539-8BA7-C8BC6204A472}"/>
                </a:ext>
              </a:extLst>
            </p:cNvPr>
            <p:cNvSpPr/>
            <p:nvPr/>
          </p:nvSpPr>
          <p:spPr>
            <a:xfrm>
              <a:off x="7408424" y="2981519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89005F-350E-4B54-A74B-51E1BE6D38BD}"/>
                </a:ext>
              </a:extLst>
            </p:cNvPr>
            <p:cNvSpPr/>
            <p:nvPr/>
          </p:nvSpPr>
          <p:spPr>
            <a:xfrm>
              <a:off x="7598924" y="2867219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7D2D1E7-2A93-4BE5-83F3-6F09A3EC3115}"/>
                </a:ext>
              </a:extLst>
            </p:cNvPr>
            <p:cNvSpPr/>
            <p:nvPr/>
          </p:nvSpPr>
          <p:spPr>
            <a:xfrm>
              <a:off x="7294415" y="2590994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10" descr="Research">
            <a:extLst>
              <a:ext uri="{FF2B5EF4-FFF2-40B4-BE49-F238E27FC236}">
                <a16:creationId xmlns:a16="http://schemas.microsoft.com/office/drawing/2014/main" id="{F3D1A2AD-76C0-4EF5-A293-8C1A775EC057}"/>
              </a:ext>
            </a:extLst>
          </p:cNvPr>
          <p:cNvGrpSpPr/>
          <p:nvPr/>
        </p:nvGrpSpPr>
        <p:grpSpPr>
          <a:xfrm>
            <a:off x="8683079" y="3380460"/>
            <a:ext cx="914400" cy="914400"/>
            <a:chOff x="8683079" y="3380460"/>
            <a:chExt cx="914400" cy="9144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97A08D6-D37F-420F-9F79-BE8C9CB7BFE6}"/>
                </a:ext>
              </a:extLst>
            </p:cNvPr>
            <p:cNvSpPr/>
            <p:nvPr/>
          </p:nvSpPr>
          <p:spPr>
            <a:xfrm>
              <a:off x="8757368" y="3459512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5539F47-78D4-4B31-8954-6610ABE2BDBC}"/>
                </a:ext>
              </a:extLst>
            </p:cNvPr>
            <p:cNvSpPr/>
            <p:nvPr/>
          </p:nvSpPr>
          <p:spPr>
            <a:xfrm>
              <a:off x="8840241" y="3601075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3330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227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Lines Process – Slide Template</vt:lpstr>
      <vt:lpstr>Hexagon Lines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Lines Process</dc:title>
  <dc:creator>PresentationGO.com</dc:creator>
  <dc:description>© Copyright PresentationGO.com</dc:description>
  <dcterms:created xsi:type="dcterms:W3CDTF">2014-11-26T05:14:11Z</dcterms:created>
  <dcterms:modified xsi:type="dcterms:W3CDTF">2020-03-25T03:39:08Z</dcterms:modified>
  <cp:category>Charts &amp; Diagrams</cp:category>
</cp:coreProperties>
</file>