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81" r:id="rId4"/>
    <p:sldId id="352" r:id="rId5"/>
    <p:sldId id="382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600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9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4 Parts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00C61-3F73-41D4-BBF1-2A839E0EAF17}"/>
              </a:ext>
            </a:extLst>
          </p:cNvPr>
          <p:cNvGrpSpPr/>
          <p:nvPr/>
        </p:nvGrpSpPr>
        <p:grpSpPr>
          <a:xfrm>
            <a:off x="3810000" y="1143001"/>
            <a:ext cx="4572002" cy="4571999"/>
            <a:chOff x="3810000" y="1143001"/>
            <a:chExt cx="4572002" cy="457199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076207C-81F8-40BC-A02A-AA9CDE024B84}"/>
                </a:ext>
              </a:extLst>
            </p:cNvPr>
            <p:cNvSpPr/>
            <p:nvPr/>
          </p:nvSpPr>
          <p:spPr>
            <a:xfrm>
              <a:off x="4520856" y="1143001"/>
              <a:ext cx="3144336" cy="1551559"/>
            </a:xfrm>
            <a:custGeom>
              <a:avLst/>
              <a:gdLst>
                <a:gd name="connsiteX0" fmla="*/ 1575144 w 3144336"/>
                <a:gd name="connsiteY0" fmla="*/ 0 h 1551559"/>
                <a:gd name="connsiteX1" fmla="*/ 3029253 w 3144336"/>
                <a:gd name="connsiteY1" fmla="*/ 522011 h 1551559"/>
                <a:gd name="connsiteX2" fmla="*/ 3144336 w 3144336"/>
                <a:gd name="connsiteY2" fmla="*/ 626606 h 1551559"/>
                <a:gd name="connsiteX3" fmla="*/ 2678945 w 3144336"/>
                <a:gd name="connsiteY3" fmla="*/ 1091997 h 1551559"/>
                <a:gd name="connsiteX4" fmla="*/ 459981 w 3144336"/>
                <a:gd name="connsiteY4" fmla="*/ 1091997 h 1551559"/>
                <a:gd name="connsiteX5" fmla="*/ 0 w 3144336"/>
                <a:gd name="connsiteY5" fmla="*/ 632016 h 1551559"/>
                <a:gd name="connsiteX6" fmla="*/ 121036 w 3144336"/>
                <a:gd name="connsiteY6" fmla="*/ 522011 h 1551559"/>
                <a:gd name="connsiteX7" fmla="*/ 1575144 w 3144336"/>
                <a:gd name="connsiteY7" fmla="*/ 0 h 155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336" h="1551559">
                  <a:moveTo>
                    <a:pt x="1575144" y="0"/>
                  </a:moveTo>
                  <a:cubicBezTo>
                    <a:pt x="2127498" y="0"/>
                    <a:pt x="2634097" y="195900"/>
                    <a:pt x="3029253" y="522011"/>
                  </a:cubicBezTo>
                  <a:lnTo>
                    <a:pt x="3144336" y="626606"/>
                  </a:lnTo>
                  <a:lnTo>
                    <a:pt x="2678945" y="1091997"/>
                  </a:lnTo>
                  <a:cubicBezTo>
                    <a:pt x="2066195" y="1704747"/>
                    <a:pt x="1072731" y="1704747"/>
                    <a:pt x="459981" y="1091997"/>
                  </a:cubicBezTo>
                  <a:lnTo>
                    <a:pt x="0" y="632016"/>
                  </a:lnTo>
                  <a:lnTo>
                    <a:pt x="121036" y="522011"/>
                  </a:lnTo>
                  <a:cubicBezTo>
                    <a:pt x="516192" y="195900"/>
                    <a:pt x="1022790" y="0"/>
                    <a:pt x="1575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AA98931-E79F-4E02-B024-8A222DB3B642}"/>
                </a:ext>
              </a:extLst>
            </p:cNvPr>
            <p:cNvSpPr/>
            <p:nvPr/>
          </p:nvSpPr>
          <p:spPr>
            <a:xfrm>
              <a:off x="6796507" y="1839055"/>
              <a:ext cx="1585495" cy="3179890"/>
            </a:xfrm>
            <a:custGeom>
              <a:avLst/>
              <a:gdLst>
                <a:gd name="connsiteX0" fmla="*/ 940026 w 1585495"/>
                <a:gd name="connsiteY0" fmla="*/ 0 h 3179890"/>
                <a:gd name="connsiteX1" fmla="*/ 1063483 w 1585495"/>
                <a:gd name="connsiteY1" fmla="*/ 135837 h 3179890"/>
                <a:gd name="connsiteX2" fmla="*/ 1585495 w 1585495"/>
                <a:gd name="connsiteY2" fmla="*/ 1589945 h 3179890"/>
                <a:gd name="connsiteX3" fmla="*/ 1063483 w 1585495"/>
                <a:gd name="connsiteY3" fmla="*/ 3044054 h 3179890"/>
                <a:gd name="connsiteX4" fmla="*/ 940026 w 1585495"/>
                <a:gd name="connsiteY4" fmla="*/ 3179890 h 3179890"/>
                <a:gd name="connsiteX5" fmla="*/ 459563 w 1585495"/>
                <a:gd name="connsiteY5" fmla="*/ 2699427 h 3179890"/>
                <a:gd name="connsiteX6" fmla="*/ 459563 w 1585495"/>
                <a:gd name="connsiteY6" fmla="*/ 480463 h 317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5" h="3179890">
                  <a:moveTo>
                    <a:pt x="940026" y="0"/>
                  </a:moveTo>
                  <a:lnTo>
                    <a:pt x="1063483" y="135837"/>
                  </a:lnTo>
                  <a:cubicBezTo>
                    <a:pt x="1389595" y="530993"/>
                    <a:pt x="1585495" y="1037591"/>
                    <a:pt x="1585495" y="1589945"/>
                  </a:cubicBezTo>
                  <a:cubicBezTo>
                    <a:pt x="1585495" y="2142299"/>
                    <a:pt x="1389595" y="2648898"/>
                    <a:pt x="1063483" y="3044054"/>
                  </a:cubicBezTo>
                  <a:lnTo>
                    <a:pt x="940026" y="3179890"/>
                  </a:lnTo>
                  <a:lnTo>
                    <a:pt x="459563" y="2699427"/>
                  </a:lnTo>
                  <a:cubicBezTo>
                    <a:pt x="-153188" y="2086677"/>
                    <a:pt x="-153188" y="1093213"/>
                    <a:pt x="459563" y="4804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39AC15-22D8-4BF1-8FB0-556910C8F8E3}"/>
                </a:ext>
              </a:extLst>
            </p:cNvPr>
            <p:cNvSpPr/>
            <p:nvPr/>
          </p:nvSpPr>
          <p:spPr>
            <a:xfrm>
              <a:off x="4503079" y="4129506"/>
              <a:ext cx="3179890" cy="1585494"/>
            </a:xfrm>
            <a:custGeom>
              <a:avLst/>
              <a:gdLst>
                <a:gd name="connsiteX0" fmla="*/ 1587240 w 3179890"/>
                <a:gd name="connsiteY0" fmla="*/ 0 h 1585494"/>
                <a:gd name="connsiteX1" fmla="*/ 2696722 w 3179890"/>
                <a:gd name="connsiteY1" fmla="*/ 459563 h 1585494"/>
                <a:gd name="connsiteX2" fmla="*/ 3179890 w 3179890"/>
                <a:gd name="connsiteY2" fmla="*/ 942731 h 1585494"/>
                <a:gd name="connsiteX3" fmla="*/ 3047030 w 3179890"/>
                <a:gd name="connsiteY3" fmla="*/ 1063483 h 1585494"/>
                <a:gd name="connsiteX4" fmla="*/ 1592921 w 3179890"/>
                <a:gd name="connsiteY4" fmla="*/ 1585494 h 1585494"/>
                <a:gd name="connsiteX5" fmla="*/ 138813 w 3179890"/>
                <a:gd name="connsiteY5" fmla="*/ 1063483 h 1585494"/>
                <a:gd name="connsiteX6" fmla="*/ 0 w 3179890"/>
                <a:gd name="connsiteY6" fmla="*/ 937322 h 1585494"/>
                <a:gd name="connsiteX7" fmla="*/ 477758 w 3179890"/>
                <a:gd name="connsiteY7" fmla="*/ 459563 h 1585494"/>
                <a:gd name="connsiteX8" fmla="*/ 1587240 w 3179890"/>
                <a:gd name="connsiteY8" fmla="*/ 0 h 158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9890" h="1585494">
                  <a:moveTo>
                    <a:pt x="1587240" y="0"/>
                  </a:moveTo>
                  <a:cubicBezTo>
                    <a:pt x="1988795" y="0"/>
                    <a:pt x="2390348" y="153188"/>
                    <a:pt x="2696722" y="459563"/>
                  </a:cubicBezTo>
                  <a:lnTo>
                    <a:pt x="3179890" y="942731"/>
                  </a:lnTo>
                  <a:lnTo>
                    <a:pt x="3047030" y="1063483"/>
                  </a:lnTo>
                  <a:cubicBezTo>
                    <a:pt x="2651874" y="1389594"/>
                    <a:pt x="2145275" y="1585494"/>
                    <a:pt x="1592921" y="1585494"/>
                  </a:cubicBezTo>
                  <a:cubicBezTo>
                    <a:pt x="1040567" y="1585494"/>
                    <a:pt x="533969" y="1389594"/>
                    <a:pt x="138813" y="1063483"/>
                  </a:cubicBezTo>
                  <a:lnTo>
                    <a:pt x="0" y="937322"/>
                  </a:lnTo>
                  <a:lnTo>
                    <a:pt x="477758" y="459563"/>
                  </a:lnTo>
                  <a:cubicBezTo>
                    <a:pt x="784133" y="153188"/>
                    <a:pt x="1185687" y="0"/>
                    <a:pt x="1587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6DC6A1B-6241-4AF8-B065-454D908DF84C}"/>
                </a:ext>
              </a:extLst>
            </p:cNvPr>
            <p:cNvSpPr/>
            <p:nvPr/>
          </p:nvSpPr>
          <p:spPr>
            <a:xfrm>
              <a:off x="3810000" y="1839055"/>
              <a:ext cx="1585494" cy="3179891"/>
            </a:xfrm>
            <a:custGeom>
              <a:avLst/>
              <a:gdLst>
                <a:gd name="connsiteX0" fmla="*/ 645469 w 1585494"/>
                <a:gd name="connsiteY0" fmla="*/ 0 h 3179891"/>
                <a:gd name="connsiteX1" fmla="*/ 1125932 w 1585494"/>
                <a:gd name="connsiteY1" fmla="*/ 480463 h 3179891"/>
                <a:gd name="connsiteX2" fmla="*/ 1125932 w 1585494"/>
                <a:gd name="connsiteY2" fmla="*/ 2699427 h 3179891"/>
                <a:gd name="connsiteX3" fmla="*/ 645468 w 1585494"/>
                <a:gd name="connsiteY3" fmla="*/ 3179891 h 3179891"/>
                <a:gd name="connsiteX4" fmla="*/ 522011 w 1585494"/>
                <a:gd name="connsiteY4" fmla="*/ 3044055 h 3179891"/>
                <a:gd name="connsiteX5" fmla="*/ 0 w 1585494"/>
                <a:gd name="connsiteY5" fmla="*/ 1589946 h 3179891"/>
                <a:gd name="connsiteX6" fmla="*/ 522011 w 1585494"/>
                <a:gd name="connsiteY6" fmla="*/ 135838 h 317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4" h="3179891">
                  <a:moveTo>
                    <a:pt x="645469" y="0"/>
                  </a:moveTo>
                  <a:lnTo>
                    <a:pt x="1125932" y="480463"/>
                  </a:lnTo>
                  <a:cubicBezTo>
                    <a:pt x="1738682" y="1093213"/>
                    <a:pt x="1738682" y="2086677"/>
                    <a:pt x="1125932" y="2699427"/>
                  </a:cubicBezTo>
                  <a:lnTo>
                    <a:pt x="645468" y="3179891"/>
                  </a:lnTo>
                  <a:lnTo>
                    <a:pt x="522011" y="3044055"/>
                  </a:lnTo>
                  <a:cubicBezTo>
                    <a:pt x="195900" y="2648899"/>
                    <a:pt x="0" y="2142300"/>
                    <a:pt x="0" y="1589946"/>
                  </a:cubicBezTo>
                  <a:cubicBezTo>
                    <a:pt x="0" y="1037592"/>
                    <a:pt x="195900" y="530994"/>
                    <a:pt x="522011" y="1358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73B19CE-E918-41D8-A512-D90DC0E9C272}"/>
                </a:ext>
              </a:extLst>
            </p:cNvPr>
            <p:cNvSpPr/>
            <p:nvPr/>
          </p:nvSpPr>
          <p:spPr>
            <a:xfrm>
              <a:off x="5105782" y="1958219"/>
              <a:ext cx="1978839" cy="736341"/>
            </a:xfrm>
            <a:custGeom>
              <a:avLst/>
              <a:gdLst>
                <a:gd name="connsiteX0" fmla="*/ 993737 w 1978839"/>
                <a:gd name="connsiteY0" fmla="*/ 0 h 736341"/>
                <a:gd name="connsiteX1" fmla="*/ 1929291 w 1978839"/>
                <a:gd name="connsiteY1" fmla="*/ 335855 h 736341"/>
                <a:gd name="connsiteX2" fmla="*/ 1978839 w 1978839"/>
                <a:gd name="connsiteY2" fmla="*/ 380887 h 736341"/>
                <a:gd name="connsiteX3" fmla="*/ 1974854 w 1978839"/>
                <a:gd name="connsiteY3" fmla="*/ 384489 h 736341"/>
                <a:gd name="connsiteX4" fmla="*/ 121196 w 1978839"/>
                <a:gd name="connsiteY4" fmla="*/ 477838 h 736341"/>
                <a:gd name="connsiteX5" fmla="*/ 0 w 1978839"/>
                <a:gd name="connsiteY5" fmla="*/ 388736 h 736341"/>
                <a:gd name="connsiteX6" fmla="*/ 58184 w 1978839"/>
                <a:gd name="connsiteY6" fmla="*/ 335855 h 736341"/>
                <a:gd name="connsiteX7" fmla="*/ 993737 w 1978839"/>
                <a:gd name="connsiteY7" fmla="*/ 0 h 73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8839" h="736341">
                  <a:moveTo>
                    <a:pt x="993737" y="0"/>
                  </a:moveTo>
                  <a:cubicBezTo>
                    <a:pt x="1349114" y="0"/>
                    <a:pt x="1675053" y="126039"/>
                    <a:pt x="1929291" y="335855"/>
                  </a:cubicBezTo>
                  <a:lnTo>
                    <a:pt x="1978839" y="380887"/>
                  </a:lnTo>
                  <a:lnTo>
                    <a:pt x="1974854" y="384489"/>
                  </a:lnTo>
                  <a:cubicBezTo>
                    <a:pt x="1440745" y="820116"/>
                    <a:pt x="686722" y="851232"/>
                    <a:pt x="121196" y="477838"/>
                  </a:cubicBezTo>
                  <a:lnTo>
                    <a:pt x="0" y="388736"/>
                  </a:lnTo>
                  <a:lnTo>
                    <a:pt x="58184" y="335855"/>
                  </a:lnTo>
                  <a:cubicBezTo>
                    <a:pt x="312422" y="126039"/>
                    <a:pt x="638360" y="0"/>
                    <a:pt x="993737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D43BCE-A3DB-4D34-9F84-376FCDFC4F81}"/>
                </a:ext>
              </a:extLst>
            </p:cNvPr>
            <p:cNvSpPr/>
            <p:nvPr/>
          </p:nvSpPr>
          <p:spPr>
            <a:xfrm>
              <a:off x="6796507" y="2418652"/>
              <a:ext cx="773792" cy="2020696"/>
            </a:xfrm>
            <a:custGeom>
              <a:avLst/>
              <a:gdLst>
                <a:gd name="connsiteX0" fmla="*/ 369959 w 773792"/>
                <a:gd name="connsiteY0" fmla="*/ 0 h 2020696"/>
                <a:gd name="connsiteX1" fmla="*/ 437937 w 773792"/>
                <a:gd name="connsiteY1" fmla="*/ 74795 h 2020696"/>
                <a:gd name="connsiteX2" fmla="*/ 773792 w 773792"/>
                <a:gd name="connsiteY2" fmla="*/ 1010348 h 2020696"/>
                <a:gd name="connsiteX3" fmla="*/ 437937 w 773792"/>
                <a:gd name="connsiteY3" fmla="*/ 1945902 h 2020696"/>
                <a:gd name="connsiteX4" fmla="*/ 369959 w 773792"/>
                <a:gd name="connsiteY4" fmla="*/ 2020696 h 2020696"/>
                <a:gd name="connsiteX5" fmla="*/ 351853 w 773792"/>
                <a:gd name="connsiteY5" fmla="*/ 2000664 h 2020696"/>
                <a:gd name="connsiteX6" fmla="*/ 351853 w 773792"/>
                <a:gd name="connsiteY6" fmla="*/ 20032 h 202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792" h="2020696">
                  <a:moveTo>
                    <a:pt x="369959" y="0"/>
                  </a:moveTo>
                  <a:lnTo>
                    <a:pt x="437937" y="74795"/>
                  </a:lnTo>
                  <a:cubicBezTo>
                    <a:pt x="647753" y="329032"/>
                    <a:pt x="773792" y="654971"/>
                    <a:pt x="773792" y="1010348"/>
                  </a:cubicBezTo>
                  <a:cubicBezTo>
                    <a:pt x="773792" y="1365725"/>
                    <a:pt x="647753" y="1691664"/>
                    <a:pt x="437937" y="1945902"/>
                  </a:cubicBezTo>
                  <a:lnTo>
                    <a:pt x="369959" y="2020696"/>
                  </a:lnTo>
                  <a:lnTo>
                    <a:pt x="351853" y="2000664"/>
                  </a:lnTo>
                  <a:cubicBezTo>
                    <a:pt x="-117285" y="1425470"/>
                    <a:pt x="-117285" y="595227"/>
                    <a:pt x="351853" y="20032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87EEEE-BFFA-4B67-9FEC-398E12791311}"/>
                </a:ext>
              </a:extLst>
            </p:cNvPr>
            <p:cNvSpPr/>
            <p:nvPr/>
          </p:nvSpPr>
          <p:spPr>
            <a:xfrm>
              <a:off x="5086525" y="4129507"/>
              <a:ext cx="2016815" cy="770275"/>
            </a:xfrm>
            <a:custGeom>
              <a:avLst/>
              <a:gdLst>
                <a:gd name="connsiteX0" fmla="*/ 1003795 w 2016815"/>
                <a:gd name="connsiteY0" fmla="*/ 0 h 770275"/>
                <a:gd name="connsiteX1" fmla="*/ 1994111 w 2016815"/>
                <a:gd name="connsiteY1" fmla="*/ 351853 h 770275"/>
                <a:gd name="connsiteX2" fmla="*/ 2016815 w 2016815"/>
                <a:gd name="connsiteY2" fmla="*/ 372375 h 770275"/>
                <a:gd name="connsiteX3" fmla="*/ 1948548 w 2016815"/>
                <a:gd name="connsiteY3" fmla="*/ 434420 h 770275"/>
                <a:gd name="connsiteX4" fmla="*/ 1012994 w 2016815"/>
                <a:gd name="connsiteY4" fmla="*/ 770275 h 770275"/>
                <a:gd name="connsiteX5" fmla="*/ 77441 w 2016815"/>
                <a:gd name="connsiteY5" fmla="*/ 434420 h 770275"/>
                <a:gd name="connsiteX6" fmla="*/ 0 w 2016815"/>
                <a:gd name="connsiteY6" fmla="*/ 364037 h 770275"/>
                <a:gd name="connsiteX7" fmla="*/ 13480 w 2016815"/>
                <a:gd name="connsiteY7" fmla="*/ 351853 h 770275"/>
                <a:gd name="connsiteX8" fmla="*/ 1003795 w 2016815"/>
                <a:gd name="connsiteY8" fmla="*/ 0 h 77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6815" h="770275">
                  <a:moveTo>
                    <a:pt x="1003795" y="0"/>
                  </a:moveTo>
                  <a:cubicBezTo>
                    <a:pt x="1355156" y="0"/>
                    <a:pt x="1706515" y="117285"/>
                    <a:pt x="1994111" y="351853"/>
                  </a:cubicBezTo>
                  <a:lnTo>
                    <a:pt x="2016815" y="372375"/>
                  </a:lnTo>
                  <a:lnTo>
                    <a:pt x="1948548" y="434420"/>
                  </a:lnTo>
                  <a:cubicBezTo>
                    <a:pt x="1694310" y="644236"/>
                    <a:pt x="1368371" y="770275"/>
                    <a:pt x="1012994" y="770275"/>
                  </a:cubicBezTo>
                  <a:cubicBezTo>
                    <a:pt x="657617" y="770275"/>
                    <a:pt x="331679" y="644236"/>
                    <a:pt x="77441" y="434420"/>
                  </a:cubicBezTo>
                  <a:lnTo>
                    <a:pt x="0" y="364037"/>
                  </a:lnTo>
                  <a:lnTo>
                    <a:pt x="13480" y="351853"/>
                  </a:lnTo>
                  <a:cubicBezTo>
                    <a:pt x="301077" y="117285"/>
                    <a:pt x="652436" y="0"/>
                    <a:pt x="1003795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C283CC-89C2-4818-A28F-543888F0150B}"/>
                </a:ext>
              </a:extLst>
            </p:cNvPr>
            <p:cNvSpPr/>
            <p:nvPr/>
          </p:nvSpPr>
          <p:spPr>
            <a:xfrm>
              <a:off x="4628738" y="2422533"/>
              <a:ext cx="766757" cy="2012935"/>
            </a:xfrm>
            <a:custGeom>
              <a:avLst/>
              <a:gdLst>
                <a:gd name="connsiteX0" fmla="*/ 400306 w 766757"/>
                <a:gd name="connsiteY0" fmla="*/ 0 h 2012935"/>
                <a:gd name="connsiteX1" fmla="*/ 414905 w 766757"/>
                <a:gd name="connsiteY1" fmla="*/ 16151 h 2012935"/>
                <a:gd name="connsiteX2" fmla="*/ 414905 w 766757"/>
                <a:gd name="connsiteY2" fmla="*/ 1996783 h 2012935"/>
                <a:gd name="connsiteX3" fmla="*/ 400306 w 766757"/>
                <a:gd name="connsiteY3" fmla="*/ 2012935 h 2012935"/>
                <a:gd name="connsiteX4" fmla="*/ 335855 w 766757"/>
                <a:gd name="connsiteY4" fmla="*/ 1942021 h 2012935"/>
                <a:gd name="connsiteX5" fmla="*/ 0 w 766757"/>
                <a:gd name="connsiteY5" fmla="*/ 1006467 h 2012935"/>
                <a:gd name="connsiteX6" fmla="*/ 335855 w 766757"/>
                <a:gd name="connsiteY6" fmla="*/ 70914 h 20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57" h="2012935">
                  <a:moveTo>
                    <a:pt x="400306" y="0"/>
                  </a:moveTo>
                  <a:lnTo>
                    <a:pt x="414905" y="16151"/>
                  </a:lnTo>
                  <a:cubicBezTo>
                    <a:pt x="884042" y="591346"/>
                    <a:pt x="884042" y="1421589"/>
                    <a:pt x="414905" y="1996783"/>
                  </a:cubicBezTo>
                  <a:lnTo>
                    <a:pt x="400306" y="2012935"/>
                  </a:lnTo>
                  <a:lnTo>
                    <a:pt x="335855" y="1942021"/>
                  </a:lnTo>
                  <a:cubicBezTo>
                    <a:pt x="126040" y="1687783"/>
                    <a:pt x="0" y="1361844"/>
                    <a:pt x="0" y="1006467"/>
                  </a:cubicBezTo>
                  <a:cubicBezTo>
                    <a:pt x="0" y="651090"/>
                    <a:pt x="126040" y="325151"/>
                    <a:pt x="335855" y="7091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8923583" y="3636471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334542" y="363647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8931378" y="1931377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342337" y="1931377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620143" y="2033420"/>
            <a:ext cx="436111" cy="272050"/>
            <a:chOff x="620143" y="2033420"/>
            <a:chExt cx="436111" cy="272050"/>
          </a:xfrm>
          <a:solidFill>
            <a:srgbClr val="7E9445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588993" y="3634855"/>
            <a:ext cx="498413" cy="498413"/>
            <a:chOff x="588993" y="3634855"/>
            <a:chExt cx="498413" cy="498413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24" descr="Users">
            <a:extLst>
              <a:ext uri="{FF2B5EF4-FFF2-40B4-BE49-F238E27FC236}">
                <a16:creationId xmlns:a16="http://schemas.microsoft.com/office/drawing/2014/main" id="{F35322FF-8595-47E0-8D7C-A88C3949B485}"/>
              </a:ext>
            </a:extLst>
          </p:cNvPr>
          <p:cNvGrpSpPr/>
          <p:nvPr/>
        </p:nvGrpSpPr>
        <p:grpSpPr>
          <a:xfrm>
            <a:off x="3939015" y="3249500"/>
            <a:ext cx="575494" cy="358998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9B4CDCB-35F9-4B38-8A63-A76F16022C0A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209DB0F-7D8C-42D8-ACF9-730EEB96235B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02F50BC-DDAF-452A-A8D5-5B2E98D9FC56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45DC09C-6C94-4904-8202-C1F0346A7E67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EC71C8E-AD3F-4F58-99F3-4F411F8F26CD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0F76D0B-8422-450C-8B1D-57F6F7091EC5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26" descr="Lightbulb">
            <a:extLst>
              <a:ext uri="{FF2B5EF4-FFF2-40B4-BE49-F238E27FC236}">
                <a16:creationId xmlns:a16="http://schemas.microsoft.com/office/drawing/2014/main" id="{8D76E3CF-42DD-446D-A3AD-CE0D62B79B83}"/>
              </a:ext>
            </a:extLst>
          </p:cNvPr>
          <p:cNvGrpSpPr/>
          <p:nvPr/>
        </p:nvGrpSpPr>
        <p:grpSpPr>
          <a:xfrm>
            <a:off x="5767146" y="4992021"/>
            <a:ext cx="657708" cy="657708"/>
            <a:chOff x="5767146" y="4992021"/>
            <a:chExt cx="657708" cy="657708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6130181-EF95-4A9B-BEFB-51AC951030B7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0DBC23D-1168-450B-A5AB-731BC3B1B8B7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4CD93DA-2DD7-4523-BAD4-972B0F201006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26B5151-0A76-4AED-8567-7FCD9E02085D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27" descr="Rocket">
            <a:extLst>
              <a:ext uri="{FF2B5EF4-FFF2-40B4-BE49-F238E27FC236}">
                <a16:creationId xmlns:a16="http://schemas.microsoft.com/office/drawing/2014/main" id="{DB81E725-7789-4D17-9D47-778E961E967C}"/>
              </a:ext>
            </a:extLst>
          </p:cNvPr>
          <p:cNvGrpSpPr/>
          <p:nvPr/>
        </p:nvGrpSpPr>
        <p:grpSpPr>
          <a:xfrm>
            <a:off x="5767146" y="1240929"/>
            <a:ext cx="657708" cy="657708"/>
            <a:chOff x="5767146" y="1240929"/>
            <a:chExt cx="657708" cy="657708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A7FE9A0-E05D-40FD-85EB-95A669A55994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21EE02-C14E-43E2-BA27-DF95D053225D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6DFA7B8-556D-48AB-939A-5F958279F3ED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1481155-3C24-401E-B550-B555A46F8AD7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3D16D0C-A22C-4DC8-8EAF-F511486F9F17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8" name="Graphic 25" descr="Puzzle">
            <a:extLst>
              <a:ext uri="{FF2B5EF4-FFF2-40B4-BE49-F238E27FC236}">
                <a16:creationId xmlns:a16="http://schemas.microsoft.com/office/drawing/2014/main" id="{AF4D1D87-36DF-4738-B474-066E7BD86D44}"/>
              </a:ext>
            </a:extLst>
          </p:cNvPr>
          <p:cNvSpPr/>
          <p:nvPr/>
        </p:nvSpPr>
        <p:spPr>
          <a:xfrm>
            <a:off x="7692655" y="3141252"/>
            <a:ext cx="548090" cy="548090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11104594" y="1920239"/>
            <a:ext cx="498413" cy="498413"/>
            <a:chOff x="11104594" y="1920239"/>
            <a:chExt cx="498413" cy="498413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11146127" y="366600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20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4 Parts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00C61-3F73-41D4-BBF1-2A839E0EAF17}"/>
              </a:ext>
            </a:extLst>
          </p:cNvPr>
          <p:cNvGrpSpPr/>
          <p:nvPr/>
        </p:nvGrpSpPr>
        <p:grpSpPr>
          <a:xfrm>
            <a:off x="3810000" y="1143001"/>
            <a:ext cx="4572002" cy="4571999"/>
            <a:chOff x="3810000" y="1143001"/>
            <a:chExt cx="4572002" cy="457199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076207C-81F8-40BC-A02A-AA9CDE024B84}"/>
                </a:ext>
              </a:extLst>
            </p:cNvPr>
            <p:cNvSpPr/>
            <p:nvPr/>
          </p:nvSpPr>
          <p:spPr>
            <a:xfrm>
              <a:off x="4520856" y="1143001"/>
              <a:ext cx="3144336" cy="1551559"/>
            </a:xfrm>
            <a:custGeom>
              <a:avLst/>
              <a:gdLst>
                <a:gd name="connsiteX0" fmla="*/ 1575144 w 3144336"/>
                <a:gd name="connsiteY0" fmla="*/ 0 h 1551559"/>
                <a:gd name="connsiteX1" fmla="*/ 3029253 w 3144336"/>
                <a:gd name="connsiteY1" fmla="*/ 522011 h 1551559"/>
                <a:gd name="connsiteX2" fmla="*/ 3144336 w 3144336"/>
                <a:gd name="connsiteY2" fmla="*/ 626606 h 1551559"/>
                <a:gd name="connsiteX3" fmla="*/ 2678945 w 3144336"/>
                <a:gd name="connsiteY3" fmla="*/ 1091997 h 1551559"/>
                <a:gd name="connsiteX4" fmla="*/ 459981 w 3144336"/>
                <a:gd name="connsiteY4" fmla="*/ 1091997 h 1551559"/>
                <a:gd name="connsiteX5" fmla="*/ 0 w 3144336"/>
                <a:gd name="connsiteY5" fmla="*/ 632016 h 1551559"/>
                <a:gd name="connsiteX6" fmla="*/ 121036 w 3144336"/>
                <a:gd name="connsiteY6" fmla="*/ 522011 h 1551559"/>
                <a:gd name="connsiteX7" fmla="*/ 1575144 w 3144336"/>
                <a:gd name="connsiteY7" fmla="*/ 0 h 155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336" h="1551559">
                  <a:moveTo>
                    <a:pt x="1575144" y="0"/>
                  </a:moveTo>
                  <a:cubicBezTo>
                    <a:pt x="2127498" y="0"/>
                    <a:pt x="2634097" y="195900"/>
                    <a:pt x="3029253" y="522011"/>
                  </a:cubicBezTo>
                  <a:lnTo>
                    <a:pt x="3144336" y="626606"/>
                  </a:lnTo>
                  <a:lnTo>
                    <a:pt x="2678945" y="1091997"/>
                  </a:lnTo>
                  <a:cubicBezTo>
                    <a:pt x="2066195" y="1704747"/>
                    <a:pt x="1072731" y="1704747"/>
                    <a:pt x="459981" y="1091997"/>
                  </a:cubicBezTo>
                  <a:lnTo>
                    <a:pt x="0" y="632016"/>
                  </a:lnTo>
                  <a:lnTo>
                    <a:pt x="121036" y="522011"/>
                  </a:lnTo>
                  <a:cubicBezTo>
                    <a:pt x="516192" y="195900"/>
                    <a:pt x="1022790" y="0"/>
                    <a:pt x="1575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AA98931-E79F-4E02-B024-8A222DB3B642}"/>
                </a:ext>
              </a:extLst>
            </p:cNvPr>
            <p:cNvSpPr/>
            <p:nvPr/>
          </p:nvSpPr>
          <p:spPr>
            <a:xfrm>
              <a:off x="6796507" y="1839055"/>
              <a:ext cx="1585495" cy="3179890"/>
            </a:xfrm>
            <a:custGeom>
              <a:avLst/>
              <a:gdLst>
                <a:gd name="connsiteX0" fmla="*/ 940026 w 1585495"/>
                <a:gd name="connsiteY0" fmla="*/ 0 h 3179890"/>
                <a:gd name="connsiteX1" fmla="*/ 1063483 w 1585495"/>
                <a:gd name="connsiteY1" fmla="*/ 135837 h 3179890"/>
                <a:gd name="connsiteX2" fmla="*/ 1585495 w 1585495"/>
                <a:gd name="connsiteY2" fmla="*/ 1589945 h 3179890"/>
                <a:gd name="connsiteX3" fmla="*/ 1063483 w 1585495"/>
                <a:gd name="connsiteY3" fmla="*/ 3044054 h 3179890"/>
                <a:gd name="connsiteX4" fmla="*/ 940026 w 1585495"/>
                <a:gd name="connsiteY4" fmla="*/ 3179890 h 3179890"/>
                <a:gd name="connsiteX5" fmla="*/ 459563 w 1585495"/>
                <a:gd name="connsiteY5" fmla="*/ 2699427 h 3179890"/>
                <a:gd name="connsiteX6" fmla="*/ 459563 w 1585495"/>
                <a:gd name="connsiteY6" fmla="*/ 480463 h 317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5" h="3179890">
                  <a:moveTo>
                    <a:pt x="940026" y="0"/>
                  </a:moveTo>
                  <a:lnTo>
                    <a:pt x="1063483" y="135837"/>
                  </a:lnTo>
                  <a:cubicBezTo>
                    <a:pt x="1389595" y="530993"/>
                    <a:pt x="1585495" y="1037591"/>
                    <a:pt x="1585495" y="1589945"/>
                  </a:cubicBezTo>
                  <a:cubicBezTo>
                    <a:pt x="1585495" y="2142299"/>
                    <a:pt x="1389595" y="2648898"/>
                    <a:pt x="1063483" y="3044054"/>
                  </a:cubicBezTo>
                  <a:lnTo>
                    <a:pt x="940026" y="3179890"/>
                  </a:lnTo>
                  <a:lnTo>
                    <a:pt x="459563" y="2699427"/>
                  </a:lnTo>
                  <a:cubicBezTo>
                    <a:pt x="-153188" y="2086677"/>
                    <a:pt x="-153188" y="1093213"/>
                    <a:pt x="459563" y="4804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39AC15-22D8-4BF1-8FB0-556910C8F8E3}"/>
                </a:ext>
              </a:extLst>
            </p:cNvPr>
            <p:cNvSpPr/>
            <p:nvPr/>
          </p:nvSpPr>
          <p:spPr>
            <a:xfrm>
              <a:off x="4503079" y="4129506"/>
              <a:ext cx="3179890" cy="1585494"/>
            </a:xfrm>
            <a:custGeom>
              <a:avLst/>
              <a:gdLst>
                <a:gd name="connsiteX0" fmla="*/ 1587240 w 3179890"/>
                <a:gd name="connsiteY0" fmla="*/ 0 h 1585494"/>
                <a:gd name="connsiteX1" fmla="*/ 2696722 w 3179890"/>
                <a:gd name="connsiteY1" fmla="*/ 459563 h 1585494"/>
                <a:gd name="connsiteX2" fmla="*/ 3179890 w 3179890"/>
                <a:gd name="connsiteY2" fmla="*/ 942731 h 1585494"/>
                <a:gd name="connsiteX3" fmla="*/ 3047030 w 3179890"/>
                <a:gd name="connsiteY3" fmla="*/ 1063483 h 1585494"/>
                <a:gd name="connsiteX4" fmla="*/ 1592921 w 3179890"/>
                <a:gd name="connsiteY4" fmla="*/ 1585494 h 1585494"/>
                <a:gd name="connsiteX5" fmla="*/ 138813 w 3179890"/>
                <a:gd name="connsiteY5" fmla="*/ 1063483 h 1585494"/>
                <a:gd name="connsiteX6" fmla="*/ 0 w 3179890"/>
                <a:gd name="connsiteY6" fmla="*/ 937322 h 1585494"/>
                <a:gd name="connsiteX7" fmla="*/ 477758 w 3179890"/>
                <a:gd name="connsiteY7" fmla="*/ 459563 h 1585494"/>
                <a:gd name="connsiteX8" fmla="*/ 1587240 w 3179890"/>
                <a:gd name="connsiteY8" fmla="*/ 0 h 158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9890" h="1585494">
                  <a:moveTo>
                    <a:pt x="1587240" y="0"/>
                  </a:moveTo>
                  <a:cubicBezTo>
                    <a:pt x="1988795" y="0"/>
                    <a:pt x="2390348" y="153188"/>
                    <a:pt x="2696722" y="459563"/>
                  </a:cubicBezTo>
                  <a:lnTo>
                    <a:pt x="3179890" y="942731"/>
                  </a:lnTo>
                  <a:lnTo>
                    <a:pt x="3047030" y="1063483"/>
                  </a:lnTo>
                  <a:cubicBezTo>
                    <a:pt x="2651874" y="1389594"/>
                    <a:pt x="2145275" y="1585494"/>
                    <a:pt x="1592921" y="1585494"/>
                  </a:cubicBezTo>
                  <a:cubicBezTo>
                    <a:pt x="1040567" y="1585494"/>
                    <a:pt x="533969" y="1389594"/>
                    <a:pt x="138813" y="1063483"/>
                  </a:cubicBezTo>
                  <a:lnTo>
                    <a:pt x="0" y="937322"/>
                  </a:lnTo>
                  <a:lnTo>
                    <a:pt x="477758" y="459563"/>
                  </a:lnTo>
                  <a:cubicBezTo>
                    <a:pt x="784133" y="153188"/>
                    <a:pt x="1185687" y="0"/>
                    <a:pt x="1587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6DC6A1B-6241-4AF8-B065-454D908DF84C}"/>
                </a:ext>
              </a:extLst>
            </p:cNvPr>
            <p:cNvSpPr/>
            <p:nvPr/>
          </p:nvSpPr>
          <p:spPr>
            <a:xfrm>
              <a:off x="3810000" y="1839055"/>
              <a:ext cx="1585494" cy="3179891"/>
            </a:xfrm>
            <a:custGeom>
              <a:avLst/>
              <a:gdLst>
                <a:gd name="connsiteX0" fmla="*/ 645469 w 1585494"/>
                <a:gd name="connsiteY0" fmla="*/ 0 h 3179891"/>
                <a:gd name="connsiteX1" fmla="*/ 1125932 w 1585494"/>
                <a:gd name="connsiteY1" fmla="*/ 480463 h 3179891"/>
                <a:gd name="connsiteX2" fmla="*/ 1125932 w 1585494"/>
                <a:gd name="connsiteY2" fmla="*/ 2699427 h 3179891"/>
                <a:gd name="connsiteX3" fmla="*/ 645468 w 1585494"/>
                <a:gd name="connsiteY3" fmla="*/ 3179891 h 3179891"/>
                <a:gd name="connsiteX4" fmla="*/ 522011 w 1585494"/>
                <a:gd name="connsiteY4" fmla="*/ 3044055 h 3179891"/>
                <a:gd name="connsiteX5" fmla="*/ 0 w 1585494"/>
                <a:gd name="connsiteY5" fmla="*/ 1589946 h 3179891"/>
                <a:gd name="connsiteX6" fmla="*/ 522011 w 1585494"/>
                <a:gd name="connsiteY6" fmla="*/ 135838 h 317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4" h="3179891">
                  <a:moveTo>
                    <a:pt x="645469" y="0"/>
                  </a:moveTo>
                  <a:lnTo>
                    <a:pt x="1125932" y="480463"/>
                  </a:lnTo>
                  <a:cubicBezTo>
                    <a:pt x="1738682" y="1093213"/>
                    <a:pt x="1738682" y="2086677"/>
                    <a:pt x="1125932" y="2699427"/>
                  </a:cubicBezTo>
                  <a:lnTo>
                    <a:pt x="645468" y="3179891"/>
                  </a:lnTo>
                  <a:lnTo>
                    <a:pt x="522011" y="3044055"/>
                  </a:lnTo>
                  <a:cubicBezTo>
                    <a:pt x="195900" y="2648899"/>
                    <a:pt x="0" y="2142300"/>
                    <a:pt x="0" y="1589946"/>
                  </a:cubicBezTo>
                  <a:cubicBezTo>
                    <a:pt x="0" y="1037592"/>
                    <a:pt x="195900" y="530994"/>
                    <a:pt x="522011" y="1358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73B19CE-E918-41D8-A512-D90DC0E9C272}"/>
                </a:ext>
              </a:extLst>
            </p:cNvPr>
            <p:cNvSpPr/>
            <p:nvPr/>
          </p:nvSpPr>
          <p:spPr>
            <a:xfrm>
              <a:off x="5105782" y="1958219"/>
              <a:ext cx="1978839" cy="736341"/>
            </a:xfrm>
            <a:custGeom>
              <a:avLst/>
              <a:gdLst>
                <a:gd name="connsiteX0" fmla="*/ 993737 w 1978839"/>
                <a:gd name="connsiteY0" fmla="*/ 0 h 736341"/>
                <a:gd name="connsiteX1" fmla="*/ 1929291 w 1978839"/>
                <a:gd name="connsiteY1" fmla="*/ 335855 h 736341"/>
                <a:gd name="connsiteX2" fmla="*/ 1978839 w 1978839"/>
                <a:gd name="connsiteY2" fmla="*/ 380887 h 736341"/>
                <a:gd name="connsiteX3" fmla="*/ 1974854 w 1978839"/>
                <a:gd name="connsiteY3" fmla="*/ 384489 h 736341"/>
                <a:gd name="connsiteX4" fmla="*/ 121196 w 1978839"/>
                <a:gd name="connsiteY4" fmla="*/ 477838 h 736341"/>
                <a:gd name="connsiteX5" fmla="*/ 0 w 1978839"/>
                <a:gd name="connsiteY5" fmla="*/ 388736 h 736341"/>
                <a:gd name="connsiteX6" fmla="*/ 58184 w 1978839"/>
                <a:gd name="connsiteY6" fmla="*/ 335855 h 736341"/>
                <a:gd name="connsiteX7" fmla="*/ 993737 w 1978839"/>
                <a:gd name="connsiteY7" fmla="*/ 0 h 73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8839" h="736341">
                  <a:moveTo>
                    <a:pt x="993737" y="0"/>
                  </a:moveTo>
                  <a:cubicBezTo>
                    <a:pt x="1349114" y="0"/>
                    <a:pt x="1675053" y="126039"/>
                    <a:pt x="1929291" y="335855"/>
                  </a:cubicBezTo>
                  <a:lnTo>
                    <a:pt x="1978839" y="380887"/>
                  </a:lnTo>
                  <a:lnTo>
                    <a:pt x="1974854" y="384489"/>
                  </a:lnTo>
                  <a:cubicBezTo>
                    <a:pt x="1440745" y="820116"/>
                    <a:pt x="686722" y="851232"/>
                    <a:pt x="121196" y="477838"/>
                  </a:cubicBezTo>
                  <a:lnTo>
                    <a:pt x="0" y="388736"/>
                  </a:lnTo>
                  <a:lnTo>
                    <a:pt x="58184" y="335855"/>
                  </a:lnTo>
                  <a:cubicBezTo>
                    <a:pt x="312422" y="126039"/>
                    <a:pt x="638360" y="0"/>
                    <a:pt x="993737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D43BCE-A3DB-4D34-9F84-376FCDFC4F81}"/>
                </a:ext>
              </a:extLst>
            </p:cNvPr>
            <p:cNvSpPr/>
            <p:nvPr/>
          </p:nvSpPr>
          <p:spPr>
            <a:xfrm>
              <a:off x="6796507" y="2418652"/>
              <a:ext cx="773792" cy="2020696"/>
            </a:xfrm>
            <a:custGeom>
              <a:avLst/>
              <a:gdLst>
                <a:gd name="connsiteX0" fmla="*/ 369959 w 773792"/>
                <a:gd name="connsiteY0" fmla="*/ 0 h 2020696"/>
                <a:gd name="connsiteX1" fmla="*/ 437937 w 773792"/>
                <a:gd name="connsiteY1" fmla="*/ 74795 h 2020696"/>
                <a:gd name="connsiteX2" fmla="*/ 773792 w 773792"/>
                <a:gd name="connsiteY2" fmla="*/ 1010348 h 2020696"/>
                <a:gd name="connsiteX3" fmla="*/ 437937 w 773792"/>
                <a:gd name="connsiteY3" fmla="*/ 1945902 h 2020696"/>
                <a:gd name="connsiteX4" fmla="*/ 369959 w 773792"/>
                <a:gd name="connsiteY4" fmla="*/ 2020696 h 2020696"/>
                <a:gd name="connsiteX5" fmla="*/ 351853 w 773792"/>
                <a:gd name="connsiteY5" fmla="*/ 2000664 h 2020696"/>
                <a:gd name="connsiteX6" fmla="*/ 351853 w 773792"/>
                <a:gd name="connsiteY6" fmla="*/ 20032 h 202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792" h="2020696">
                  <a:moveTo>
                    <a:pt x="369959" y="0"/>
                  </a:moveTo>
                  <a:lnTo>
                    <a:pt x="437937" y="74795"/>
                  </a:lnTo>
                  <a:cubicBezTo>
                    <a:pt x="647753" y="329032"/>
                    <a:pt x="773792" y="654971"/>
                    <a:pt x="773792" y="1010348"/>
                  </a:cubicBezTo>
                  <a:cubicBezTo>
                    <a:pt x="773792" y="1365725"/>
                    <a:pt x="647753" y="1691664"/>
                    <a:pt x="437937" y="1945902"/>
                  </a:cubicBezTo>
                  <a:lnTo>
                    <a:pt x="369959" y="2020696"/>
                  </a:lnTo>
                  <a:lnTo>
                    <a:pt x="351853" y="2000664"/>
                  </a:lnTo>
                  <a:cubicBezTo>
                    <a:pt x="-117285" y="1425470"/>
                    <a:pt x="-117285" y="595227"/>
                    <a:pt x="351853" y="2003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87EEEE-BFFA-4B67-9FEC-398E12791311}"/>
                </a:ext>
              </a:extLst>
            </p:cNvPr>
            <p:cNvSpPr/>
            <p:nvPr/>
          </p:nvSpPr>
          <p:spPr>
            <a:xfrm>
              <a:off x="5086525" y="4129507"/>
              <a:ext cx="2016815" cy="770275"/>
            </a:xfrm>
            <a:custGeom>
              <a:avLst/>
              <a:gdLst>
                <a:gd name="connsiteX0" fmla="*/ 1003795 w 2016815"/>
                <a:gd name="connsiteY0" fmla="*/ 0 h 770275"/>
                <a:gd name="connsiteX1" fmla="*/ 1994111 w 2016815"/>
                <a:gd name="connsiteY1" fmla="*/ 351853 h 770275"/>
                <a:gd name="connsiteX2" fmla="*/ 2016815 w 2016815"/>
                <a:gd name="connsiteY2" fmla="*/ 372375 h 770275"/>
                <a:gd name="connsiteX3" fmla="*/ 1948548 w 2016815"/>
                <a:gd name="connsiteY3" fmla="*/ 434420 h 770275"/>
                <a:gd name="connsiteX4" fmla="*/ 1012994 w 2016815"/>
                <a:gd name="connsiteY4" fmla="*/ 770275 h 770275"/>
                <a:gd name="connsiteX5" fmla="*/ 77441 w 2016815"/>
                <a:gd name="connsiteY5" fmla="*/ 434420 h 770275"/>
                <a:gd name="connsiteX6" fmla="*/ 0 w 2016815"/>
                <a:gd name="connsiteY6" fmla="*/ 364037 h 770275"/>
                <a:gd name="connsiteX7" fmla="*/ 13480 w 2016815"/>
                <a:gd name="connsiteY7" fmla="*/ 351853 h 770275"/>
                <a:gd name="connsiteX8" fmla="*/ 1003795 w 2016815"/>
                <a:gd name="connsiteY8" fmla="*/ 0 h 77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6815" h="770275">
                  <a:moveTo>
                    <a:pt x="1003795" y="0"/>
                  </a:moveTo>
                  <a:cubicBezTo>
                    <a:pt x="1355156" y="0"/>
                    <a:pt x="1706515" y="117285"/>
                    <a:pt x="1994111" y="351853"/>
                  </a:cubicBezTo>
                  <a:lnTo>
                    <a:pt x="2016815" y="372375"/>
                  </a:lnTo>
                  <a:lnTo>
                    <a:pt x="1948548" y="434420"/>
                  </a:lnTo>
                  <a:cubicBezTo>
                    <a:pt x="1694310" y="644236"/>
                    <a:pt x="1368371" y="770275"/>
                    <a:pt x="1012994" y="770275"/>
                  </a:cubicBezTo>
                  <a:cubicBezTo>
                    <a:pt x="657617" y="770275"/>
                    <a:pt x="331679" y="644236"/>
                    <a:pt x="77441" y="434420"/>
                  </a:cubicBezTo>
                  <a:lnTo>
                    <a:pt x="0" y="364037"/>
                  </a:lnTo>
                  <a:lnTo>
                    <a:pt x="13480" y="351853"/>
                  </a:lnTo>
                  <a:cubicBezTo>
                    <a:pt x="301077" y="117285"/>
                    <a:pt x="652436" y="0"/>
                    <a:pt x="1003795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C283CC-89C2-4818-A28F-543888F0150B}"/>
                </a:ext>
              </a:extLst>
            </p:cNvPr>
            <p:cNvSpPr/>
            <p:nvPr/>
          </p:nvSpPr>
          <p:spPr>
            <a:xfrm>
              <a:off x="4628738" y="2422533"/>
              <a:ext cx="766757" cy="2012935"/>
            </a:xfrm>
            <a:custGeom>
              <a:avLst/>
              <a:gdLst>
                <a:gd name="connsiteX0" fmla="*/ 400306 w 766757"/>
                <a:gd name="connsiteY0" fmla="*/ 0 h 2012935"/>
                <a:gd name="connsiteX1" fmla="*/ 414905 w 766757"/>
                <a:gd name="connsiteY1" fmla="*/ 16151 h 2012935"/>
                <a:gd name="connsiteX2" fmla="*/ 414905 w 766757"/>
                <a:gd name="connsiteY2" fmla="*/ 1996783 h 2012935"/>
                <a:gd name="connsiteX3" fmla="*/ 400306 w 766757"/>
                <a:gd name="connsiteY3" fmla="*/ 2012935 h 2012935"/>
                <a:gd name="connsiteX4" fmla="*/ 335855 w 766757"/>
                <a:gd name="connsiteY4" fmla="*/ 1942021 h 2012935"/>
                <a:gd name="connsiteX5" fmla="*/ 0 w 766757"/>
                <a:gd name="connsiteY5" fmla="*/ 1006467 h 2012935"/>
                <a:gd name="connsiteX6" fmla="*/ 335855 w 766757"/>
                <a:gd name="connsiteY6" fmla="*/ 70914 h 20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57" h="2012935">
                  <a:moveTo>
                    <a:pt x="400306" y="0"/>
                  </a:moveTo>
                  <a:lnTo>
                    <a:pt x="414905" y="16151"/>
                  </a:lnTo>
                  <a:cubicBezTo>
                    <a:pt x="884042" y="591346"/>
                    <a:pt x="884042" y="1421589"/>
                    <a:pt x="414905" y="1996783"/>
                  </a:cubicBezTo>
                  <a:lnTo>
                    <a:pt x="400306" y="2012935"/>
                  </a:lnTo>
                  <a:lnTo>
                    <a:pt x="335855" y="1942021"/>
                  </a:lnTo>
                  <a:cubicBezTo>
                    <a:pt x="126040" y="1687783"/>
                    <a:pt x="0" y="1361844"/>
                    <a:pt x="0" y="1006467"/>
                  </a:cubicBezTo>
                  <a:cubicBezTo>
                    <a:pt x="0" y="651090"/>
                    <a:pt x="126040" y="325151"/>
                    <a:pt x="335855" y="70914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5AA72C-7FC5-4445-9964-4BE5C309B665}"/>
              </a:ext>
            </a:extLst>
          </p:cNvPr>
          <p:cNvGrpSpPr/>
          <p:nvPr/>
        </p:nvGrpSpPr>
        <p:grpSpPr>
          <a:xfrm>
            <a:off x="8923583" y="3636471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6942FF-5BF4-4B65-828B-B31E2AC059E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5743EA3-8274-464B-9D34-57AF23E3B6F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19765CB-6DB0-4072-A9AE-791373C60D91}"/>
              </a:ext>
            </a:extLst>
          </p:cNvPr>
          <p:cNvGrpSpPr/>
          <p:nvPr/>
        </p:nvGrpSpPr>
        <p:grpSpPr>
          <a:xfrm>
            <a:off x="334542" y="3636471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8443D2-569D-4EEA-AD71-3B68122C33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5A4167-707E-4092-889F-F5485D98CC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0D818B-C29E-4512-9A88-C55D2FE51D83}"/>
              </a:ext>
            </a:extLst>
          </p:cNvPr>
          <p:cNvGrpSpPr/>
          <p:nvPr/>
        </p:nvGrpSpPr>
        <p:grpSpPr>
          <a:xfrm>
            <a:off x="8931378" y="1931377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4EBEA8-CE88-4347-A319-DAB4E45F10A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B781D29-782D-4D30-B53C-9CDA2BC1BC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8A26EC-E3FF-440F-8ED6-7E35447395CD}"/>
              </a:ext>
            </a:extLst>
          </p:cNvPr>
          <p:cNvGrpSpPr/>
          <p:nvPr/>
        </p:nvGrpSpPr>
        <p:grpSpPr>
          <a:xfrm>
            <a:off x="342337" y="1931377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25FBF66-EDC4-4654-8788-25A0DCFF67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878BA06-D397-48BC-8B66-FD1C2CB9F73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aphic 28" descr="Users">
            <a:extLst>
              <a:ext uri="{FF2B5EF4-FFF2-40B4-BE49-F238E27FC236}">
                <a16:creationId xmlns:a16="http://schemas.microsoft.com/office/drawing/2014/main" id="{94AAF05E-25BF-4D34-8E56-44A6EFACC0B8}"/>
              </a:ext>
            </a:extLst>
          </p:cNvPr>
          <p:cNvGrpSpPr/>
          <p:nvPr/>
        </p:nvGrpSpPr>
        <p:grpSpPr>
          <a:xfrm>
            <a:off x="620143" y="2033420"/>
            <a:ext cx="436111" cy="272050"/>
            <a:chOff x="620143" y="2033420"/>
            <a:chExt cx="436111" cy="272050"/>
          </a:xfrm>
          <a:solidFill>
            <a:srgbClr val="7E9445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2589401-218A-4725-87C4-F5ED8BCC2A63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7A148A-517A-4876-8E9D-5FEBC9C8D164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9B3DA3B-3E77-4B52-BB8B-61BF5B121044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A70937E-20CC-4AA8-BE74-BF14BBA19E0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A1898DD-FB5A-4619-9611-D9ED28F45F6B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962B757-7664-44F5-BAD8-7B7A890A1F74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30" descr="Lightbulb">
            <a:extLst>
              <a:ext uri="{FF2B5EF4-FFF2-40B4-BE49-F238E27FC236}">
                <a16:creationId xmlns:a16="http://schemas.microsoft.com/office/drawing/2014/main" id="{19CB9D7B-80F1-455D-9C71-E0B1DCB43F0E}"/>
              </a:ext>
            </a:extLst>
          </p:cNvPr>
          <p:cNvGrpSpPr/>
          <p:nvPr/>
        </p:nvGrpSpPr>
        <p:grpSpPr>
          <a:xfrm>
            <a:off x="588993" y="3634855"/>
            <a:ext cx="498413" cy="498413"/>
            <a:chOff x="588993" y="3634855"/>
            <a:chExt cx="498413" cy="498413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A38566D-D60F-40F8-80B2-7BDE71CF3E1C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5E26AD6-B77A-4DFA-BB8F-8F5C1C16FB67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D24FB75-B46A-470B-8503-2CC3539362E9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8FACECF-74D3-494C-86CD-AEB573FB47CA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24" descr="Users">
            <a:extLst>
              <a:ext uri="{FF2B5EF4-FFF2-40B4-BE49-F238E27FC236}">
                <a16:creationId xmlns:a16="http://schemas.microsoft.com/office/drawing/2014/main" id="{F35322FF-8595-47E0-8D7C-A88C3949B485}"/>
              </a:ext>
            </a:extLst>
          </p:cNvPr>
          <p:cNvGrpSpPr/>
          <p:nvPr/>
        </p:nvGrpSpPr>
        <p:grpSpPr>
          <a:xfrm>
            <a:off x="3939015" y="3249500"/>
            <a:ext cx="575494" cy="358998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2CA992F-1C63-44AE-801C-2A17860555FA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79790B2-ABDE-4472-B267-08A7CF557B89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09E5AC8-9487-4B5A-8FBD-B6DE8E3C7518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89CA7C5-42BA-4A4C-A77C-4F2D42CB90AF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FDFBB59-B1D0-42F0-9056-E5465E786DE8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D0178A3-F2DE-4BD9-B984-918E8705B445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27" descr="Rocket">
            <a:extLst>
              <a:ext uri="{FF2B5EF4-FFF2-40B4-BE49-F238E27FC236}">
                <a16:creationId xmlns:a16="http://schemas.microsoft.com/office/drawing/2014/main" id="{DB81E725-7789-4D17-9D47-778E961E967C}"/>
              </a:ext>
            </a:extLst>
          </p:cNvPr>
          <p:cNvGrpSpPr/>
          <p:nvPr/>
        </p:nvGrpSpPr>
        <p:grpSpPr>
          <a:xfrm>
            <a:off x="5767146" y="1240929"/>
            <a:ext cx="657708" cy="657708"/>
            <a:chOff x="5767146" y="1240929"/>
            <a:chExt cx="657708" cy="65770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0A1439D-34F9-4A31-8D46-E0D098BCA2C1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9C45D71-7FA8-43BC-AE82-637EBA294CC4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7502697-AB8F-40E9-9A78-BE8243C13B47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33C35E5-FCA5-4E7F-AA30-2EB0C4942DED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1210ED0-FF72-43CA-939E-EEFD9E61915B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8" name="Graphic 25" descr="Puzzle">
            <a:extLst>
              <a:ext uri="{FF2B5EF4-FFF2-40B4-BE49-F238E27FC236}">
                <a16:creationId xmlns:a16="http://schemas.microsoft.com/office/drawing/2014/main" id="{AF4D1D87-36DF-4738-B474-066E7BD86D44}"/>
              </a:ext>
            </a:extLst>
          </p:cNvPr>
          <p:cNvSpPr/>
          <p:nvPr/>
        </p:nvSpPr>
        <p:spPr>
          <a:xfrm>
            <a:off x="7692655" y="3141252"/>
            <a:ext cx="548090" cy="548090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9" name="Graphic 26" descr="Lightbulb">
            <a:extLst>
              <a:ext uri="{FF2B5EF4-FFF2-40B4-BE49-F238E27FC236}">
                <a16:creationId xmlns:a16="http://schemas.microsoft.com/office/drawing/2014/main" id="{8D76E3CF-42DD-446D-A3AD-CE0D62B79B83}"/>
              </a:ext>
            </a:extLst>
          </p:cNvPr>
          <p:cNvGrpSpPr/>
          <p:nvPr/>
        </p:nvGrpSpPr>
        <p:grpSpPr>
          <a:xfrm>
            <a:off x="5767146" y="4992021"/>
            <a:ext cx="657708" cy="657708"/>
            <a:chOff x="5767146" y="4992021"/>
            <a:chExt cx="657708" cy="657708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1151BAD-5D5A-4DE6-8EE7-49ADE65234AE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0E8AE71-6FD4-422A-B379-8BED5E8C1782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C18256F-1B9B-4EA9-8472-F88623DDBDCE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1DCE4EC-9EC6-4CD8-89C8-66118676C762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29" descr="Puzzle">
            <a:extLst>
              <a:ext uri="{FF2B5EF4-FFF2-40B4-BE49-F238E27FC236}">
                <a16:creationId xmlns:a16="http://schemas.microsoft.com/office/drawing/2014/main" id="{0A28E1E6-A449-4754-87EF-643679530508}"/>
              </a:ext>
            </a:extLst>
          </p:cNvPr>
          <p:cNvSpPr/>
          <p:nvPr/>
        </p:nvSpPr>
        <p:spPr>
          <a:xfrm>
            <a:off x="11146127" y="366600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5" name="Graphic 31" descr="Rocket">
            <a:extLst>
              <a:ext uri="{FF2B5EF4-FFF2-40B4-BE49-F238E27FC236}">
                <a16:creationId xmlns:a16="http://schemas.microsoft.com/office/drawing/2014/main" id="{B62EF24F-D7A1-4771-9F2E-F3AC74D11C61}"/>
              </a:ext>
            </a:extLst>
          </p:cNvPr>
          <p:cNvGrpSpPr/>
          <p:nvPr/>
        </p:nvGrpSpPr>
        <p:grpSpPr>
          <a:xfrm>
            <a:off x="11104594" y="1920239"/>
            <a:ext cx="498413" cy="498413"/>
            <a:chOff x="11104594" y="1920239"/>
            <a:chExt cx="498413" cy="498413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7CD4736-CF72-4356-9D48-709326B18C5F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1BC70A9-475E-4892-B105-B9714E3E26DF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5613B30-E3A7-40BC-BBBE-B2054BF2D5BA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91AB586-5E4F-4EC9-805F-9082A83DB7B2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A03BD44-0B14-42C3-97DB-BA99318C2EA2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4 Parts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00C61-3F73-41D4-BBF1-2A839E0EAF17}"/>
              </a:ext>
            </a:extLst>
          </p:cNvPr>
          <p:cNvGrpSpPr/>
          <p:nvPr/>
        </p:nvGrpSpPr>
        <p:grpSpPr>
          <a:xfrm>
            <a:off x="3810000" y="1143001"/>
            <a:ext cx="4572002" cy="4571999"/>
            <a:chOff x="3810000" y="1143001"/>
            <a:chExt cx="4572002" cy="457199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076207C-81F8-40BC-A02A-AA9CDE024B84}"/>
                </a:ext>
              </a:extLst>
            </p:cNvPr>
            <p:cNvSpPr/>
            <p:nvPr/>
          </p:nvSpPr>
          <p:spPr>
            <a:xfrm>
              <a:off x="4520856" y="1143001"/>
              <a:ext cx="3144336" cy="1551559"/>
            </a:xfrm>
            <a:custGeom>
              <a:avLst/>
              <a:gdLst>
                <a:gd name="connsiteX0" fmla="*/ 1575144 w 3144336"/>
                <a:gd name="connsiteY0" fmla="*/ 0 h 1551559"/>
                <a:gd name="connsiteX1" fmla="*/ 3029253 w 3144336"/>
                <a:gd name="connsiteY1" fmla="*/ 522011 h 1551559"/>
                <a:gd name="connsiteX2" fmla="*/ 3144336 w 3144336"/>
                <a:gd name="connsiteY2" fmla="*/ 626606 h 1551559"/>
                <a:gd name="connsiteX3" fmla="*/ 2678945 w 3144336"/>
                <a:gd name="connsiteY3" fmla="*/ 1091997 h 1551559"/>
                <a:gd name="connsiteX4" fmla="*/ 459981 w 3144336"/>
                <a:gd name="connsiteY4" fmla="*/ 1091997 h 1551559"/>
                <a:gd name="connsiteX5" fmla="*/ 0 w 3144336"/>
                <a:gd name="connsiteY5" fmla="*/ 632016 h 1551559"/>
                <a:gd name="connsiteX6" fmla="*/ 121036 w 3144336"/>
                <a:gd name="connsiteY6" fmla="*/ 522011 h 1551559"/>
                <a:gd name="connsiteX7" fmla="*/ 1575144 w 3144336"/>
                <a:gd name="connsiteY7" fmla="*/ 0 h 155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336" h="1551559">
                  <a:moveTo>
                    <a:pt x="1575144" y="0"/>
                  </a:moveTo>
                  <a:cubicBezTo>
                    <a:pt x="2127498" y="0"/>
                    <a:pt x="2634097" y="195900"/>
                    <a:pt x="3029253" y="522011"/>
                  </a:cubicBezTo>
                  <a:lnTo>
                    <a:pt x="3144336" y="626606"/>
                  </a:lnTo>
                  <a:lnTo>
                    <a:pt x="2678945" y="1091997"/>
                  </a:lnTo>
                  <a:cubicBezTo>
                    <a:pt x="2066195" y="1704747"/>
                    <a:pt x="1072731" y="1704747"/>
                    <a:pt x="459981" y="1091997"/>
                  </a:cubicBezTo>
                  <a:lnTo>
                    <a:pt x="0" y="632016"/>
                  </a:lnTo>
                  <a:lnTo>
                    <a:pt x="121036" y="522011"/>
                  </a:lnTo>
                  <a:cubicBezTo>
                    <a:pt x="516192" y="195900"/>
                    <a:pt x="1022790" y="0"/>
                    <a:pt x="1575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AA98931-E79F-4E02-B024-8A222DB3B642}"/>
                </a:ext>
              </a:extLst>
            </p:cNvPr>
            <p:cNvSpPr/>
            <p:nvPr/>
          </p:nvSpPr>
          <p:spPr>
            <a:xfrm>
              <a:off x="6796507" y="1839055"/>
              <a:ext cx="1585495" cy="3179890"/>
            </a:xfrm>
            <a:custGeom>
              <a:avLst/>
              <a:gdLst>
                <a:gd name="connsiteX0" fmla="*/ 940026 w 1585495"/>
                <a:gd name="connsiteY0" fmla="*/ 0 h 3179890"/>
                <a:gd name="connsiteX1" fmla="*/ 1063483 w 1585495"/>
                <a:gd name="connsiteY1" fmla="*/ 135837 h 3179890"/>
                <a:gd name="connsiteX2" fmla="*/ 1585495 w 1585495"/>
                <a:gd name="connsiteY2" fmla="*/ 1589945 h 3179890"/>
                <a:gd name="connsiteX3" fmla="*/ 1063483 w 1585495"/>
                <a:gd name="connsiteY3" fmla="*/ 3044054 h 3179890"/>
                <a:gd name="connsiteX4" fmla="*/ 940026 w 1585495"/>
                <a:gd name="connsiteY4" fmla="*/ 3179890 h 3179890"/>
                <a:gd name="connsiteX5" fmla="*/ 459563 w 1585495"/>
                <a:gd name="connsiteY5" fmla="*/ 2699427 h 3179890"/>
                <a:gd name="connsiteX6" fmla="*/ 459563 w 1585495"/>
                <a:gd name="connsiteY6" fmla="*/ 480463 h 317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5" h="3179890">
                  <a:moveTo>
                    <a:pt x="940026" y="0"/>
                  </a:moveTo>
                  <a:lnTo>
                    <a:pt x="1063483" y="135837"/>
                  </a:lnTo>
                  <a:cubicBezTo>
                    <a:pt x="1389595" y="530993"/>
                    <a:pt x="1585495" y="1037591"/>
                    <a:pt x="1585495" y="1589945"/>
                  </a:cubicBezTo>
                  <a:cubicBezTo>
                    <a:pt x="1585495" y="2142299"/>
                    <a:pt x="1389595" y="2648898"/>
                    <a:pt x="1063483" y="3044054"/>
                  </a:cubicBezTo>
                  <a:lnTo>
                    <a:pt x="940026" y="3179890"/>
                  </a:lnTo>
                  <a:lnTo>
                    <a:pt x="459563" y="2699427"/>
                  </a:lnTo>
                  <a:cubicBezTo>
                    <a:pt x="-153188" y="2086677"/>
                    <a:pt x="-153188" y="1093213"/>
                    <a:pt x="459563" y="4804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39AC15-22D8-4BF1-8FB0-556910C8F8E3}"/>
                </a:ext>
              </a:extLst>
            </p:cNvPr>
            <p:cNvSpPr/>
            <p:nvPr/>
          </p:nvSpPr>
          <p:spPr>
            <a:xfrm>
              <a:off x="4503079" y="4129506"/>
              <a:ext cx="3179890" cy="1585494"/>
            </a:xfrm>
            <a:custGeom>
              <a:avLst/>
              <a:gdLst>
                <a:gd name="connsiteX0" fmla="*/ 1587240 w 3179890"/>
                <a:gd name="connsiteY0" fmla="*/ 0 h 1585494"/>
                <a:gd name="connsiteX1" fmla="*/ 2696722 w 3179890"/>
                <a:gd name="connsiteY1" fmla="*/ 459563 h 1585494"/>
                <a:gd name="connsiteX2" fmla="*/ 3179890 w 3179890"/>
                <a:gd name="connsiteY2" fmla="*/ 942731 h 1585494"/>
                <a:gd name="connsiteX3" fmla="*/ 3047030 w 3179890"/>
                <a:gd name="connsiteY3" fmla="*/ 1063483 h 1585494"/>
                <a:gd name="connsiteX4" fmla="*/ 1592921 w 3179890"/>
                <a:gd name="connsiteY4" fmla="*/ 1585494 h 1585494"/>
                <a:gd name="connsiteX5" fmla="*/ 138813 w 3179890"/>
                <a:gd name="connsiteY5" fmla="*/ 1063483 h 1585494"/>
                <a:gd name="connsiteX6" fmla="*/ 0 w 3179890"/>
                <a:gd name="connsiteY6" fmla="*/ 937322 h 1585494"/>
                <a:gd name="connsiteX7" fmla="*/ 477758 w 3179890"/>
                <a:gd name="connsiteY7" fmla="*/ 459563 h 1585494"/>
                <a:gd name="connsiteX8" fmla="*/ 1587240 w 3179890"/>
                <a:gd name="connsiteY8" fmla="*/ 0 h 158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9890" h="1585494">
                  <a:moveTo>
                    <a:pt x="1587240" y="0"/>
                  </a:moveTo>
                  <a:cubicBezTo>
                    <a:pt x="1988795" y="0"/>
                    <a:pt x="2390348" y="153188"/>
                    <a:pt x="2696722" y="459563"/>
                  </a:cubicBezTo>
                  <a:lnTo>
                    <a:pt x="3179890" y="942731"/>
                  </a:lnTo>
                  <a:lnTo>
                    <a:pt x="3047030" y="1063483"/>
                  </a:lnTo>
                  <a:cubicBezTo>
                    <a:pt x="2651874" y="1389594"/>
                    <a:pt x="2145275" y="1585494"/>
                    <a:pt x="1592921" y="1585494"/>
                  </a:cubicBezTo>
                  <a:cubicBezTo>
                    <a:pt x="1040567" y="1585494"/>
                    <a:pt x="533969" y="1389594"/>
                    <a:pt x="138813" y="1063483"/>
                  </a:cubicBezTo>
                  <a:lnTo>
                    <a:pt x="0" y="937322"/>
                  </a:lnTo>
                  <a:lnTo>
                    <a:pt x="477758" y="459563"/>
                  </a:lnTo>
                  <a:cubicBezTo>
                    <a:pt x="784133" y="153188"/>
                    <a:pt x="1185687" y="0"/>
                    <a:pt x="1587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6DC6A1B-6241-4AF8-B065-454D908DF84C}"/>
                </a:ext>
              </a:extLst>
            </p:cNvPr>
            <p:cNvSpPr/>
            <p:nvPr/>
          </p:nvSpPr>
          <p:spPr>
            <a:xfrm>
              <a:off x="3810000" y="1839055"/>
              <a:ext cx="1585494" cy="3179891"/>
            </a:xfrm>
            <a:custGeom>
              <a:avLst/>
              <a:gdLst>
                <a:gd name="connsiteX0" fmla="*/ 645469 w 1585494"/>
                <a:gd name="connsiteY0" fmla="*/ 0 h 3179891"/>
                <a:gd name="connsiteX1" fmla="*/ 1125932 w 1585494"/>
                <a:gd name="connsiteY1" fmla="*/ 480463 h 3179891"/>
                <a:gd name="connsiteX2" fmla="*/ 1125932 w 1585494"/>
                <a:gd name="connsiteY2" fmla="*/ 2699427 h 3179891"/>
                <a:gd name="connsiteX3" fmla="*/ 645468 w 1585494"/>
                <a:gd name="connsiteY3" fmla="*/ 3179891 h 3179891"/>
                <a:gd name="connsiteX4" fmla="*/ 522011 w 1585494"/>
                <a:gd name="connsiteY4" fmla="*/ 3044055 h 3179891"/>
                <a:gd name="connsiteX5" fmla="*/ 0 w 1585494"/>
                <a:gd name="connsiteY5" fmla="*/ 1589946 h 3179891"/>
                <a:gd name="connsiteX6" fmla="*/ 522011 w 1585494"/>
                <a:gd name="connsiteY6" fmla="*/ 135838 h 317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4" h="3179891">
                  <a:moveTo>
                    <a:pt x="645469" y="0"/>
                  </a:moveTo>
                  <a:lnTo>
                    <a:pt x="1125932" y="480463"/>
                  </a:lnTo>
                  <a:cubicBezTo>
                    <a:pt x="1738682" y="1093213"/>
                    <a:pt x="1738682" y="2086677"/>
                    <a:pt x="1125932" y="2699427"/>
                  </a:cubicBezTo>
                  <a:lnTo>
                    <a:pt x="645468" y="3179891"/>
                  </a:lnTo>
                  <a:lnTo>
                    <a:pt x="522011" y="3044055"/>
                  </a:lnTo>
                  <a:cubicBezTo>
                    <a:pt x="195900" y="2648899"/>
                    <a:pt x="0" y="2142300"/>
                    <a:pt x="0" y="1589946"/>
                  </a:cubicBezTo>
                  <a:cubicBezTo>
                    <a:pt x="0" y="1037592"/>
                    <a:pt x="195900" y="530994"/>
                    <a:pt x="522011" y="1358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73B19CE-E918-41D8-A512-D90DC0E9C272}"/>
                </a:ext>
              </a:extLst>
            </p:cNvPr>
            <p:cNvSpPr/>
            <p:nvPr/>
          </p:nvSpPr>
          <p:spPr>
            <a:xfrm>
              <a:off x="5105782" y="1958219"/>
              <a:ext cx="1978839" cy="736341"/>
            </a:xfrm>
            <a:custGeom>
              <a:avLst/>
              <a:gdLst>
                <a:gd name="connsiteX0" fmla="*/ 993737 w 1978839"/>
                <a:gd name="connsiteY0" fmla="*/ 0 h 736341"/>
                <a:gd name="connsiteX1" fmla="*/ 1929291 w 1978839"/>
                <a:gd name="connsiteY1" fmla="*/ 335855 h 736341"/>
                <a:gd name="connsiteX2" fmla="*/ 1978839 w 1978839"/>
                <a:gd name="connsiteY2" fmla="*/ 380887 h 736341"/>
                <a:gd name="connsiteX3" fmla="*/ 1974854 w 1978839"/>
                <a:gd name="connsiteY3" fmla="*/ 384489 h 736341"/>
                <a:gd name="connsiteX4" fmla="*/ 121196 w 1978839"/>
                <a:gd name="connsiteY4" fmla="*/ 477838 h 736341"/>
                <a:gd name="connsiteX5" fmla="*/ 0 w 1978839"/>
                <a:gd name="connsiteY5" fmla="*/ 388736 h 736341"/>
                <a:gd name="connsiteX6" fmla="*/ 58184 w 1978839"/>
                <a:gd name="connsiteY6" fmla="*/ 335855 h 736341"/>
                <a:gd name="connsiteX7" fmla="*/ 993737 w 1978839"/>
                <a:gd name="connsiteY7" fmla="*/ 0 h 73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8839" h="736341">
                  <a:moveTo>
                    <a:pt x="993737" y="0"/>
                  </a:moveTo>
                  <a:cubicBezTo>
                    <a:pt x="1349114" y="0"/>
                    <a:pt x="1675053" y="126039"/>
                    <a:pt x="1929291" y="335855"/>
                  </a:cubicBezTo>
                  <a:lnTo>
                    <a:pt x="1978839" y="380887"/>
                  </a:lnTo>
                  <a:lnTo>
                    <a:pt x="1974854" y="384489"/>
                  </a:lnTo>
                  <a:cubicBezTo>
                    <a:pt x="1440745" y="820116"/>
                    <a:pt x="686722" y="851232"/>
                    <a:pt x="121196" y="477838"/>
                  </a:cubicBezTo>
                  <a:lnTo>
                    <a:pt x="0" y="388736"/>
                  </a:lnTo>
                  <a:lnTo>
                    <a:pt x="58184" y="335855"/>
                  </a:lnTo>
                  <a:cubicBezTo>
                    <a:pt x="312422" y="126039"/>
                    <a:pt x="638360" y="0"/>
                    <a:pt x="993737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D43BCE-A3DB-4D34-9F84-376FCDFC4F81}"/>
                </a:ext>
              </a:extLst>
            </p:cNvPr>
            <p:cNvSpPr/>
            <p:nvPr/>
          </p:nvSpPr>
          <p:spPr>
            <a:xfrm>
              <a:off x="6796507" y="2418652"/>
              <a:ext cx="773792" cy="2020696"/>
            </a:xfrm>
            <a:custGeom>
              <a:avLst/>
              <a:gdLst>
                <a:gd name="connsiteX0" fmla="*/ 369959 w 773792"/>
                <a:gd name="connsiteY0" fmla="*/ 0 h 2020696"/>
                <a:gd name="connsiteX1" fmla="*/ 437937 w 773792"/>
                <a:gd name="connsiteY1" fmla="*/ 74795 h 2020696"/>
                <a:gd name="connsiteX2" fmla="*/ 773792 w 773792"/>
                <a:gd name="connsiteY2" fmla="*/ 1010348 h 2020696"/>
                <a:gd name="connsiteX3" fmla="*/ 437937 w 773792"/>
                <a:gd name="connsiteY3" fmla="*/ 1945902 h 2020696"/>
                <a:gd name="connsiteX4" fmla="*/ 369959 w 773792"/>
                <a:gd name="connsiteY4" fmla="*/ 2020696 h 2020696"/>
                <a:gd name="connsiteX5" fmla="*/ 351853 w 773792"/>
                <a:gd name="connsiteY5" fmla="*/ 2000664 h 2020696"/>
                <a:gd name="connsiteX6" fmla="*/ 351853 w 773792"/>
                <a:gd name="connsiteY6" fmla="*/ 20032 h 202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792" h="2020696">
                  <a:moveTo>
                    <a:pt x="369959" y="0"/>
                  </a:moveTo>
                  <a:lnTo>
                    <a:pt x="437937" y="74795"/>
                  </a:lnTo>
                  <a:cubicBezTo>
                    <a:pt x="647753" y="329032"/>
                    <a:pt x="773792" y="654971"/>
                    <a:pt x="773792" y="1010348"/>
                  </a:cubicBezTo>
                  <a:cubicBezTo>
                    <a:pt x="773792" y="1365725"/>
                    <a:pt x="647753" y="1691664"/>
                    <a:pt x="437937" y="1945902"/>
                  </a:cubicBezTo>
                  <a:lnTo>
                    <a:pt x="369959" y="2020696"/>
                  </a:lnTo>
                  <a:lnTo>
                    <a:pt x="351853" y="2000664"/>
                  </a:lnTo>
                  <a:cubicBezTo>
                    <a:pt x="-117285" y="1425470"/>
                    <a:pt x="-117285" y="595227"/>
                    <a:pt x="351853" y="20032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87EEEE-BFFA-4B67-9FEC-398E12791311}"/>
                </a:ext>
              </a:extLst>
            </p:cNvPr>
            <p:cNvSpPr/>
            <p:nvPr/>
          </p:nvSpPr>
          <p:spPr>
            <a:xfrm>
              <a:off x="5086525" y="4129507"/>
              <a:ext cx="2016815" cy="770275"/>
            </a:xfrm>
            <a:custGeom>
              <a:avLst/>
              <a:gdLst>
                <a:gd name="connsiteX0" fmla="*/ 1003795 w 2016815"/>
                <a:gd name="connsiteY0" fmla="*/ 0 h 770275"/>
                <a:gd name="connsiteX1" fmla="*/ 1994111 w 2016815"/>
                <a:gd name="connsiteY1" fmla="*/ 351853 h 770275"/>
                <a:gd name="connsiteX2" fmla="*/ 2016815 w 2016815"/>
                <a:gd name="connsiteY2" fmla="*/ 372375 h 770275"/>
                <a:gd name="connsiteX3" fmla="*/ 1948548 w 2016815"/>
                <a:gd name="connsiteY3" fmla="*/ 434420 h 770275"/>
                <a:gd name="connsiteX4" fmla="*/ 1012994 w 2016815"/>
                <a:gd name="connsiteY4" fmla="*/ 770275 h 770275"/>
                <a:gd name="connsiteX5" fmla="*/ 77441 w 2016815"/>
                <a:gd name="connsiteY5" fmla="*/ 434420 h 770275"/>
                <a:gd name="connsiteX6" fmla="*/ 0 w 2016815"/>
                <a:gd name="connsiteY6" fmla="*/ 364037 h 770275"/>
                <a:gd name="connsiteX7" fmla="*/ 13480 w 2016815"/>
                <a:gd name="connsiteY7" fmla="*/ 351853 h 770275"/>
                <a:gd name="connsiteX8" fmla="*/ 1003795 w 2016815"/>
                <a:gd name="connsiteY8" fmla="*/ 0 h 77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6815" h="770275">
                  <a:moveTo>
                    <a:pt x="1003795" y="0"/>
                  </a:moveTo>
                  <a:cubicBezTo>
                    <a:pt x="1355156" y="0"/>
                    <a:pt x="1706515" y="117285"/>
                    <a:pt x="1994111" y="351853"/>
                  </a:cubicBezTo>
                  <a:lnTo>
                    <a:pt x="2016815" y="372375"/>
                  </a:lnTo>
                  <a:lnTo>
                    <a:pt x="1948548" y="434420"/>
                  </a:lnTo>
                  <a:cubicBezTo>
                    <a:pt x="1694310" y="644236"/>
                    <a:pt x="1368371" y="770275"/>
                    <a:pt x="1012994" y="770275"/>
                  </a:cubicBezTo>
                  <a:cubicBezTo>
                    <a:pt x="657617" y="770275"/>
                    <a:pt x="331679" y="644236"/>
                    <a:pt x="77441" y="434420"/>
                  </a:cubicBezTo>
                  <a:lnTo>
                    <a:pt x="0" y="364037"/>
                  </a:lnTo>
                  <a:lnTo>
                    <a:pt x="13480" y="351853"/>
                  </a:lnTo>
                  <a:cubicBezTo>
                    <a:pt x="301077" y="117285"/>
                    <a:pt x="652436" y="0"/>
                    <a:pt x="1003795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C283CC-89C2-4818-A28F-543888F0150B}"/>
                </a:ext>
              </a:extLst>
            </p:cNvPr>
            <p:cNvSpPr/>
            <p:nvPr/>
          </p:nvSpPr>
          <p:spPr>
            <a:xfrm>
              <a:off x="4628738" y="2422533"/>
              <a:ext cx="766757" cy="2012935"/>
            </a:xfrm>
            <a:custGeom>
              <a:avLst/>
              <a:gdLst>
                <a:gd name="connsiteX0" fmla="*/ 400306 w 766757"/>
                <a:gd name="connsiteY0" fmla="*/ 0 h 2012935"/>
                <a:gd name="connsiteX1" fmla="*/ 414905 w 766757"/>
                <a:gd name="connsiteY1" fmla="*/ 16151 h 2012935"/>
                <a:gd name="connsiteX2" fmla="*/ 414905 w 766757"/>
                <a:gd name="connsiteY2" fmla="*/ 1996783 h 2012935"/>
                <a:gd name="connsiteX3" fmla="*/ 400306 w 766757"/>
                <a:gd name="connsiteY3" fmla="*/ 2012935 h 2012935"/>
                <a:gd name="connsiteX4" fmla="*/ 335855 w 766757"/>
                <a:gd name="connsiteY4" fmla="*/ 1942021 h 2012935"/>
                <a:gd name="connsiteX5" fmla="*/ 0 w 766757"/>
                <a:gd name="connsiteY5" fmla="*/ 1006467 h 2012935"/>
                <a:gd name="connsiteX6" fmla="*/ 335855 w 766757"/>
                <a:gd name="connsiteY6" fmla="*/ 70914 h 20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57" h="2012935">
                  <a:moveTo>
                    <a:pt x="400306" y="0"/>
                  </a:moveTo>
                  <a:lnTo>
                    <a:pt x="414905" y="16151"/>
                  </a:lnTo>
                  <a:cubicBezTo>
                    <a:pt x="884042" y="591346"/>
                    <a:pt x="884042" y="1421589"/>
                    <a:pt x="414905" y="1996783"/>
                  </a:cubicBezTo>
                  <a:lnTo>
                    <a:pt x="400306" y="2012935"/>
                  </a:lnTo>
                  <a:lnTo>
                    <a:pt x="335855" y="1942021"/>
                  </a:lnTo>
                  <a:cubicBezTo>
                    <a:pt x="126040" y="1687783"/>
                    <a:pt x="0" y="1361844"/>
                    <a:pt x="0" y="1006467"/>
                  </a:cubicBezTo>
                  <a:cubicBezTo>
                    <a:pt x="0" y="651090"/>
                    <a:pt x="126040" y="325151"/>
                    <a:pt x="335855" y="7091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8923583" y="3636471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334542" y="363647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8931378" y="1931377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342337" y="1931377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620143" y="2033420"/>
            <a:ext cx="436111" cy="272050"/>
            <a:chOff x="620143" y="2033420"/>
            <a:chExt cx="436111" cy="272050"/>
          </a:xfrm>
          <a:solidFill>
            <a:srgbClr val="A2B969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144CC74-6954-499D-9AF9-01085275419C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D9B404D-0ABE-4695-A490-CCA776CDFDE9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B9FDC7-A919-4110-820D-B35D763100A6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solidFill>
              <a:schemeClr val="accent6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527AEE0-F45A-47B0-B532-32726B84438C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solidFill>
              <a:schemeClr val="accent6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DC9C90-9965-47A3-A720-D0AA6D207C83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solidFill>
              <a:schemeClr val="accent6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63BD5AD-7D30-4DE5-867F-89B0DC88D8F8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solidFill>
              <a:schemeClr val="accent6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11104594" y="1920239"/>
            <a:ext cx="498413" cy="498413"/>
            <a:chOff x="11104594" y="1920239"/>
            <a:chExt cx="498413" cy="49841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4785050-071F-4EB3-AB6B-BF4F5C5FBE08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solidFill>
              <a:schemeClr val="accent3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E469364-A7B5-4A0E-A089-4F06880D370A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solidFill>
              <a:schemeClr val="accent3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86A83AD-0DB6-40CD-8858-C2E82CA2CE05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solidFill>
              <a:schemeClr val="accent3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0EB6562-3C3D-40B0-8F00-C31B5EFEA656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solidFill>
              <a:schemeClr val="accent3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ECA2BE7-60B6-463B-B0C6-0134A2305737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solidFill>
              <a:schemeClr val="accent3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11146127" y="366600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588993" y="3634855"/>
            <a:ext cx="498413" cy="498413"/>
            <a:chOff x="588993" y="3634855"/>
            <a:chExt cx="498413" cy="49841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A7F8BDF-1653-444E-8D33-2ABC06AC4BCB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A26F11-8F20-4FE1-86A0-C95AC39613C5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C78A85B-4FE1-4CF7-80B9-947ADF41925A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F4DBC1D-652C-49D0-8A0C-5DB7F76175F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solidFill>
              <a:schemeClr val="accent2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26" descr="Lightbulb">
            <a:extLst>
              <a:ext uri="{FF2B5EF4-FFF2-40B4-BE49-F238E27FC236}">
                <a16:creationId xmlns:a16="http://schemas.microsoft.com/office/drawing/2014/main" id="{8D76E3CF-42DD-446D-A3AD-CE0D62B79B83}"/>
              </a:ext>
            </a:extLst>
          </p:cNvPr>
          <p:cNvGrpSpPr/>
          <p:nvPr/>
        </p:nvGrpSpPr>
        <p:grpSpPr>
          <a:xfrm>
            <a:off x="5767146" y="4992021"/>
            <a:ext cx="657708" cy="657708"/>
            <a:chOff x="5767146" y="4992021"/>
            <a:chExt cx="657708" cy="657708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0784F44-B805-4060-9A3D-B4A4843614F5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4B4D360-7A51-4B1D-817D-AC6FA45CA6BE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5094482-68FE-4D1F-93BD-9C876DB77768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6F16633-1874-49A2-8D55-4719AD4B1531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4" descr="Users">
            <a:extLst>
              <a:ext uri="{FF2B5EF4-FFF2-40B4-BE49-F238E27FC236}">
                <a16:creationId xmlns:a16="http://schemas.microsoft.com/office/drawing/2014/main" id="{F35322FF-8595-47E0-8D7C-A88C3949B485}"/>
              </a:ext>
            </a:extLst>
          </p:cNvPr>
          <p:cNvGrpSpPr/>
          <p:nvPr/>
        </p:nvGrpSpPr>
        <p:grpSpPr>
          <a:xfrm>
            <a:off x="3939015" y="3249500"/>
            <a:ext cx="575494" cy="358998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87BE05-1C67-45A0-A93B-7DE0A981F4AD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C77649A-931E-47E6-8AA1-9DE8356DC13B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B1229E3-FC7C-4839-8B65-4ACBD5EFAC47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AA4D018-3934-4F69-BBA7-FADDE46E0BE7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308FC79-D2D7-485D-A3AF-7CFE5055433D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47E46AA-75BC-4FEA-8458-FE9FB7B5001D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27" descr="Rocket">
            <a:extLst>
              <a:ext uri="{FF2B5EF4-FFF2-40B4-BE49-F238E27FC236}">
                <a16:creationId xmlns:a16="http://schemas.microsoft.com/office/drawing/2014/main" id="{DB81E725-7789-4D17-9D47-778E961E967C}"/>
              </a:ext>
            </a:extLst>
          </p:cNvPr>
          <p:cNvGrpSpPr/>
          <p:nvPr/>
        </p:nvGrpSpPr>
        <p:grpSpPr>
          <a:xfrm>
            <a:off x="5767146" y="1240929"/>
            <a:ext cx="657708" cy="657708"/>
            <a:chOff x="5767146" y="1240929"/>
            <a:chExt cx="657708" cy="657708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6B3825B-5AAF-4173-AF19-852B438BE4A5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2719343-1057-480E-81BC-92C5B1C24F62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9AC63FA-A1F9-46A1-AAFC-05EAE1C69D50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6DBEC68-24E1-49F6-9135-788B20C2D680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BFF0708-C34C-4387-8EF6-038A7FBFA9F7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Graphic 25" descr="Puzzle">
            <a:extLst>
              <a:ext uri="{FF2B5EF4-FFF2-40B4-BE49-F238E27FC236}">
                <a16:creationId xmlns:a16="http://schemas.microsoft.com/office/drawing/2014/main" id="{AF4D1D87-36DF-4738-B474-066E7BD86D44}"/>
              </a:ext>
            </a:extLst>
          </p:cNvPr>
          <p:cNvSpPr/>
          <p:nvPr/>
        </p:nvSpPr>
        <p:spPr>
          <a:xfrm>
            <a:off x="7692655" y="3141252"/>
            <a:ext cx="548090" cy="548090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19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567</Words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4 Parts – Slide Template</vt:lpstr>
      <vt:lpstr>Infographic Cycle w/ 4 Parts – Slide Template</vt:lpstr>
      <vt:lpstr>Infographic Cycle w/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4 Parts</dc:title>
  <dc:creator>PresentationGO.com</dc:creator>
  <dc:description>© Copyright PresentationGO.com</dc:description>
  <dcterms:created xsi:type="dcterms:W3CDTF">2014-11-26T05:14:11Z</dcterms:created>
  <dcterms:modified xsi:type="dcterms:W3CDTF">2020-03-30T21:26:00Z</dcterms:modified>
  <cp:category>Charts &amp; Diagrams</cp:category>
</cp:coreProperties>
</file>