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81" r:id="rId4"/>
    <p:sldId id="384" r:id="rId5"/>
    <p:sldId id="385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8" d="100"/>
          <a:sy n="88" d="100"/>
        </p:scale>
        <p:origin x="120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95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5576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758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Cycle w/ 5 Parts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81A7473-A4B1-496E-A661-7A066824B791}"/>
              </a:ext>
            </a:extLst>
          </p:cNvPr>
          <p:cNvGrpSpPr/>
          <p:nvPr/>
        </p:nvGrpSpPr>
        <p:grpSpPr>
          <a:xfrm>
            <a:off x="8923583" y="2820743"/>
            <a:ext cx="2926080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9A15DED-A111-4745-9207-C44E7A19725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91C7224-D412-4E8A-9209-2F6887B1231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BD3AEBB-FA58-4433-8DA0-3567B5F5F24D}"/>
              </a:ext>
            </a:extLst>
          </p:cNvPr>
          <p:cNvGrpSpPr/>
          <p:nvPr/>
        </p:nvGrpSpPr>
        <p:grpSpPr>
          <a:xfrm>
            <a:off x="334542" y="3636471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CCDB20E-44DE-4F96-976B-1D51122B48C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8CB8BD9-032A-4A41-98C7-90CAE3F5086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66A5E6E-1795-4A80-B036-5DAC8B2949AE}"/>
              </a:ext>
            </a:extLst>
          </p:cNvPr>
          <p:cNvGrpSpPr/>
          <p:nvPr/>
        </p:nvGrpSpPr>
        <p:grpSpPr>
          <a:xfrm>
            <a:off x="8931378" y="1175310"/>
            <a:ext cx="2926080" cy="1290153"/>
            <a:chOff x="8921977" y="1466725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559460D-2592-4793-AA75-71B851D4A4F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B759C09-0761-489D-8123-0F97AF79488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8BE7BEB-A236-4DE2-89BE-9E45AE0CE103}"/>
              </a:ext>
            </a:extLst>
          </p:cNvPr>
          <p:cNvGrpSpPr/>
          <p:nvPr/>
        </p:nvGrpSpPr>
        <p:grpSpPr>
          <a:xfrm>
            <a:off x="342337" y="1931377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2BC449C-025E-44AD-A6F7-FAC682C4372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F6A4918-AC25-4257-A6B0-78C9C06EDB1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aphic 44" descr="Users">
            <a:extLst>
              <a:ext uri="{FF2B5EF4-FFF2-40B4-BE49-F238E27FC236}">
                <a16:creationId xmlns:a16="http://schemas.microsoft.com/office/drawing/2014/main" id="{7B85AD2B-DB40-4381-AB09-57ADC2BD6180}"/>
              </a:ext>
            </a:extLst>
          </p:cNvPr>
          <p:cNvGrpSpPr/>
          <p:nvPr/>
        </p:nvGrpSpPr>
        <p:grpSpPr>
          <a:xfrm>
            <a:off x="620143" y="2033420"/>
            <a:ext cx="436111" cy="272050"/>
            <a:chOff x="620143" y="2033420"/>
            <a:chExt cx="436111" cy="272050"/>
          </a:xfrm>
          <a:solidFill>
            <a:schemeClr val="accent1"/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300154B-6FC4-45F5-8429-FCB36CC13FFA}"/>
                </a:ext>
              </a:extLst>
            </p:cNvPr>
            <p:cNvSpPr/>
            <p:nvPr/>
          </p:nvSpPr>
          <p:spPr>
            <a:xfrm>
              <a:off x="666870" y="2033420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35C6FD4-22ED-4DDE-AD16-8CCE16192308}"/>
                </a:ext>
              </a:extLst>
            </p:cNvPr>
            <p:cNvSpPr/>
            <p:nvPr/>
          </p:nvSpPr>
          <p:spPr>
            <a:xfrm>
              <a:off x="916076" y="2033420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1855C7D-C6CF-4681-8345-1FD8FF4BB880}"/>
                </a:ext>
              </a:extLst>
            </p:cNvPr>
            <p:cNvSpPr/>
            <p:nvPr/>
          </p:nvSpPr>
          <p:spPr>
            <a:xfrm>
              <a:off x="744747" y="2212018"/>
              <a:ext cx="186904" cy="93452"/>
            </a:xfrm>
            <a:custGeom>
              <a:avLst/>
              <a:gdLst>
                <a:gd name="connsiteX0" fmla="*/ 186905 w 186904"/>
                <a:gd name="connsiteY0" fmla="*/ 93452 h 93452"/>
                <a:gd name="connsiteX1" fmla="*/ 186905 w 186904"/>
                <a:gd name="connsiteY1" fmla="*/ 46726 h 93452"/>
                <a:gd name="connsiteX2" fmla="*/ 177560 w 186904"/>
                <a:gd name="connsiteY2" fmla="*/ 28036 h 93452"/>
                <a:gd name="connsiteX3" fmla="*/ 131872 w 186904"/>
                <a:gd name="connsiteY3" fmla="*/ 6230 h 93452"/>
                <a:gd name="connsiteX4" fmla="*/ 93452 w 186904"/>
                <a:gd name="connsiteY4" fmla="*/ 0 h 93452"/>
                <a:gd name="connsiteX5" fmla="*/ 55033 w 186904"/>
                <a:gd name="connsiteY5" fmla="*/ 6230 h 93452"/>
                <a:gd name="connsiteX6" fmla="*/ 9345 w 186904"/>
                <a:gd name="connsiteY6" fmla="*/ 28036 h 93452"/>
                <a:gd name="connsiteX7" fmla="*/ 0 w 186904"/>
                <a:gd name="connsiteY7" fmla="*/ 46726 h 93452"/>
                <a:gd name="connsiteX8" fmla="*/ 0 w 186904"/>
                <a:gd name="connsiteY8" fmla="*/ 93452 h 93452"/>
                <a:gd name="connsiteX9" fmla="*/ 186905 w 186904"/>
                <a:gd name="connsiteY9" fmla="*/ 93452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6904" h="93452">
                  <a:moveTo>
                    <a:pt x="186905" y="93452"/>
                  </a:moveTo>
                  <a:lnTo>
                    <a:pt x="186905" y="46726"/>
                  </a:lnTo>
                  <a:cubicBezTo>
                    <a:pt x="186905" y="39458"/>
                    <a:pt x="183790" y="32189"/>
                    <a:pt x="177560" y="28036"/>
                  </a:cubicBezTo>
                  <a:cubicBezTo>
                    <a:pt x="165099" y="17652"/>
                    <a:pt x="148486" y="10384"/>
                    <a:pt x="131872" y="6230"/>
                  </a:cubicBezTo>
                  <a:cubicBezTo>
                    <a:pt x="120450" y="3115"/>
                    <a:pt x="106951" y="0"/>
                    <a:pt x="93452" y="0"/>
                  </a:cubicBezTo>
                  <a:cubicBezTo>
                    <a:pt x="80992" y="0"/>
                    <a:pt x="67493" y="2077"/>
                    <a:pt x="55033" y="6230"/>
                  </a:cubicBezTo>
                  <a:cubicBezTo>
                    <a:pt x="38419" y="10384"/>
                    <a:pt x="22844" y="18690"/>
                    <a:pt x="9345" y="28036"/>
                  </a:cubicBezTo>
                  <a:cubicBezTo>
                    <a:pt x="3115" y="33228"/>
                    <a:pt x="0" y="39458"/>
                    <a:pt x="0" y="46726"/>
                  </a:cubicBezTo>
                  <a:lnTo>
                    <a:pt x="0" y="93452"/>
                  </a:lnTo>
                  <a:lnTo>
                    <a:pt x="186905" y="93452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C6A1404-EBA0-4CB4-B6C4-7E4135B85385}"/>
                </a:ext>
              </a:extLst>
            </p:cNvPr>
            <p:cNvSpPr/>
            <p:nvPr/>
          </p:nvSpPr>
          <p:spPr>
            <a:xfrm>
              <a:off x="791473" y="2106105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4FA3AC0-396B-429A-B42F-09C4A543E8E9}"/>
                </a:ext>
              </a:extLst>
            </p:cNvPr>
            <p:cNvSpPr/>
            <p:nvPr/>
          </p:nvSpPr>
          <p:spPr>
            <a:xfrm>
              <a:off x="887002" y="2139333"/>
              <a:ext cx="169252" cy="93452"/>
            </a:xfrm>
            <a:custGeom>
              <a:avLst/>
              <a:gdLst>
                <a:gd name="connsiteX0" fmla="*/ 159907 w 169252"/>
                <a:gd name="connsiteY0" fmla="*/ 28036 h 93452"/>
                <a:gd name="connsiteX1" fmla="*/ 114220 w 169252"/>
                <a:gd name="connsiteY1" fmla="*/ 6230 h 93452"/>
                <a:gd name="connsiteX2" fmla="*/ 75800 w 169252"/>
                <a:gd name="connsiteY2" fmla="*/ 0 h 93452"/>
                <a:gd name="connsiteX3" fmla="*/ 37381 w 169252"/>
                <a:gd name="connsiteY3" fmla="*/ 6230 h 93452"/>
                <a:gd name="connsiteX4" fmla="*/ 18690 w 169252"/>
                <a:gd name="connsiteY4" fmla="*/ 13499 h 93452"/>
                <a:gd name="connsiteX5" fmla="*/ 18690 w 169252"/>
                <a:gd name="connsiteY5" fmla="*/ 14537 h 93452"/>
                <a:gd name="connsiteX6" fmla="*/ 0 w 169252"/>
                <a:gd name="connsiteY6" fmla="*/ 60225 h 93452"/>
                <a:gd name="connsiteX7" fmla="*/ 47765 w 169252"/>
                <a:gd name="connsiteY7" fmla="*/ 84107 h 93452"/>
                <a:gd name="connsiteX8" fmla="*/ 56071 w 169252"/>
                <a:gd name="connsiteY8" fmla="*/ 93452 h 93452"/>
                <a:gd name="connsiteX9" fmla="*/ 169253 w 169252"/>
                <a:gd name="connsiteY9" fmla="*/ 93452 h 93452"/>
                <a:gd name="connsiteX10" fmla="*/ 169253 w 169252"/>
                <a:gd name="connsiteY10" fmla="*/ 46726 h 93452"/>
                <a:gd name="connsiteX11" fmla="*/ 159907 w 169252"/>
                <a:gd name="connsiteY11" fmla="*/ 2803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9252" h="93452">
                  <a:moveTo>
                    <a:pt x="159907" y="28036"/>
                  </a:moveTo>
                  <a:cubicBezTo>
                    <a:pt x="147447" y="17652"/>
                    <a:pt x="130833" y="10384"/>
                    <a:pt x="114220" y="6230"/>
                  </a:cubicBezTo>
                  <a:cubicBezTo>
                    <a:pt x="102798" y="3115"/>
                    <a:pt x="89299" y="0"/>
                    <a:pt x="75800" y="0"/>
                  </a:cubicBezTo>
                  <a:cubicBezTo>
                    <a:pt x="63340" y="0"/>
                    <a:pt x="49841" y="2077"/>
                    <a:pt x="37381" y="6230"/>
                  </a:cubicBezTo>
                  <a:cubicBezTo>
                    <a:pt x="31151" y="8307"/>
                    <a:pt x="24921" y="10384"/>
                    <a:pt x="18690" y="13499"/>
                  </a:cubicBezTo>
                  <a:lnTo>
                    <a:pt x="18690" y="14537"/>
                  </a:lnTo>
                  <a:cubicBezTo>
                    <a:pt x="18690" y="32189"/>
                    <a:pt x="11422" y="48803"/>
                    <a:pt x="0" y="60225"/>
                  </a:cubicBezTo>
                  <a:cubicBezTo>
                    <a:pt x="19729" y="66455"/>
                    <a:pt x="35304" y="74762"/>
                    <a:pt x="47765" y="84107"/>
                  </a:cubicBezTo>
                  <a:cubicBezTo>
                    <a:pt x="50880" y="87222"/>
                    <a:pt x="53995" y="89299"/>
                    <a:pt x="56071" y="93452"/>
                  </a:cubicBezTo>
                  <a:lnTo>
                    <a:pt x="169253" y="93452"/>
                  </a:lnTo>
                  <a:lnTo>
                    <a:pt x="169253" y="46726"/>
                  </a:lnTo>
                  <a:cubicBezTo>
                    <a:pt x="169253" y="39458"/>
                    <a:pt x="166138" y="32189"/>
                    <a:pt x="159907" y="2803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6B43DD2-BE40-4B65-9CFA-46271FD535B9}"/>
                </a:ext>
              </a:extLst>
            </p:cNvPr>
            <p:cNvSpPr/>
            <p:nvPr/>
          </p:nvSpPr>
          <p:spPr>
            <a:xfrm>
              <a:off x="620143" y="2139333"/>
              <a:ext cx="169252" cy="93452"/>
            </a:xfrm>
            <a:custGeom>
              <a:avLst/>
              <a:gdLst>
                <a:gd name="connsiteX0" fmla="*/ 121488 w 169252"/>
                <a:gd name="connsiteY0" fmla="*/ 84107 h 93452"/>
                <a:gd name="connsiteX1" fmla="*/ 121488 w 169252"/>
                <a:gd name="connsiteY1" fmla="*/ 84107 h 93452"/>
                <a:gd name="connsiteX2" fmla="*/ 169253 w 169252"/>
                <a:gd name="connsiteY2" fmla="*/ 60225 h 93452"/>
                <a:gd name="connsiteX3" fmla="*/ 150562 w 169252"/>
                <a:gd name="connsiteY3" fmla="*/ 14537 h 93452"/>
                <a:gd name="connsiteX4" fmla="*/ 150562 w 169252"/>
                <a:gd name="connsiteY4" fmla="*/ 12460 h 93452"/>
                <a:gd name="connsiteX5" fmla="*/ 131872 w 169252"/>
                <a:gd name="connsiteY5" fmla="*/ 6230 h 93452"/>
                <a:gd name="connsiteX6" fmla="*/ 93452 w 169252"/>
                <a:gd name="connsiteY6" fmla="*/ 0 h 93452"/>
                <a:gd name="connsiteX7" fmla="*/ 55033 w 169252"/>
                <a:gd name="connsiteY7" fmla="*/ 6230 h 93452"/>
                <a:gd name="connsiteX8" fmla="*/ 9345 w 169252"/>
                <a:gd name="connsiteY8" fmla="*/ 28036 h 93452"/>
                <a:gd name="connsiteX9" fmla="*/ 0 w 169252"/>
                <a:gd name="connsiteY9" fmla="*/ 46726 h 93452"/>
                <a:gd name="connsiteX10" fmla="*/ 0 w 169252"/>
                <a:gd name="connsiteY10" fmla="*/ 93452 h 93452"/>
                <a:gd name="connsiteX11" fmla="*/ 112143 w 169252"/>
                <a:gd name="connsiteY11" fmla="*/ 93452 h 93452"/>
                <a:gd name="connsiteX12" fmla="*/ 121488 w 169252"/>
                <a:gd name="connsiteY12" fmla="*/ 84107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9252" h="93452">
                  <a:moveTo>
                    <a:pt x="121488" y="84107"/>
                  </a:moveTo>
                  <a:lnTo>
                    <a:pt x="121488" y="84107"/>
                  </a:lnTo>
                  <a:cubicBezTo>
                    <a:pt x="136025" y="73724"/>
                    <a:pt x="152639" y="65417"/>
                    <a:pt x="169253" y="60225"/>
                  </a:cubicBezTo>
                  <a:cubicBezTo>
                    <a:pt x="157831" y="47765"/>
                    <a:pt x="150562" y="32189"/>
                    <a:pt x="150562" y="14537"/>
                  </a:cubicBezTo>
                  <a:cubicBezTo>
                    <a:pt x="150562" y="13499"/>
                    <a:pt x="150562" y="13499"/>
                    <a:pt x="150562" y="12460"/>
                  </a:cubicBezTo>
                  <a:cubicBezTo>
                    <a:pt x="144332" y="10384"/>
                    <a:pt x="138102" y="7269"/>
                    <a:pt x="131872" y="6230"/>
                  </a:cubicBezTo>
                  <a:cubicBezTo>
                    <a:pt x="120450" y="3115"/>
                    <a:pt x="106951" y="0"/>
                    <a:pt x="93452" y="0"/>
                  </a:cubicBezTo>
                  <a:cubicBezTo>
                    <a:pt x="80992" y="0"/>
                    <a:pt x="67493" y="2077"/>
                    <a:pt x="55033" y="6230"/>
                  </a:cubicBezTo>
                  <a:cubicBezTo>
                    <a:pt x="38419" y="11422"/>
                    <a:pt x="22844" y="18690"/>
                    <a:pt x="9345" y="28036"/>
                  </a:cubicBezTo>
                  <a:cubicBezTo>
                    <a:pt x="3115" y="32189"/>
                    <a:pt x="0" y="39458"/>
                    <a:pt x="0" y="46726"/>
                  </a:cubicBezTo>
                  <a:lnTo>
                    <a:pt x="0" y="93452"/>
                  </a:lnTo>
                  <a:lnTo>
                    <a:pt x="112143" y="93452"/>
                  </a:lnTo>
                  <a:cubicBezTo>
                    <a:pt x="115258" y="89299"/>
                    <a:pt x="117335" y="87222"/>
                    <a:pt x="121488" y="84107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5" name="Graphic 46" descr="Lightbulb">
            <a:extLst>
              <a:ext uri="{FF2B5EF4-FFF2-40B4-BE49-F238E27FC236}">
                <a16:creationId xmlns:a16="http://schemas.microsoft.com/office/drawing/2014/main" id="{76C2F05C-C45E-4FD8-B26F-3413E3840A66}"/>
              </a:ext>
            </a:extLst>
          </p:cNvPr>
          <p:cNvGrpSpPr/>
          <p:nvPr/>
        </p:nvGrpSpPr>
        <p:grpSpPr>
          <a:xfrm>
            <a:off x="588993" y="3634855"/>
            <a:ext cx="498413" cy="498413"/>
            <a:chOff x="588993" y="3634855"/>
            <a:chExt cx="498413" cy="498413"/>
          </a:xfrm>
          <a:solidFill>
            <a:schemeClr val="accent6">
              <a:lumMod val="75000"/>
            </a:schemeClr>
          </a:solidFill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2EC4D3D-AE37-4CA2-85BD-453919F96315}"/>
                </a:ext>
              </a:extLst>
            </p:cNvPr>
            <p:cNvSpPr/>
            <p:nvPr/>
          </p:nvSpPr>
          <p:spPr>
            <a:xfrm>
              <a:off x="770706" y="3967130"/>
              <a:ext cx="134986" cy="31150"/>
            </a:xfrm>
            <a:custGeom>
              <a:avLst/>
              <a:gdLst>
                <a:gd name="connsiteX0" fmla="*/ 15575 w 134986"/>
                <a:gd name="connsiteY0" fmla="*/ 0 h 31150"/>
                <a:gd name="connsiteX1" fmla="*/ 119411 w 134986"/>
                <a:gd name="connsiteY1" fmla="*/ 0 h 31150"/>
                <a:gd name="connsiteX2" fmla="*/ 134987 w 134986"/>
                <a:gd name="connsiteY2" fmla="*/ 15575 h 31150"/>
                <a:gd name="connsiteX3" fmla="*/ 119411 w 134986"/>
                <a:gd name="connsiteY3" fmla="*/ 31151 h 31150"/>
                <a:gd name="connsiteX4" fmla="*/ 15575 w 134986"/>
                <a:gd name="connsiteY4" fmla="*/ 31151 h 31150"/>
                <a:gd name="connsiteX5" fmla="*/ 0 w 134986"/>
                <a:gd name="connsiteY5" fmla="*/ 15575 h 31150"/>
                <a:gd name="connsiteX6" fmla="*/ 15575 w 134986"/>
                <a:gd name="connsiteY6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986" h="31150">
                  <a:moveTo>
                    <a:pt x="15575" y="0"/>
                  </a:moveTo>
                  <a:lnTo>
                    <a:pt x="119411" y="0"/>
                  </a:lnTo>
                  <a:cubicBezTo>
                    <a:pt x="128238" y="0"/>
                    <a:pt x="134987" y="6749"/>
                    <a:pt x="134987" y="15575"/>
                  </a:cubicBezTo>
                  <a:cubicBezTo>
                    <a:pt x="134987" y="24401"/>
                    <a:pt x="128238" y="31151"/>
                    <a:pt x="119411" y="31151"/>
                  </a:cubicBezTo>
                  <a:lnTo>
                    <a:pt x="15575" y="31151"/>
                  </a:lnTo>
                  <a:cubicBezTo>
                    <a:pt x="6749" y="31151"/>
                    <a:pt x="0" y="24401"/>
                    <a:pt x="0" y="15575"/>
                  </a:cubicBezTo>
                  <a:cubicBezTo>
                    <a:pt x="0" y="6749"/>
                    <a:pt x="6749" y="0"/>
                    <a:pt x="15575" y="0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9CD9D333-9944-4ED3-8CBB-8C8197FCAD30}"/>
                </a:ext>
              </a:extLst>
            </p:cNvPr>
            <p:cNvSpPr/>
            <p:nvPr/>
          </p:nvSpPr>
          <p:spPr>
            <a:xfrm>
              <a:off x="770706" y="4019048"/>
              <a:ext cx="134986" cy="31150"/>
            </a:xfrm>
            <a:custGeom>
              <a:avLst/>
              <a:gdLst>
                <a:gd name="connsiteX0" fmla="*/ 15575 w 134986"/>
                <a:gd name="connsiteY0" fmla="*/ 0 h 31150"/>
                <a:gd name="connsiteX1" fmla="*/ 119411 w 134986"/>
                <a:gd name="connsiteY1" fmla="*/ 0 h 31150"/>
                <a:gd name="connsiteX2" fmla="*/ 134987 w 134986"/>
                <a:gd name="connsiteY2" fmla="*/ 15575 h 31150"/>
                <a:gd name="connsiteX3" fmla="*/ 119411 w 134986"/>
                <a:gd name="connsiteY3" fmla="*/ 31151 h 31150"/>
                <a:gd name="connsiteX4" fmla="*/ 15575 w 134986"/>
                <a:gd name="connsiteY4" fmla="*/ 31151 h 31150"/>
                <a:gd name="connsiteX5" fmla="*/ 0 w 134986"/>
                <a:gd name="connsiteY5" fmla="*/ 15575 h 31150"/>
                <a:gd name="connsiteX6" fmla="*/ 15575 w 134986"/>
                <a:gd name="connsiteY6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986" h="31150">
                  <a:moveTo>
                    <a:pt x="15575" y="0"/>
                  </a:moveTo>
                  <a:lnTo>
                    <a:pt x="119411" y="0"/>
                  </a:lnTo>
                  <a:cubicBezTo>
                    <a:pt x="128238" y="0"/>
                    <a:pt x="134987" y="6749"/>
                    <a:pt x="134987" y="15575"/>
                  </a:cubicBezTo>
                  <a:cubicBezTo>
                    <a:pt x="134987" y="24401"/>
                    <a:pt x="128238" y="31151"/>
                    <a:pt x="119411" y="31151"/>
                  </a:cubicBezTo>
                  <a:lnTo>
                    <a:pt x="15575" y="31151"/>
                  </a:lnTo>
                  <a:cubicBezTo>
                    <a:pt x="6749" y="31151"/>
                    <a:pt x="0" y="24401"/>
                    <a:pt x="0" y="15575"/>
                  </a:cubicBezTo>
                  <a:cubicBezTo>
                    <a:pt x="0" y="6749"/>
                    <a:pt x="6749" y="0"/>
                    <a:pt x="15575" y="0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C0D80BE-94B7-4865-A750-22E82C77017E}"/>
                </a:ext>
              </a:extLst>
            </p:cNvPr>
            <p:cNvSpPr/>
            <p:nvPr/>
          </p:nvSpPr>
          <p:spPr>
            <a:xfrm>
              <a:off x="804452" y="4070966"/>
              <a:ext cx="67493" cy="31150"/>
            </a:xfrm>
            <a:custGeom>
              <a:avLst/>
              <a:gdLst>
                <a:gd name="connsiteX0" fmla="*/ 0 w 67493"/>
                <a:gd name="connsiteY0" fmla="*/ 0 h 31150"/>
                <a:gd name="connsiteX1" fmla="*/ 33747 w 67493"/>
                <a:gd name="connsiteY1" fmla="*/ 31151 h 31150"/>
                <a:gd name="connsiteX2" fmla="*/ 67493 w 67493"/>
                <a:gd name="connsiteY2" fmla="*/ 0 h 31150"/>
                <a:gd name="connsiteX3" fmla="*/ 0 w 67493"/>
                <a:gd name="connsiteY3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493" h="31150">
                  <a:moveTo>
                    <a:pt x="0" y="0"/>
                  </a:moveTo>
                  <a:cubicBezTo>
                    <a:pt x="1558" y="17652"/>
                    <a:pt x="16095" y="31151"/>
                    <a:pt x="33747" y="31151"/>
                  </a:cubicBezTo>
                  <a:cubicBezTo>
                    <a:pt x="51399" y="31151"/>
                    <a:pt x="65936" y="17652"/>
                    <a:pt x="6749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301528F-0119-4D13-B7FD-452BDDE7FAB0}"/>
                </a:ext>
              </a:extLst>
            </p:cNvPr>
            <p:cNvSpPr/>
            <p:nvPr/>
          </p:nvSpPr>
          <p:spPr>
            <a:xfrm>
              <a:off x="703212" y="3666005"/>
              <a:ext cx="269973" cy="280357"/>
            </a:xfrm>
            <a:custGeom>
              <a:avLst/>
              <a:gdLst>
                <a:gd name="connsiteX0" fmla="*/ 134987 w 269973"/>
                <a:gd name="connsiteY0" fmla="*/ 0 h 280357"/>
                <a:gd name="connsiteX1" fmla="*/ 134987 w 269973"/>
                <a:gd name="connsiteY1" fmla="*/ 0 h 280357"/>
                <a:gd name="connsiteX2" fmla="*/ 134987 w 269973"/>
                <a:gd name="connsiteY2" fmla="*/ 0 h 280357"/>
                <a:gd name="connsiteX3" fmla="*/ 0 w 269973"/>
                <a:gd name="connsiteY3" fmla="*/ 133429 h 280357"/>
                <a:gd name="connsiteX4" fmla="*/ 0 w 269973"/>
                <a:gd name="connsiteY4" fmla="*/ 138102 h 280357"/>
                <a:gd name="connsiteX5" fmla="*/ 9345 w 269973"/>
                <a:gd name="connsiteY5" fmla="*/ 184828 h 280357"/>
                <a:gd name="connsiteX6" fmla="*/ 32708 w 269973"/>
                <a:gd name="connsiteY6" fmla="*/ 223247 h 280357"/>
                <a:gd name="connsiteX7" fmla="*/ 64378 w 269973"/>
                <a:gd name="connsiteY7" fmla="*/ 274646 h 280357"/>
                <a:gd name="connsiteX8" fmla="*/ 73724 w 269973"/>
                <a:gd name="connsiteY8" fmla="*/ 280357 h 280357"/>
                <a:gd name="connsiteX9" fmla="*/ 196250 w 269973"/>
                <a:gd name="connsiteY9" fmla="*/ 280357 h 280357"/>
                <a:gd name="connsiteX10" fmla="*/ 205595 w 269973"/>
                <a:gd name="connsiteY10" fmla="*/ 274646 h 280357"/>
                <a:gd name="connsiteX11" fmla="*/ 237265 w 269973"/>
                <a:gd name="connsiteY11" fmla="*/ 223247 h 280357"/>
                <a:gd name="connsiteX12" fmla="*/ 260628 w 269973"/>
                <a:gd name="connsiteY12" fmla="*/ 184828 h 280357"/>
                <a:gd name="connsiteX13" fmla="*/ 269974 w 269973"/>
                <a:gd name="connsiteY13" fmla="*/ 138102 h 280357"/>
                <a:gd name="connsiteX14" fmla="*/ 269974 w 269973"/>
                <a:gd name="connsiteY14" fmla="*/ 133429 h 280357"/>
                <a:gd name="connsiteX15" fmla="*/ 134987 w 269973"/>
                <a:gd name="connsiteY15" fmla="*/ 0 h 280357"/>
                <a:gd name="connsiteX16" fmla="*/ 238823 w 269973"/>
                <a:gd name="connsiteY16" fmla="*/ 137583 h 280357"/>
                <a:gd name="connsiteX17" fmla="*/ 231554 w 269973"/>
                <a:gd name="connsiteY17" fmla="*/ 173925 h 280357"/>
                <a:gd name="connsiteX18" fmla="*/ 213902 w 269973"/>
                <a:gd name="connsiteY18" fmla="*/ 202480 h 280357"/>
                <a:gd name="connsiteX19" fmla="*/ 183790 w 269973"/>
                <a:gd name="connsiteY19" fmla="*/ 249207 h 280357"/>
                <a:gd name="connsiteX20" fmla="*/ 134987 w 269973"/>
                <a:gd name="connsiteY20" fmla="*/ 249207 h 280357"/>
                <a:gd name="connsiteX21" fmla="*/ 86703 w 269973"/>
                <a:gd name="connsiteY21" fmla="*/ 249207 h 280357"/>
                <a:gd name="connsiteX22" fmla="*/ 56591 w 269973"/>
                <a:gd name="connsiteY22" fmla="*/ 202480 h 280357"/>
                <a:gd name="connsiteX23" fmla="*/ 38939 w 269973"/>
                <a:gd name="connsiteY23" fmla="*/ 173925 h 280357"/>
                <a:gd name="connsiteX24" fmla="*/ 31670 w 269973"/>
                <a:gd name="connsiteY24" fmla="*/ 137583 h 280357"/>
                <a:gd name="connsiteX25" fmla="*/ 31670 w 269973"/>
                <a:gd name="connsiteY25" fmla="*/ 133429 h 280357"/>
                <a:gd name="connsiteX26" fmla="*/ 135506 w 269973"/>
                <a:gd name="connsiteY26" fmla="*/ 30632 h 280357"/>
                <a:gd name="connsiteX27" fmla="*/ 135506 w 269973"/>
                <a:gd name="connsiteY27" fmla="*/ 30632 h 280357"/>
                <a:gd name="connsiteX28" fmla="*/ 135506 w 269973"/>
                <a:gd name="connsiteY28" fmla="*/ 30632 h 280357"/>
                <a:gd name="connsiteX29" fmla="*/ 135506 w 269973"/>
                <a:gd name="connsiteY29" fmla="*/ 30632 h 280357"/>
                <a:gd name="connsiteX30" fmla="*/ 135506 w 269973"/>
                <a:gd name="connsiteY30" fmla="*/ 30632 h 280357"/>
                <a:gd name="connsiteX31" fmla="*/ 135506 w 269973"/>
                <a:gd name="connsiteY31" fmla="*/ 30632 h 280357"/>
                <a:gd name="connsiteX32" fmla="*/ 135506 w 269973"/>
                <a:gd name="connsiteY32" fmla="*/ 30632 h 280357"/>
                <a:gd name="connsiteX33" fmla="*/ 239342 w 269973"/>
                <a:gd name="connsiteY33" fmla="*/ 133429 h 280357"/>
                <a:gd name="connsiteX34" fmla="*/ 239342 w 269973"/>
                <a:gd name="connsiteY34" fmla="*/ 137583 h 28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9973" h="280357">
                  <a:moveTo>
                    <a:pt x="134987" y="0"/>
                  </a:moveTo>
                  <a:cubicBezTo>
                    <a:pt x="134987" y="0"/>
                    <a:pt x="134987" y="0"/>
                    <a:pt x="134987" y="0"/>
                  </a:cubicBezTo>
                  <a:cubicBezTo>
                    <a:pt x="134987" y="0"/>
                    <a:pt x="134987" y="0"/>
                    <a:pt x="134987" y="0"/>
                  </a:cubicBezTo>
                  <a:cubicBezTo>
                    <a:pt x="61263" y="519"/>
                    <a:pt x="1558" y="59706"/>
                    <a:pt x="0" y="133429"/>
                  </a:cubicBezTo>
                  <a:lnTo>
                    <a:pt x="0" y="138102"/>
                  </a:lnTo>
                  <a:cubicBezTo>
                    <a:pt x="519" y="154197"/>
                    <a:pt x="3634" y="169772"/>
                    <a:pt x="9345" y="184828"/>
                  </a:cubicBezTo>
                  <a:cubicBezTo>
                    <a:pt x="15056" y="198846"/>
                    <a:pt x="22844" y="211826"/>
                    <a:pt x="32708" y="223247"/>
                  </a:cubicBezTo>
                  <a:cubicBezTo>
                    <a:pt x="45169" y="236746"/>
                    <a:pt x="58667" y="263224"/>
                    <a:pt x="64378" y="274646"/>
                  </a:cubicBezTo>
                  <a:cubicBezTo>
                    <a:pt x="65936" y="278281"/>
                    <a:pt x="69570" y="280357"/>
                    <a:pt x="73724" y="280357"/>
                  </a:cubicBezTo>
                  <a:lnTo>
                    <a:pt x="196250" y="280357"/>
                  </a:lnTo>
                  <a:cubicBezTo>
                    <a:pt x="200404" y="280357"/>
                    <a:pt x="204038" y="278281"/>
                    <a:pt x="205595" y="274646"/>
                  </a:cubicBezTo>
                  <a:cubicBezTo>
                    <a:pt x="211306" y="263224"/>
                    <a:pt x="224805" y="236746"/>
                    <a:pt x="237265" y="223247"/>
                  </a:cubicBezTo>
                  <a:cubicBezTo>
                    <a:pt x="247130" y="211826"/>
                    <a:pt x="255437" y="198846"/>
                    <a:pt x="260628" y="184828"/>
                  </a:cubicBezTo>
                  <a:cubicBezTo>
                    <a:pt x="266339" y="169772"/>
                    <a:pt x="269455" y="154197"/>
                    <a:pt x="269974" y="138102"/>
                  </a:cubicBezTo>
                  <a:lnTo>
                    <a:pt x="269974" y="133429"/>
                  </a:lnTo>
                  <a:cubicBezTo>
                    <a:pt x="268416" y="59706"/>
                    <a:pt x="208710" y="519"/>
                    <a:pt x="134987" y="0"/>
                  </a:cubicBezTo>
                  <a:close/>
                  <a:moveTo>
                    <a:pt x="238823" y="137583"/>
                  </a:moveTo>
                  <a:cubicBezTo>
                    <a:pt x="238304" y="150043"/>
                    <a:pt x="235708" y="162503"/>
                    <a:pt x="231554" y="173925"/>
                  </a:cubicBezTo>
                  <a:cubicBezTo>
                    <a:pt x="227401" y="184309"/>
                    <a:pt x="221690" y="194173"/>
                    <a:pt x="213902" y="202480"/>
                  </a:cubicBezTo>
                  <a:cubicBezTo>
                    <a:pt x="201961" y="217017"/>
                    <a:pt x="191578" y="232593"/>
                    <a:pt x="183790" y="249207"/>
                  </a:cubicBezTo>
                  <a:lnTo>
                    <a:pt x="134987" y="249207"/>
                  </a:lnTo>
                  <a:lnTo>
                    <a:pt x="86703" y="249207"/>
                  </a:lnTo>
                  <a:cubicBezTo>
                    <a:pt x="78396" y="232593"/>
                    <a:pt x="68013" y="217017"/>
                    <a:pt x="56591" y="202480"/>
                  </a:cubicBezTo>
                  <a:cubicBezTo>
                    <a:pt x="49322" y="194173"/>
                    <a:pt x="43092" y="184309"/>
                    <a:pt x="38939" y="173925"/>
                  </a:cubicBezTo>
                  <a:cubicBezTo>
                    <a:pt x="34266" y="162503"/>
                    <a:pt x="32189" y="150043"/>
                    <a:pt x="31670" y="137583"/>
                  </a:cubicBezTo>
                  <a:lnTo>
                    <a:pt x="31670" y="133429"/>
                  </a:lnTo>
                  <a:cubicBezTo>
                    <a:pt x="32708" y="76839"/>
                    <a:pt x="78915" y="31151"/>
                    <a:pt x="135506" y="30632"/>
                  </a:cubicBezTo>
                  <a:lnTo>
                    <a:pt x="135506" y="30632"/>
                  </a:lnTo>
                  <a:lnTo>
                    <a:pt x="135506" y="30632"/>
                  </a:lnTo>
                  <a:cubicBezTo>
                    <a:pt x="135506" y="30632"/>
                    <a:pt x="135506" y="30632"/>
                    <a:pt x="135506" y="30632"/>
                  </a:cubicBezTo>
                  <a:cubicBezTo>
                    <a:pt x="135506" y="30632"/>
                    <a:pt x="135506" y="30632"/>
                    <a:pt x="135506" y="30632"/>
                  </a:cubicBezTo>
                  <a:lnTo>
                    <a:pt x="135506" y="30632"/>
                  </a:lnTo>
                  <a:lnTo>
                    <a:pt x="135506" y="30632"/>
                  </a:lnTo>
                  <a:cubicBezTo>
                    <a:pt x="192097" y="31151"/>
                    <a:pt x="238304" y="76319"/>
                    <a:pt x="239342" y="133429"/>
                  </a:cubicBezTo>
                  <a:lnTo>
                    <a:pt x="239342" y="137583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9" name="Graphic 47" descr="Rocket">
            <a:extLst>
              <a:ext uri="{FF2B5EF4-FFF2-40B4-BE49-F238E27FC236}">
                <a16:creationId xmlns:a16="http://schemas.microsoft.com/office/drawing/2014/main" id="{523213EB-B824-4C24-A527-BC5B60BC7B10}"/>
              </a:ext>
            </a:extLst>
          </p:cNvPr>
          <p:cNvGrpSpPr/>
          <p:nvPr/>
        </p:nvGrpSpPr>
        <p:grpSpPr>
          <a:xfrm>
            <a:off x="11104594" y="1164172"/>
            <a:ext cx="498413" cy="498413"/>
            <a:chOff x="11104594" y="1920239"/>
            <a:chExt cx="498413" cy="498413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1C24B3B-BDA1-48EF-9E16-B6F489C25DE2}"/>
                </a:ext>
              </a:extLst>
            </p:cNvPr>
            <p:cNvSpPr/>
            <p:nvPr/>
          </p:nvSpPr>
          <p:spPr>
            <a:xfrm>
              <a:off x="11467500" y="1961101"/>
              <a:ext cx="95249" cy="91528"/>
            </a:xfrm>
            <a:custGeom>
              <a:avLst/>
              <a:gdLst>
                <a:gd name="connsiteX0" fmla="*/ 92933 w 95249"/>
                <a:gd name="connsiteY0" fmla="*/ 2748 h 91528"/>
                <a:gd name="connsiteX1" fmla="*/ 0 w 95249"/>
                <a:gd name="connsiteY1" fmla="*/ 14170 h 91528"/>
                <a:gd name="connsiteX2" fmla="*/ 42573 w 95249"/>
                <a:gd name="connsiteY2" fmla="*/ 47917 h 91528"/>
                <a:gd name="connsiteX3" fmla="*/ 76839 w 95249"/>
                <a:gd name="connsiteY3" fmla="*/ 91528 h 91528"/>
                <a:gd name="connsiteX4" fmla="*/ 92933 w 95249"/>
                <a:gd name="connsiteY4" fmla="*/ 2748 h 91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49" h="91528">
                  <a:moveTo>
                    <a:pt x="92933" y="2748"/>
                  </a:moveTo>
                  <a:cubicBezTo>
                    <a:pt x="85665" y="-4520"/>
                    <a:pt x="38939" y="3787"/>
                    <a:pt x="0" y="14170"/>
                  </a:cubicBezTo>
                  <a:cubicBezTo>
                    <a:pt x="14018" y="22477"/>
                    <a:pt x="28555" y="33899"/>
                    <a:pt x="42573" y="47917"/>
                  </a:cubicBezTo>
                  <a:cubicBezTo>
                    <a:pt x="57110" y="62454"/>
                    <a:pt x="68532" y="76991"/>
                    <a:pt x="76839" y="91528"/>
                  </a:cubicBezTo>
                  <a:cubicBezTo>
                    <a:pt x="87222" y="51551"/>
                    <a:pt x="100721" y="10017"/>
                    <a:pt x="92933" y="274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CABCE1C-50F7-44F9-A1F6-97B25DBDA46C}"/>
                </a:ext>
              </a:extLst>
            </p:cNvPr>
            <p:cNvSpPr/>
            <p:nvPr/>
          </p:nvSpPr>
          <p:spPr>
            <a:xfrm>
              <a:off x="11144605" y="2103833"/>
              <a:ext cx="126644" cy="121132"/>
            </a:xfrm>
            <a:custGeom>
              <a:avLst/>
              <a:gdLst>
                <a:gd name="connsiteX0" fmla="*/ 126645 w 126644"/>
                <a:gd name="connsiteY0" fmla="*/ 7983 h 121132"/>
                <a:gd name="connsiteX1" fmla="*/ 108993 w 126644"/>
                <a:gd name="connsiteY1" fmla="*/ 1233 h 121132"/>
                <a:gd name="connsiteX2" fmla="*/ 88226 w 126644"/>
                <a:gd name="connsiteY2" fmla="*/ 5387 h 121132"/>
                <a:gd name="connsiteX3" fmla="*/ 5676 w 126644"/>
                <a:gd name="connsiteY3" fmla="*/ 87936 h 121132"/>
                <a:gd name="connsiteX4" fmla="*/ 23328 w 126644"/>
                <a:gd name="connsiteY4" fmla="*/ 120645 h 121132"/>
                <a:gd name="connsiteX5" fmla="*/ 92379 w 126644"/>
                <a:gd name="connsiteY5" fmla="*/ 105069 h 121132"/>
                <a:gd name="connsiteX6" fmla="*/ 126645 w 126644"/>
                <a:gd name="connsiteY6" fmla="*/ 7983 h 121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644" h="121132">
                  <a:moveTo>
                    <a:pt x="126645" y="7983"/>
                  </a:moveTo>
                  <a:lnTo>
                    <a:pt x="108993" y="1233"/>
                  </a:lnTo>
                  <a:cubicBezTo>
                    <a:pt x="101724" y="-1363"/>
                    <a:pt x="93937" y="195"/>
                    <a:pt x="88226" y="5387"/>
                  </a:cubicBezTo>
                  <a:lnTo>
                    <a:pt x="5676" y="87936"/>
                  </a:lnTo>
                  <a:cubicBezTo>
                    <a:pt x="-7823" y="101435"/>
                    <a:pt x="4638" y="124798"/>
                    <a:pt x="23328" y="120645"/>
                  </a:cubicBezTo>
                  <a:lnTo>
                    <a:pt x="92379" y="105069"/>
                  </a:lnTo>
                  <a:cubicBezTo>
                    <a:pt x="98090" y="79110"/>
                    <a:pt x="107435" y="44325"/>
                    <a:pt x="126645" y="798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6067939-1A76-43DF-B0A1-985AEF72FAFE}"/>
                </a:ext>
              </a:extLst>
            </p:cNvPr>
            <p:cNvSpPr/>
            <p:nvPr/>
          </p:nvSpPr>
          <p:spPr>
            <a:xfrm>
              <a:off x="11297232" y="2247322"/>
              <a:ext cx="121371" cy="130507"/>
            </a:xfrm>
            <a:custGeom>
              <a:avLst/>
              <a:gdLst>
                <a:gd name="connsiteX0" fmla="*/ 111601 w 121371"/>
                <a:gd name="connsiteY0" fmla="*/ 0 h 130507"/>
                <a:gd name="connsiteX1" fmla="*/ 16592 w 121371"/>
                <a:gd name="connsiteY1" fmla="*/ 33228 h 130507"/>
                <a:gd name="connsiteX2" fmla="*/ 497 w 121371"/>
                <a:gd name="connsiteY2" fmla="*/ 106951 h 130507"/>
                <a:gd name="connsiteX3" fmla="*/ 33205 w 121371"/>
                <a:gd name="connsiteY3" fmla="*/ 124603 h 130507"/>
                <a:gd name="connsiteX4" fmla="*/ 115755 w 121371"/>
                <a:gd name="connsiteY4" fmla="*/ 42054 h 130507"/>
                <a:gd name="connsiteX5" fmla="*/ 119908 w 121371"/>
                <a:gd name="connsiteY5" fmla="*/ 21286 h 130507"/>
                <a:gd name="connsiteX6" fmla="*/ 111601 w 121371"/>
                <a:gd name="connsiteY6" fmla="*/ 0 h 130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371" h="130507">
                  <a:moveTo>
                    <a:pt x="111601" y="0"/>
                  </a:moveTo>
                  <a:cubicBezTo>
                    <a:pt x="76816" y="18171"/>
                    <a:pt x="43589" y="28036"/>
                    <a:pt x="16592" y="33228"/>
                  </a:cubicBezTo>
                  <a:lnTo>
                    <a:pt x="497" y="106951"/>
                  </a:lnTo>
                  <a:cubicBezTo>
                    <a:pt x="-3656" y="125642"/>
                    <a:pt x="19187" y="138621"/>
                    <a:pt x="33205" y="124603"/>
                  </a:cubicBezTo>
                  <a:lnTo>
                    <a:pt x="115755" y="42054"/>
                  </a:lnTo>
                  <a:cubicBezTo>
                    <a:pt x="120947" y="36862"/>
                    <a:pt x="123023" y="28555"/>
                    <a:pt x="119908" y="21286"/>
                  </a:cubicBezTo>
                  <a:lnTo>
                    <a:pt x="111601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9881743-FA13-4E91-B7EE-4A24D2040DCD}"/>
                </a:ext>
              </a:extLst>
            </p:cNvPr>
            <p:cNvSpPr/>
            <p:nvPr/>
          </p:nvSpPr>
          <p:spPr>
            <a:xfrm>
              <a:off x="11255156" y="1984617"/>
              <a:ext cx="279318" cy="278799"/>
            </a:xfrm>
            <a:custGeom>
              <a:avLst/>
              <a:gdLst>
                <a:gd name="connsiteX0" fmla="*/ 184309 w 279318"/>
                <a:gd name="connsiteY0" fmla="*/ 0 h 278799"/>
                <a:gd name="connsiteX1" fmla="*/ 85146 w 279318"/>
                <a:gd name="connsiteY1" fmla="*/ 67493 h 278799"/>
                <a:gd name="connsiteX2" fmla="*/ 0 w 279318"/>
                <a:gd name="connsiteY2" fmla="*/ 246611 h 278799"/>
                <a:gd name="connsiteX3" fmla="*/ 32189 w 279318"/>
                <a:gd name="connsiteY3" fmla="*/ 278800 h 278799"/>
                <a:gd name="connsiteX4" fmla="*/ 211826 w 279318"/>
                <a:gd name="connsiteY4" fmla="*/ 194173 h 278799"/>
                <a:gd name="connsiteX5" fmla="*/ 279319 w 279318"/>
                <a:gd name="connsiteY5" fmla="*/ 95529 h 278799"/>
                <a:gd name="connsiteX6" fmla="*/ 239861 w 279318"/>
                <a:gd name="connsiteY6" fmla="*/ 38419 h 278799"/>
                <a:gd name="connsiteX7" fmla="*/ 184309 w 279318"/>
                <a:gd name="connsiteY7" fmla="*/ 0 h 278799"/>
                <a:gd name="connsiteX8" fmla="*/ 210787 w 279318"/>
                <a:gd name="connsiteY8" fmla="*/ 112143 h 278799"/>
                <a:gd name="connsiteX9" fmla="*/ 166657 w 279318"/>
                <a:gd name="connsiteY9" fmla="*/ 112143 h 278799"/>
                <a:gd name="connsiteX10" fmla="*/ 166657 w 279318"/>
                <a:gd name="connsiteY10" fmla="*/ 68013 h 278799"/>
                <a:gd name="connsiteX11" fmla="*/ 210787 w 279318"/>
                <a:gd name="connsiteY11" fmla="*/ 68013 h 278799"/>
                <a:gd name="connsiteX12" fmla="*/ 210787 w 279318"/>
                <a:gd name="connsiteY12" fmla="*/ 112143 h 278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9318" h="278799">
                  <a:moveTo>
                    <a:pt x="184309" y="0"/>
                  </a:moveTo>
                  <a:cubicBezTo>
                    <a:pt x="153677" y="12460"/>
                    <a:pt x="118892" y="33747"/>
                    <a:pt x="85146" y="67493"/>
                  </a:cubicBezTo>
                  <a:cubicBezTo>
                    <a:pt x="23363" y="129276"/>
                    <a:pt x="5192" y="204038"/>
                    <a:pt x="0" y="246611"/>
                  </a:cubicBezTo>
                  <a:lnTo>
                    <a:pt x="32189" y="278800"/>
                  </a:lnTo>
                  <a:cubicBezTo>
                    <a:pt x="74762" y="273608"/>
                    <a:pt x="150043" y="255956"/>
                    <a:pt x="211826" y="194173"/>
                  </a:cubicBezTo>
                  <a:cubicBezTo>
                    <a:pt x="245572" y="160427"/>
                    <a:pt x="266859" y="126161"/>
                    <a:pt x="279319" y="95529"/>
                  </a:cubicBezTo>
                  <a:cubicBezTo>
                    <a:pt x="272570" y="78396"/>
                    <a:pt x="259071" y="58148"/>
                    <a:pt x="239861" y="38419"/>
                  </a:cubicBezTo>
                  <a:cubicBezTo>
                    <a:pt x="221171" y="20248"/>
                    <a:pt x="201442" y="6749"/>
                    <a:pt x="184309" y="0"/>
                  </a:cubicBezTo>
                  <a:close/>
                  <a:moveTo>
                    <a:pt x="210787" y="112143"/>
                  </a:moveTo>
                  <a:cubicBezTo>
                    <a:pt x="198846" y="124084"/>
                    <a:pt x="179117" y="124084"/>
                    <a:pt x="166657" y="112143"/>
                  </a:cubicBezTo>
                  <a:cubicBezTo>
                    <a:pt x="154716" y="100202"/>
                    <a:pt x="154716" y="80473"/>
                    <a:pt x="166657" y="68013"/>
                  </a:cubicBezTo>
                  <a:cubicBezTo>
                    <a:pt x="178598" y="56071"/>
                    <a:pt x="198327" y="56071"/>
                    <a:pt x="210787" y="68013"/>
                  </a:cubicBezTo>
                  <a:cubicBezTo>
                    <a:pt x="222728" y="80473"/>
                    <a:pt x="222728" y="100202"/>
                    <a:pt x="210787" y="11214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12F2610-C5BA-473F-95AA-2A4A9575027B}"/>
                </a:ext>
              </a:extLst>
            </p:cNvPr>
            <p:cNvSpPr/>
            <p:nvPr/>
          </p:nvSpPr>
          <p:spPr>
            <a:xfrm>
              <a:off x="11194006" y="2250621"/>
              <a:ext cx="73945" cy="74098"/>
            </a:xfrm>
            <a:custGeom>
              <a:avLst/>
              <a:gdLst>
                <a:gd name="connsiteX0" fmla="*/ 60631 w 73945"/>
                <a:gd name="connsiteY0" fmla="*/ 13315 h 74098"/>
                <a:gd name="connsiteX1" fmla="*/ 36230 w 73945"/>
                <a:gd name="connsiteY1" fmla="*/ 8123 h 74098"/>
                <a:gd name="connsiteX2" fmla="*/ 1444 w 73945"/>
                <a:gd name="connsiteY2" fmla="*/ 72501 h 74098"/>
                <a:gd name="connsiteX3" fmla="*/ 65823 w 73945"/>
                <a:gd name="connsiteY3" fmla="*/ 37716 h 74098"/>
                <a:gd name="connsiteX4" fmla="*/ 60631 w 73945"/>
                <a:gd name="connsiteY4" fmla="*/ 13315 h 74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945" h="74098">
                  <a:moveTo>
                    <a:pt x="60631" y="13315"/>
                  </a:moveTo>
                  <a:cubicBezTo>
                    <a:pt x="52324" y="5008"/>
                    <a:pt x="53362" y="-9010"/>
                    <a:pt x="36230" y="8123"/>
                  </a:cubicBezTo>
                  <a:cubicBezTo>
                    <a:pt x="19097" y="25256"/>
                    <a:pt x="-6343" y="64195"/>
                    <a:pt x="1444" y="72501"/>
                  </a:cubicBezTo>
                  <a:cubicBezTo>
                    <a:pt x="9751" y="80808"/>
                    <a:pt x="48690" y="54849"/>
                    <a:pt x="65823" y="37716"/>
                  </a:cubicBezTo>
                  <a:cubicBezTo>
                    <a:pt x="82956" y="20064"/>
                    <a:pt x="68938" y="21103"/>
                    <a:pt x="60631" y="1331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5" name="Graphic 45" descr="Puzzle">
            <a:extLst>
              <a:ext uri="{FF2B5EF4-FFF2-40B4-BE49-F238E27FC236}">
                <a16:creationId xmlns:a16="http://schemas.microsoft.com/office/drawing/2014/main" id="{552EA37C-7117-4749-99AB-38272663C838}"/>
              </a:ext>
            </a:extLst>
          </p:cNvPr>
          <p:cNvSpPr/>
          <p:nvPr/>
        </p:nvSpPr>
        <p:spPr>
          <a:xfrm>
            <a:off x="11146127" y="2864555"/>
            <a:ext cx="415344" cy="415344"/>
          </a:xfrm>
          <a:custGeom>
            <a:avLst/>
            <a:gdLst>
              <a:gd name="connsiteX0" fmla="*/ 268416 w 415344"/>
              <a:gd name="connsiteY0" fmla="*/ 315142 h 415344"/>
              <a:gd name="connsiteX1" fmla="*/ 246091 w 415344"/>
              <a:gd name="connsiteY1" fmla="*/ 246611 h 415344"/>
              <a:gd name="connsiteX2" fmla="*/ 249726 w 415344"/>
              <a:gd name="connsiteY2" fmla="*/ 242976 h 415344"/>
              <a:gd name="connsiteX3" fmla="*/ 319296 w 415344"/>
              <a:gd name="connsiteY3" fmla="*/ 264263 h 415344"/>
              <a:gd name="connsiteX4" fmla="*/ 356158 w 415344"/>
              <a:gd name="connsiteY4" fmla="*/ 293856 h 415344"/>
              <a:gd name="connsiteX5" fmla="*/ 415344 w 415344"/>
              <a:gd name="connsiteY5" fmla="*/ 234669 h 415344"/>
              <a:gd name="connsiteX6" fmla="*/ 327084 w 415344"/>
              <a:gd name="connsiteY6" fmla="*/ 146409 h 415344"/>
              <a:gd name="connsiteX7" fmla="*/ 356677 w 415344"/>
              <a:gd name="connsiteY7" fmla="*/ 109547 h 415344"/>
              <a:gd name="connsiteX8" fmla="*/ 377963 w 415344"/>
              <a:gd name="connsiteY8" fmla="*/ 39977 h 415344"/>
              <a:gd name="connsiteX9" fmla="*/ 374329 w 415344"/>
              <a:gd name="connsiteY9" fmla="*/ 36343 h 415344"/>
              <a:gd name="connsiteX10" fmla="*/ 305797 w 415344"/>
              <a:gd name="connsiteY10" fmla="*/ 58667 h 415344"/>
              <a:gd name="connsiteX11" fmla="*/ 268935 w 415344"/>
              <a:gd name="connsiteY11" fmla="*/ 88261 h 415344"/>
              <a:gd name="connsiteX12" fmla="*/ 180675 w 415344"/>
              <a:gd name="connsiteY12" fmla="*/ 0 h 415344"/>
              <a:gd name="connsiteX13" fmla="*/ 120969 w 415344"/>
              <a:gd name="connsiteY13" fmla="*/ 59187 h 415344"/>
              <a:gd name="connsiteX14" fmla="*/ 150562 w 415344"/>
              <a:gd name="connsiteY14" fmla="*/ 96048 h 415344"/>
              <a:gd name="connsiteX15" fmla="*/ 172887 w 415344"/>
              <a:gd name="connsiteY15" fmla="*/ 164580 h 415344"/>
              <a:gd name="connsiteX16" fmla="*/ 169253 w 415344"/>
              <a:gd name="connsiteY16" fmla="*/ 168214 h 415344"/>
              <a:gd name="connsiteX17" fmla="*/ 99683 w 415344"/>
              <a:gd name="connsiteY17" fmla="*/ 146928 h 415344"/>
              <a:gd name="connsiteX18" fmla="*/ 62821 w 415344"/>
              <a:gd name="connsiteY18" fmla="*/ 117335 h 415344"/>
              <a:gd name="connsiteX19" fmla="*/ 0 w 415344"/>
              <a:gd name="connsiteY19" fmla="*/ 180675 h 415344"/>
              <a:gd name="connsiteX20" fmla="*/ 88261 w 415344"/>
              <a:gd name="connsiteY20" fmla="*/ 268935 h 415344"/>
              <a:gd name="connsiteX21" fmla="*/ 58667 w 415344"/>
              <a:gd name="connsiteY21" fmla="*/ 305797 h 415344"/>
              <a:gd name="connsiteX22" fmla="*/ 37381 w 415344"/>
              <a:gd name="connsiteY22" fmla="*/ 375367 h 415344"/>
              <a:gd name="connsiteX23" fmla="*/ 41015 w 415344"/>
              <a:gd name="connsiteY23" fmla="*/ 379002 h 415344"/>
              <a:gd name="connsiteX24" fmla="*/ 109547 w 415344"/>
              <a:gd name="connsiteY24" fmla="*/ 356677 h 415344"/>
              <a:gd name="connsiteX25" fmla="*/ 146409 w 415344"/>
              <a:gd name="connsiteY25" fmla="*/ 327084 h 415344"/>
              <a:gd name="connsiteX26" fmla="*/ 234669 w 415344"/>
              <a:gd name="connsiteY26" fmla="*/ 415344 h 415344"/>
              <a:gd name="connsiteX27" fmla="*/ 298009 w 415344"/>
              <a:gd name="connsiteY27" fmla="*/ 352004 h 415344"/>
              <a:gd name="connsiteX28" fmla="*/ 268416 w 415344"/>
              <a:gd name="connsiteY28" fmla="*/ 315142 h 415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15344" h="415344">
                <a:moveTo>
                  <a:pt x="268416" y="315142"/>
                </a:moveTo>
                <a:cubicBezTo>
                  <a:pt x="234150" y="316181"/>
                  <a:pt x="221690" y="272050"/>
                  <a:pt x="246091" y="246611"/>
                </a:cubicBezTo>
                <a:lnTo>
                  <a:pt x="249726" y="242976"/>
                </a:lnTo>
                <a:cubicBezTo>
                  <a:pt x="275166" y="218575"/>
                  <a:pt x="320334" y="229997"/>
                  <a:pt x="319296" y="264263"/>
                </a:cubicBezTo>
                <a:cubicBezTo>
                  <a:pt x="318777" y="283992"/>
                  <a:pt x="342140" y="307874"/>
                  <a:pt x="356158" y="293856"/>
                </a:cubicBezTo>
                <a:lnTo>
                  <a:pt x="415344" y="234669"/>
                </a:lnTo>
                <a:lnTo>
                  <a:pt x="327084" y="146409"/>
                </a:lnTo>
                <a:cubicBezTo>
                  <a:pt x="313066" y="132391"/>
                  <a:pt x="336948" y="109028"/>
                  <a:pt x="356677" y="109547"/>
                </a:cubicBezTo>
                <a:cubicBezTo>
                  <a:pt x="390943" y="110585"/>
                  <a:pt x="402365" y="65417"/>
                  <a:pt x="377963" y="39977"/>
                </a:cubicBezTo>
                <a:lnTo>
                  <a:pt x="374329" y="36343"/>
                </a:lnTo>
                <a:cubicBezTo>
                  <a:pt x="348889" y="11941"/>
                  <a:pt x="304759" y="24401"/>
                  <a:pt x="305797" y="58667"/>
                </a:cubicBezTo>
                <a:cubicBezTo>
                  <a:pt x="306316" y="78396"/>
                  <a:pt x="282953" y="102279"/>
                  <a:pt x="268935" y="88261"/>
                </a:cubicBezTo>
                <a:lnTo>
                  <a:pt x="180675" y="0"/>
                </a:lnTo>
                <a:lnTo>
                  <a:pt x="120969" y="59187"/>
                </a:lnTo>
                <a:cubicBezTo>
                  <a:pt x="106951" y="73204"/>
                  <a:pt x="130833" y="96568"/>
                  <a:pt x="150562" y="96048"/>
                </a:cubicBezTo>
                <a:cubicBezTo>
                  <a:pt x="184828" y="95010"/>
                  <a:pt x="197288" y="139140"/>
                  <a:pt x="172887" y="164580"/>
                </a:cubicBezTo>
                <a:lnTo>
                  <a:pt x="169253" y="168214"/>
                </a:lnTo>
                <a:cubicBezTo>
                  <a:pt x="143813" y="192616"/>
                  <a:pt x="98644" y="181194"/>
                  <a:pt x="99683" y="146928"/>
                </a:cubicBezTo>
                <a:cubicBezTo>
                  <a:pt x="100202" y="127199"/>
                  <a:pt x="76839" y="103317"/>
                  <a:pt x="62821" y="117335"/>
                </a:cubicBezTo>
                <a:lnTo>
                  <a:pt x="0" y="180675"/>
                </a:lnTo>
                <a:lnTo>
                  <a:pt x="88261" y="268935"/>
                </a:lnTo>
                <a:cubicBezTo>
                  <a:pt x="102279" y="282953"/>
                  <a:pt x="78396" y="306316"/>
                  <a:pt x="58667" y="305797"/>
                </a:cubicBezTo>
                <a:cubicBezTo>
                  <a:pt x="24401" y="304759"/>
                  <a:pt x="12980" y="349927"/>
                  <a:pt x="37381" y="375367"/>
                </a:cubicBezTo>
                <a:lnTo>
                  <a:pt x="41015" y="379002"/>
                </a:lnTo>
                <a:cubicBezTo>
                  <a:pt x="66455" y="403403"/>
                  <a:pt x="110585" y="390943"/>
                  <a:pt x="109547" y="356677"/>
                </a:cubicBezTo>
                <a:cubicBezTo>
                  <a:pt x="109028" y="336948"/>
                  <a:pt x="132391" y="313066"/>
                  <a:pt x="146409" y="327084"/>
                </a:cubicBezTo>
                <a:lnTo>
                  <a:pt x="234669" y="415344"/>
                </a:lnTo>
                <a:lnTo>
                  <a:pt x="298009" y="352004"/>
                </a:lnTo>
                <a:cubicBezTo>
                  <a:pt x="312027" y="337986"/>
                  <a:pt x="288664" y="314623"/>
                  <a:pt x="268416" y="315142"/>
                </a:cubicBezTo>
                <a:close/>
              </a:path>
            </a:pathLst>
          </a:custGeom>
          <a:solidFill>
            <a:schemeClr val="accent5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E50016A-09F6-4373-A71C-57680ACF773A}"/>
              </a:ext>
            </a:extLst>
          </p:cNvPr>
          <p:cNvGrpSpPr/>
          <p:nvPr/>
        </p:nvGrpSpPr>
        <p:grpSpPr>
          <a:xfrm>
            <a:off x="3810000" y="1143001"/>
            <a:ext cx="4572000" cy="4571113"/>
            <a:chOff x="3810000" y="1143001"/>
            <a:chExt cx="4572000" cy="4571113"/>
          </a:xfrm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AA3B720-D0F6-4124-9AA8-904E31C04ED8}"/>
                </a:ext>
              </a:extLst>
            </p:cNvPr>
            <p:cNvSpPr/>
            <p:nvPr/>
          </p:nvSpPr>
          <p:spPr>
            <a:xfrm>
              <a:off x="4771315" y="1143001"/>
              <a:ext cx="2649373" cy="1513439"/>
            </a:xfrm>
            <a:custGeom>
              <a:avLst/>
              <a:gdLst>
                <a:gd name="connsiteX0" fmla="*/ 1324686 w 2649373"/>
                <a:gd name="connsiteY0" fmla="*/ 0 h 1513439"/>
                <a:gd name="connsiteX1" fmla="*/ 2602811 w 2649373"/>
                <a:gd name="connsiteY1" fmla="*/ 390413 h 1513439"/>
                <a:gd name="connsiteX2" fmla="*/ 2649373 w 2649373"/>
                <a:gd name="connsiteY2" fmla="*/ 425232 h 1513439"/>
                <a:gd name="connsiteX3" fmla="*/ 1728380 w 2649373"/>
                <a:gd name="connsiteY3" fmla="*/ 1346224 h 1513439"/>
                <a:gd name="connsiteX4" fmla="*/ 920993 w 2649373"/>
                <a:gd name="connsiteY4" fmla="*/ 1346224 h 1513439"/>
                <a:gd name="connsiteX5" fmla="*/ 0 w 2649373"/>
                <a:gd name="connsiteY5" fmla="*/ 425232 h 1513439"/>
                <a:gd name="connsiteX6" fmla="*/ 46562 w 2649373"/>
                <a:gd name="connsiteY6" fmla="*/ 390413 h 1513439"/>
                <a:gd name="connsiteX7" fmla="*/ 1324686 w 2649373"/>
                <a:gd name="connsiteY7" fmla="*/ 0 h 1513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49373" h="1513439">
                  <a:moveTo>
                    <a:pt x="1324686" y="0"/>
                  </a:moveTo>
                  <a:cubicBezTo>
                    <a:pt x="1798132" y="0"/>
                    <a:pt x="2237963" y="143927"/>
                    <a:pt x="2602811" y="390413"/>
                  </a:cubicBezTo>
                  <a:lnTo>
                    <a:pt x="2649373" y="425232"/>
                  </a:lnTo>
                  <a:lnTo>
                    <a:pt x="1728380" y="1346224"/>
                  </a:lnTo>
                  <a:cubicBezTo>
                    <a:pt x="1505426" y="1569178"/>
                    <a:pt x="1143946" y="1569178"/>
                    <a:pt x="920993" y="1346224"/>
                  </a:cubicBezTo>
                  <a:lnTo>
                    <a:pt x="0" y="425232"/>
                  </a:lnTo>
                  <a:lnTo>
                    <a:pt x="46562" y="390413"/>
                  </a:lnTo>
                  <a:cubicBezTo>
                    <a:pt x="411410" y="143927"/>
                    <a:pt x="851240" y="0"/>
                    <a:pt x="13246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E7595A8A-64A6-48E6-8D82-3F030894AEAB}"/>
                </a:ext>
              </a:extLst>
            </p:cNvPr>
            <p:cNvSpPr/>
            <p:nvPr/>
          </p:nvSpPr>
          <p:spPr>
            <a:xfrm>
              <a:off x="6797138" y="1605937"/>
              <a:ext cx="1584862" cy="2504959"/>
            </a:xfrm>
            <a:custGeom>
              <a:avLst/>
              <a:gdLst>
                <a:gd name="connsiteX0" fmla="*/ 673971 w 1584862"/>
                <a:gd name="connsiteY0" fmla="*/ 0 h 2504959"/>
                <a:gd name="connsiteX1" fmla="*/ 752971 w 1584862"/>
                <a:gd name="connsiteY1" fmla="*/ 59075 h 2504959"/>
                <a:gd name="connsiteX2" fmla="*/ 1584862 w 1584862"/>
                <a:gd name="connsiteY2" fmla="*/ 1823064 h 2504959"/>
                <a:gd name="connsiteX3" fmla="*/ 1482088 w 1584862"/>
                <a:gd name="connsiteY3" fmla="*/ 2502851 h 2504959"/>
                <a:gd name="connsiteX4" fmla="*/ 1481317 w 1584862"/>
                <a:gd name="connsiteY4" fmla="*/ 2504959 h 2504959"/>
                <a:gd name="connsiteX5" fmla="*/ 285550 w 1584862"/>
                <a:gd name="connsiteY5" fmla="*/ 1814583 h 2504959"/>
                <a:gd name="connsiteX6" fmla="*/ 76583 w 1584862"/>
                <a:gd name="connsiteY6" fmla="*/ 1034706 h 2504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4862" h="2504959">
                  <a:moveTo>
                    <a:pt x="673971" y="0"/>
                  </a:moveTo>
                  <a:lnTo>
                    <a:pt x="752971" y="59075"/>
                  </a:lnTo>
                  <a:cubicBezTo>
                    <a:pt x="1261028" y="478361"/>
                    <a:pt x="1584862" y="1112895"/>
                    <a:pt x="1584862" y="1823064"/>
                  </a:cubicBezTo>
                  <a:cubicBezTo>
                    <a:pt x="1584862" y="2059787"/>
                    <a:pt x="1548881" y="2288106"/>
                    <a:pt x="1482088" y="2502851"/>
                  </a:cubicBezTo>
                  <a:lnTo>
                    <a:pt x="1481317" y="2504959"/>
                  </a:lnTo>
                  <a:lnTo>
                    <a:pt x="285550" y="1814583"/>
                  </a:lnTo>
                  <a:cubicBezTo>
                    <a:pt x="12489" y="1656931"/>
                    <a:pt x="-81069" y="1307768"/>
                    <a:pt x="76583" y="10347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C7CC7A6C-DA1A-430D-AA6E-890E979B31DC}"/>
                </a:ext>
              </a:extLst>
            </p:cNvPr>
            <p:cNvSpPr/>
            <p:nvPr/>
          </p:nvSpPr>
          <p:spPr>
            <a:xfrm>
              <a:off x="6113567" y="3866815"/>
              <a:ext cx="2142889" cy="1847299"/>
            </a:xfrm>
            <a:custGeom>
              <a:avLst/>
              <a:gdLst>
                <a:gd name="connsiteX0" fmla="*/ 966641 w 2142889"/>
                <a:gd name="connsiteY0" fmla="*/ 1020 h 1847299"/>
                <a:gd name="connsiteX1" fmla="*/ 1080780 w 2142889"/>
                <a:gd name="connsiteY1" fmla="*/ 19596 h 1847299"/>
                <a:gd name="connsiteX2" fmla="*/ 2142889 w 2142889"/>
                <a:gd name="connsiteY2" fmla="*/ 304187 h 1847299"/>
                <a:gd name="connsiteX3" fmla="*/ 2088789 w 2142889"/>
                <a:gd name="connsiteY3" fmla="*/ 452001 h 1847299"/>
                <a:gd name="connsiteX4" fmla="*/ 216165 w 2142889"/>
                <a:gd name="connsiteY4" fmla="*/ 1836384 h 1847299"/>
                <a:gd name="connsiteX5" fmla="*/ 0 w 2142889"/>
                <a:gd name="connsiteY5" fmla="*/ 1847299 h 1847299"/>
                <a:gd name="connsiteX6" fmla="*/ 381562 w 2142889"/>
                <a:gd name="connsiteY6" fmla="*/ 423290 h 1847299"/>
                <a:gd name="connsiteX7" fmla="*/ 966641 w 2142889"/>
                <a:gd name="connsiteY7" fmla="*/ 1020 h 184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42889" h="1847299">
                  <a:moveTo>
                    <a:pt x="966641" y="1020"/>
                  </a:moveTo>
                  <a:cubicBezTo>
                    <a:pt x="1004507" y="3293"/>
                    <a:pt x="1042710" y="9395"/>
                    <a:pt x="1080780" y="19596"/>
                  </a:cubicBezTo>
                  <a:lnTo>
                    <a:pt x="2142889" y="304187"/>
                  </a:lnTo>
                  <a:lnTo>
                    <a:pt x="2088789" y="452001"/>
                  </a:lnTo>
                  <a:cubicBezTo>
                    <a:pt x="1770675" y="1204107"/>
                    <a:pt x="1061499" y="1750535"/>
                    <a:pt x="216165" y="1836384"/>
                  </a:cubicBezTo>
                  <a:lnTo>
                    <a:pt x="0" y="1847299"/>
                  </a:lnTo>
                  <a:lnTo>
                    <a:pt x="381562" y="423290"/>
                  </a:lnTo>
                  <a:cubicBezTo>
                    <a:pt x="452968" y="156799"/>
                    <a:pt x="701573" y="-14891"/>
                    <a:pt x="966641" y="10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168DC97B-9C35-4B53-9EF4-09641B8AD299}"/>
                </a:ext>
              </a:extLst>
            </p:cNvPr>
            <p:cNvSpPr/>
            <p:nvPr/>
          </p:nvSpPr>
          <p:spPr>
            <a:xfrm>
              <a:off x="3935546" y="3866815"/>
              <a:ext cx="2142891" cy="1847299"/>
            </a:xfrm>
            <a:custGeom>
              <a:avLst/>
              <a:gdLst>
                <a:gd name="connsiteX0" fmla="*/ 1176250 w 2142891"/>
                <a:gd name="connsiteY0" fmla="*/ 1020 h 1847299"/>
                <a:gd name="connsiteX1" fmla="*/ 1761328 w 2142891"/>
                <a:gd name="connsiteY1" fmla="*/ 423290 h 1847299"/>
                <a:gd name="connsiteX2" fmla="*/ 2142891 w 2142891"/>
                <a:gd name="connsiteY2" fmla="*/ 1847299 h 1847299"/>
                <a:gd name="connsiteX3" fmla="*/ 1926725 w 2142891"/>
                <a:gd name="connsiteY3" fmla="*/ 1836384 h 1847299"/>
                <a:gd name="connsiteX4" fmla="*/ 54100 w 2142891"/>
                <a:gd name="connsiteY4" fmla="*/ 452001 h 1847299"/>
                <a:gd name="connsiteX5" fmla="*/ 0 w 2142891"/>
                <a:gd name="connsiteY5" fmla="*/ 304187 h 1847299"/>
                <a:gd name="connsiteX6" fmla="*/ 1062110 w 2142891"/>
                <a:gd name="connsiteY6" fmla="*/ 19596 h 1847299"/>
                <a:gd name="connsiteX7" fmla="*/ 1176250 w 2142891"/>
                <a:gd name="connsiteY7" fmla="*/ 1020 h 184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42891" h="1847299">
                  <a:moveTo>
                    <a:pt x="1176250" y="1020"/>
                  </a:moveTo>
                  <a:cubicBezTo>
                    <a:pt x="1441317" y="-14891"/>
                    <a:pt x="1689923" y="156799"/>
                    <a:pt x="1761328" y="423290"/>
                  </a:cubicBezTo>
                  <a:lnTo>
                    <a:pt x="2142891" y="1847299"/>
                  </a:lnTo>
                  <a:lnTo>
                    <a:pt x="1926725" y="1836384"/>
                  </a:lnTo>
                  <a:cubicBezTo>
                    <a:pt x="1081390" y="1750535"/>
                    <a:pt x="372215" y="1204107"/>
                    <a:pt x="54100" y="452001"/>
                  </a:cubicBezTo>
                  <a:lnTo>
                    <a:pt x="0" y="304187"/>
                  </a:lnTo>
                  <a:lnTo>
                    <a:pt x="1062110" y="19596"/>
                  </a:lnTo>
                  <a:cubicBezTo>
                    <a:pt x="1100180" y="9395"/>
                    <a:pt x="1138383" y="3293"/>
                    <a:pt x="1176250" y="102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95792CF7-FA73-42CE-AB0D-183374BC0DB2}"/>
                </a:ext>
              </a:extLst>
            </p:cNvPr>
            <p:cNvSpPr/>
            <p:nvPr/>
          </p:nvSpPr>
          <p:spPr>
            <a:xfrm>
              <a:off x="3810000" y="1600963"/>
              <a:ext cx="1594384" cy="2514470"/>
            </a:xfrm>
            <a:custGeom>
              <a:avLst/>
              <a:gdLst>
                <a:gd name="connsiteX0" fmla="*/ 917543 w 1594384"/>
                <a:gd name="connsiteY0" fmla="*/ 0 h 2514470"/>
                <a:gd name="connsiteX1" fmla="*/ 1517802 w 1594384"/>
                <a:gd name="connsiteY1" fmla="*/ 1039679 h 2514470"/>
                <a:gd name="connsiteX2" fmla="*/ 1308835 w 1594384"/>
                <a:gd name="connsiteY2" fmla="*/ 1819556 h 2514470"/>
                <a:gd name="connsiteX3" fmla="*/ 105207 w 1594384"/>
                <a:gd name="connsiteY3" fmla="*/ 2514470 h 2514470"/>
                <a:gd name="connsiteX4" fmla="*/ 102774 w 1594384"/>
                <a:gd name="connsiteY4" fmla="*/ 2507824 h 2514470"/>
                <a:gd name="connsiteX5" fmla="*/ 0 w 1594384"/>
                <a:gd name="connsiteY5" fmla="*/ 1828037 h 2514470"/>
                <a:gd name="connsiteX6" fmla="*/ 831892 w 1594384"/>
                <a:gd name="connsiteY6" fmla="*/ 64048 h 2514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4384" h="2514470">
                  <a:moveTo>
                    <a:pt x="917543" y="0"/>
                  </a:moveTo>
                  <a:lnTo>
                    <a:pt x="1517802" y="1039679"/>
                  </a:lnTo>
                  <a:cubicBezTo>
                    <a:pt x="1675454" y="1312741"/>
                    <a:pt x="1581896" y="1661904"/>
                    <a:pt x="1308835" y="1819556"/>
                  </a:cubicBezTo>
                  <a:lnTo>
                    <a:pt x="105207" y="2514470"/>
                  </a:lnTo>
                  <a:lnTo>
                    <a:pt x="102774" y="2507824"/>
                  </a:lnTo>
                  <a:cubicBezTo>
                    <a:pt x="35982" y="2293079"/>
                    <a:pt x="0" y="2064760"/>
                    <a:pt x="0" y="1828037"/>
                  </a:cubicBezTo>
                  <a:cubicBezTo>
                    <a:pt x="0" y="1117868"/>
                    <a:pt x="323835" y="483334"/>
                    <a:pt x="831892" y="640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C7A1037-C2CA-47F1-A78C-5AA766FE8623}"/>
                </a:ext>
              </a:extLst>
            </p:cNvPr>
            <p:cNvSpPr/>
            <p:nvPr/>
          </p:nvSpPr>
          <p:spPr>
            <a:xfrm>
              <a:off x="5361356" y="1958219"/>
              <a:ext cx="1471949" cy="698221"/>
            </a:xfrm>
            <a:custGeom>
              <a:avLst/>
              <a:gdLst>
                <a:gd name="connsiteX0" fmla="*/ 738162 w 1471949"/>
                <a:gd name="connsiteY0" fmla="*/ 0 h 698221"/>
                <a:gd name="connsiteX1" fmla="*/ 1439224 w 1471949"/>
                <a:gd name="connsiteY1" fmla="*/ 177515 h 698221"/>
                <a:gd name="connsiteX2" fmla="*/ 1471949 w 1471949"/>
                <a:gd name="connsiteY2" fmla="*/ 197397 h 698221"/>
                <a:gd name="connsiteX3" fmla="*/ 1138339 w 1471949"/>
                <a:gd name="connsiteY3" fmla="*/ 531006 h 698221"/>
                <a:gd name="connsiteX4" fmla="*/ 330952 w 1471949"/>
                <a:gd name="connsiteY4" fmla="*/ 531006 h 698221"/>
                <a:gd name="connsiteX5" fmla="*/ 0 w 1471949"/>
                <a:gd name="connsiteY5" fmla="*/ 200055 h 698221"/>
                <a:gd name="connsiteX6" fmla="*/ 37101 w 1471949"/>
                <a:gd name="connsiteY6" fmla="*/ 177515 h 698221"/>
                <a:gd name="connsiteX7" fmla="*/ 738162 w 1471949"/>
                <a:gd name="connsiteY7" fmla="*/ 0 h 698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71949" h="698221">
                  <a:moveTo>
                    <a:pt x="738162" y="0"/>
                  </a:moveTo>
                  <a:cubicBezTo>
                    <a:pt x="992003" y="0"/>
                    <a:pt x="1230824" y="64306"/>
                    <a:pt x="1439224" y="177515"/>
                  </a:cubicBezTo>
                  <a:lnTo>
                    <a:pt x="1471949" y="197397"/>
                  </a:lnTo>
                  <a:lnTo>
                    <a:pt x="1138339" y="531006"/>
                  </a:lnTo>
                  <a:cubicBezTo>
                    <a:pt x="915385" y="753960"/>
                    <a:pt x="553905" y="753960"/>
                    <a:pt x="330952" y="531006"/>
                  </a:cubicBezTo>
                  <a:lnTo>
                    <a:pt x="0" y="200055"/>
                  </a:lnTo>
                  <a:lnTo>
                    <a:pt x="37101" y="177515"/>
                  </a:lnTo>
                  <a:cubicBezTo>
                    <a:pt x="245500" y="64306"/>
                    <a:pt x="484322" y="0"/>
                    <a:pt x="738162" y="0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B9F9455-DC4C-4DE6-B96E-802ACB9CB684}"/>
                </a:ext>
              </a:extLst>
            </p:cNvPr>
            <p:cNvSpPr/>
            <p:nvPr/>
          </p:nvSpPr>
          <p:spPr>
            <a:xfrm>
              <a:off x="6797139" y="2317167"/>
              <a:ext cx="773161" cy="1370913"/>
            </a:xfrm>
            <a:custGeom>
              <a:avLst/>
              <a:gdLst>
                <a:gd name="connsiteX0" fmla="*/ 263342 w 773161"/>
                <a:gd name="connsiteY0" fmla="*/ 0 h 1370913"/>
                <a:gd name="connsiteX1" fmla="*/ 342380 w 773161"/>
                <a:gd name="connsiteY1" fmla="*/ 71834 h 1370913"/>
                <a:gd name="connsiteX2" fmla="*/ 773161 w 773161"/>
                <a:gd name="connsiteY2" fmla="*/ 1111833 h 1370913"/>
                <a:gd name="connsiteX3" fmla="*/ 765568 w 773161"/>
                <a:gd name="connsiteY3" fmla="*/ 1262212 h 1370913"/>
                <a:gd name="connsiteX4" fmla="*/ 748978 w 773161"/>
                <a:gd name="connsiteY4" fmla="*/ 1370913 h 1370913"/>
                <a:gd name="connsiteX5" fmla="*/ 285550 w 773161"/>
                <a:gd name="connsiteY5" fmla="*/ 1103353 h 1370913"/>
                <a:gd name="connsiteX6" fmla="*/ 76583 w 773161"/>
                <a:gd name="connsiteY6" fmla="*/ 323476 h 1370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161" h="1370913">
                  <a:moveTo>
                    <a:pt x="263342" y="0"/>
                  </a:moveTo>
                  <a:lnTo>
                    <a:pt x="342380" y="71834"/>
                  </a:lnTo>
                  <a:cubicBezTo>
                    <a:pt x="608539" y="337993"/>
                    <a:pt x="773161" y="705688"/>
                    <a:pt x="773161" y="1111833"/>
                  </a:cubicBezTo>
                  <a:cubicBezTo>
                    <a:pt x="773161" y="1162601"/>
                    <a:pt x="770589" y="1212769"/>
                    <a:pt x="765568" y="1262212"/>
                  </a:cubicBezTo>
                  <a:lnTo>
                    <a:pt x="748978" y="1370913"/>
                  </a:lnTo>
                  <a:lnTo>
                    <a:pt x="285550" y="1103353"/>
                  </a:lnTo>
                  <a:cubicBezTo>
                    <a:pt x="12489" y="945701"/>
                    <a:pt x="-81069" y="596538"/>
                    <a:pt x="76583" y="323476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97D2FA4D-354B-4D9C-9194-6054589ED873}"/>
                </a:ext>
              </a:extLst>
            </p:cNvPr>
            <p:cNvSpPr/>
            <p:nvPr/>
          </p:nvSpPr>
          <p:spPr>
            <a:xfrm>
              <a:off x="6337379" y="3866815"/>
              <a:ext cx="1132444" cy="1012021"/>
            </a:xfrm>
            <a:custGeom>
              <a:avLst/>
              <a:gdLst>
                <a:gd name="connsiteX0" fmla="*/ 742829 w 1132444"/>
                <a:gd name="connsiteY0" fmla="*/ 1020 h 1012021"/>
                <a:gd name="connsiteX1" fmla="*/ 856968 w 1132444"/>
                <a:gd name="connsiteY1" fmla="*/ 19596 h 1012021"/>
                <a:gd name="connsiteX2" fmla="*/ 1132444 w 1132444"/>
                <a:gd name="connsiteY2" fmla="*/ 93410 h 1012021"/>
                <a:gd name="connsiteX3" fmla="*/ 1117339 w 1132444"/>
                <a:gd name="connsiteY3" fmla="*/ 134680 h 1012021"/>
                <a:gd name="connsiteX4" fmla="*/ 58553 w 1132444"/>
                <a:gd name="connsiteY4" fmla="*/ 1003085 h 1012021"/>
                <a:gd name="connsiteX5" fmla="*/ 0 w 1132444"/>
                <a:gd name="connsiteY5" fmla="*/ 1012021 h 1012021"/>
                <a:gd name="connsiteX6" fmla="*/ 157750 w 1132444"/>
                <a:gd name="connsiteY6" fmla="*/ 423290 h 1012021"/>
                <a:gd name="connsiteX7" fmla="*/ 742829 w 1132444"/>
                <a:gd name="connsiteY7" fmla="*/ 1020 h 1012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2444" h="1012021">
                  <a:moveTo>
                    <a:pt x="742829" y="1020"/>
                  </a:moveTo>
                  <a:cubicBezTo>
                    <a:pt x="780695" y="3293"/>
                    <a:pt x="818898" y="9395"/>
                    <a:pt x="856968" y="19596"/>
                  </a:cubicBezTo>
                  <a:lnTo>
                    <a:pt x="1132444" y="93410"/>
                  </a:lnTo>
                  <a:lnTo>
                    <a:pt x="1117339" y="134680"/>
                  </a:lnTo>
                  <a:cubicBezTo>
                    <a:pt x="931275" y="574584"/>
                    <a:pt x="537274" y="905125"/>
                    <a:pt x="58553" y="1003085"/>
                  </a:cubicBezTo>
                  <a:lnTo>
                    <a:pt x="0" y="1012021"/>
                  </a:lnTo>
                  <a:lnTo>
                    <a:pt x="157750" y="423290"/>
                  </a:lnTo>
                  <a:cubicBezTo>
                    <a:pt x="229156" y="156799"/>
                    <a:pt x="477761" y="-14891"/>
                    <a:pt x="742829" y="1020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C56C98C-8CA1-42F4-88A9-C005483F357F}"/>
                </a:ext>
              </a:extLst>
            </p:cNvPr>
            <p:cNvSpPr/>
            <p:nvPr/>
          </p:nvSpPr>
          <p:spPr>
            <a:xfrm>
              <a:off x="4728585" y="3866815"/>
              <a:ext cx="1125740" cy="1010902"/>
            </a:xfrm>
            <a:custGeom>
              <a:avLst/>
              <a:gdLst>
                <a:gd name="connsiteX0" fmla="*/ 383211 w 1125740"/>
                <a:gd name="connsiteY0" fmla="*/ 1020 h 1010902"/>
                <a:gd name="connsiteX1" fmla="*/ 968289 w 1125740"/>
                <a:gd name="connsiteY1" fmla="*/ 423290 h 1010902"/>
                <a:gd name="connsiteX2" fmla="*/ 1125740 w 1125740"/>
                <a:gd name="connsiteY2" fmla="*/ 1010902 h 1010902"/>
                <a:gd name="connsiteX3" fmla="*/ 1074520 w 1125740"/>
                <a:gd name="connsiteY3" fmla="*/ 1003085 h 1010902"/>
                <a:gd name="connsiteX4" fmla="*/ 15734 w 1125740"/>
                <a:gd name="connsiteY4" fmla="*/ 134680 h 1010902"/>
                <a:gd name="connsiteX5" fmla="*/ 0 w 1125740"/>
                <a:gd name="connsiteY5" fmla="*/ 91693 h 1010902"/>
                <a:gd name="connsiteX6" fmla="*/ 269071 w 1125740"/>
                <a:gd name="connsiteY6" fmla="*/ 19596 h 1010902"/>
                <a:gd name="connsiteX7" fmla="*/ 383211 w 1125740"/>
                <a:gd name="connsiteY7" fmla="*/ 1020 h 1010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5740" h="1010902">
                  <a:moveTo>
                    <a:pt x="383211" y="1020"/>
                  </a:moveTo>
                  <a:cubicBezTo>
                    <a:pt x="648278" y="-14891"/>
                    <a:pt x="896884" y="156799"/>
                    <a:pt x="968289" y="423290"/>
                  </a:cubicBezTo>
                  <a:lnTo>
                    <a:pt x="1125740" y="1010902"/>
                  </a:lnTo>
                  <a:lnTo>
                    <a:pt x="1074520" y="1003085"/>
                  </a:lnTo>
                  <a:cubicBezTo>
                    <a:pt x="595798" y="905125"/>
                    <a:pt x="201797" y="574584"/>
                    <a:pt x="15734" y="134680"/>
                  </a:cubicBezTo>
                  <a:lnTo>
                    <a:pt x="0" y="91693"/>
                  </a:lnTo>
                  <a:lnTo>
                    <a:pt x="269071" y="19596"/>
                  </a:lnTo>
                  <a:cubicBezTo>
                    <a:pt x="307141" y="9395"/>
                    <a:pt x="345344" y="3293"/>
                    <a:pt x="383211" y="1020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736481B-8D8D-43CA-81EB-59376E2AE86E}"/>
                </a:ext>
              </a:extLst>
            </p:cNvPr>
            <p:cNvSpPr/>
            <p:nvPr/>
          </p:nvSpPr>
          <p:spPr>
            <a:xfrm>
              <a:off x="4628738" y="2315685"/>
              <a:ext cx="775647" cy="1373715"/>
            </a:xfrm>
            <a:custGeom>
              <a:avLst/>
              <a:gdLst>
                <a:gd name="connsiteX0" fmla="*/ 511451 w 775647"/>
                <a:gd name="connsiteY0" fmla="*/ 0 h 1373715"/>
                <a:gd name="connsiteX1" fmla="*/ 699065 w 775647"/>
                <a:gd name="connsiteY1" fmla="*/ 324958 h 1373715"/>
                <a:gd name="connsiteX2" fmla="*/ 490098 w 775647"/>
                <a:gd name="connsiteY2" fmla="*/ 1104835 h 1373715"/>
                <a:gd name="connsiteX3" fmla="*/ 24385 w 775647"/>
                <a:gd name="connsiteY3" fmla="*/ 1373715 h 1373715"/>
                <a:gd name="connsiteX4" fmla="*/ 7594 w 775647"/>
                <a:gd name="connsiteY4" fmla="*/ 1263695 h 1373715"/>
                <a:gd name="connsiteX5" fmla="*/ 0 w 775647"/>
                <a:gd name="connsiteY5" fmla="*/ 1113316 h 1373715"/>
                <a:gd name="connsiteX6" fmla="*/ 430782 w 775647"/>
                <a:gd name="connsiteY6" fmla="*/ 73317 h 1373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5647" h="1373715">
                  <a:moveTo>
                    <a:pt x="511451" y="0"/>
                  </a:moveTo>
                  <a:lnTo>
                    <a:pt x="699065" y="324958"/>
                  </a:lnTo>
                  <a:cubicBezTo>
                    <a:pt x="856717" y="598020"/>
                    <a:pt x="763159" y="947183"/>
                    <a:pt x="490098" y="1104835"/>
                  </a:cubicBezTo>
                  <a:lnTo>
                    <a:pt x="24385" y="1373715"/>
                  </a:lnTo>
                  <a:lnTo>
                    <a:pt x="7594" y="1263695"/>
                  </a:lnTo>
                  <a:cubicBezTo>
                    <a:pt x="2573" y="1214252"/>
                    <a:pt x="0" y="1164084"/>
                    <a:pt x="0" y="1113316"/>
                  </a:cubicBezTo>
                  <a:cubicBezTo>
                    <a:pt x="0" y="707171"/>
                    <a:pt x="164623" y="339476"/>
                    <a:pt x="430782" y="73317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05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D3DD75C-47F5-49E2-8242-C546C9D4B74D}"/>
              </a:ext>
            </a:extLst>
          </p:cNvPr>
          <p:cNvGrpSpPr/>
          <p:nvPr/>
        </p:nvGrpSpPr>
        <p:grpSpPr>
          <a:xfrm>
            <a:off x="8923583" y="4466177"/>
            <a:ext cx="2926080" cy="1290153"/>
            <a:chOff x="8921977" y="1466725"/>
            <a:chExt cx="2926080" cy="129015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A070E90-CC49-45E0-848A-E0BC1ED1753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EF73E46-0265-4FAE-A804-5C4FBE24AE8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3" name="Graphic 12" descr="Research">
            <a:extLst>
              <a:ext uri="{FF2B5EF4-FFF2-40B4-BE49-F238E27FC236}">
                <a16:creationId xmlns:a16="http://schemas.microsoft.com/office/drawing/2014/main" id="{ABA2F3CB-59B4-47D7-A511-1986FFF6A8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07214" y="4573832"/>
            <a:ext cx="607185" cy="607185"/>
          </a:xfrm>
          <a:prstGeom prst="rect">
            <a:avLst/>
          </a:prstGeom>
        </p:spPr>
      </p:pic>
      <p:grpSp>
        <p:nvGrpSpPr>
          <p:cNvPr id="99" name="Graphic 24" descr="Users">
            <a:extLst>
              <a:ext uri="{FF2B5EF4-FFF2-40B4-BE49-F238E27FC236}">
                <a16:creationId xmlns:a16="http://schemas.microsoft.com/office/drawing/2014/main" id="{1B72A654-B9B7-40DE-B225-C001C6A73E55}"/>
              </a:ext>
            </a:extLst>
          </p:cNvPr>
          <p:cNvGrpSpPr/>
          <p:nvPr/>
        </p:nvGrpSpPr>
        <p:grpSpPr>
          <a:xfrm>
            <a:off x="3992338" y="2713996"/>
            <a:ext cx="575494" cy="358998"/>
            <a:chOff x="3939015" y="3249500"/>
            <a:chExt cx="575494" cy="358998"/>
          </a:xfrm>
          <a:solidFill>
            <a:srgbClr val="000000"/>
          </a:solidFill>
        </p:grpSpPr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7C5686D-02B9-4D5F-832C-85876F8FCC35}"/>
                </a:ext>
              </a:extLst>
            </p:cNvPr>
            <p:cNvSpPr/>
            <p:nvPr/>
          </p:nvSpPr>
          <p:spPr>
            <a:xfrm>
              <a:off x="4000675" y="3249500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6C6D4D59-A087-437D-AA9A-557C9ACC17DF}"/>
                </a:ext>
              </a:extLst>
            </p:cNvPr>
            <p:cNvSpPr/>
            <p:nvPr/>
          </p:nvSpPr>
          <p:spPr>
            <a:xfrm>
              <a:off x="4329529" y="3249500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AC1FF60-D402-4E91-8936-45E782D6AD18}"/>
                </a:ext>
              </a:extLst>
            </p:cNvPr>
            <p:cNvSpPr/>
            <p:nvPr/>
          </p:nvSpPr>
          <p:spPr>
            <a:xfrm>
              <a:off x="4103442" y="3485179"/>
              <a:ext cx="246640" cy="123320"/>
            </a:xfrm>
            <a:custGeom>
              <a:avLst/>
              <a:gdLst>
                <a:gd name="connsiteX0" fmla="*/ 246641 w 246640"/>
                <a:gd name="connsiteY0" fmla="*/ 123320 h 123320"/>
                <a:gd name="connsiteX1" fmla="*/ 246641 w 246640"/>
                <a:gd name="connsiteY1" fmla="*/ 61660 h 123320"/>
                <a:gd name="connsiteX2" fmla="*/ 234308 w 246640"/>
                <a:gd name="connsiteY2" fmla="*/ 36996 h 123320"/>
                <a:gd name="connsiteX3" fmla="*/ 174019 w 246640"/>
                <a:gd name="connsiteY3" fmla="*/ 8221 h 123320"/>
                <a:gd name="connsiteX4" fmla="*/ 123320 w 246640"/>
                <a:gd name="connsiteY4" fmla="*/ 0 h 123320"/>
                <a:gd name="connsiteX5" fmla="*/ 72622 w 246640"/>
                <a:gd name="connsiteY5" fmla="*/ 8221 h 123320"/>
                <a:gd name="connsiteX6" fmla="*/ 12332 w 246640"/>
                <a:gd name="connsiteY6" fmla="*/ 36996 h 123320"/>
                <a:gd name="connsiteX7" fmla="*/ 0 w 246640"/>
                <a:gd name="connsiteY7" fmla="*/ 61660 h 123320"/>
                <a:gd name="connsiteX8" fmla="*/ 0 w 246640"/>
                <a:gd name="connsiteY8" fmla="*/ 123320 h 123320"/>
                <a:gd name="connsiteX9" fmla="*/ 246641 w 246640"/>
                <a:gd name="connsiteY9" fmla="*/ 12332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40" h="123320">
                  <a:moveTo>
                    <a:pt x="246641" y="123320"/>
                  </a:moveTo>
                  <a:lnTo>
                    <a:pt x="246641" y="61660"/>
                  </a:lnTo>
                  <a:cubicBezTo>
                    <a:pt x="246641" y="52069"/>
                    <a:pt x="242530" y="42477"/>
                    <a:pt x="234308" y="36996"/>
                  </a:cubicBezTo>
                  <a:cubicBezTo>
                    <a:pt x="217866" y="23294"/>
                    <a:pt x="195942" y="13702"/>
                    <a:pt x="174019" y="8221"/>
                  </a:cubicBezTo>
                  <a:cubicBezTo>
                    <a:pt x="158946" y="4111"/>
                    <a:pt x="141133" y="0"/>
                    <a:pt x="123320" y="0"/>
                  </a:cubicBezTo>
                  <a:cubicBezTo>
                    <a:pt x="106878" y="0"/>
                    <a:pt x="89065" y="2740"/>
                    <a:pt x="72622" y="8221"/>
                  </a:cubicBezTo>
                  <a:cubicBezTo>
                    <a:pt x="50698" y="13702"/>
                    <a:pt x="30145" y="24664"/>
                    <a:pt x="12332" y="36996"/>
                  </a:cubicBezTo>
                  <a:cubicBezTo>
                    <a:pt x="4111" y="43847"/>
                    <a:pt x="0" y="52069"/>
                    <a:pt x="0" y="61660"/>
                  </a:cubicBezTo>
                  <a:lnTo>
                    <a:pt x="0" y="123320"/>
                  </a:lnTo>
                  <a:lnTo>
                    <a:pt x="246641" y="12332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8FC062A7-90B9-4673-8720-7C08E4351958}"/>
                </a:ext>
              </a:extLst>
            </p:cNvPr>
            <p:cNvSpPr/>
            <p:nvPr/>
          </p:nvSpPr>
          <p:spPr>
            <a:xfrm>
              <a:off x="4165102" y="3345416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CA84F08-8741-4FF0-A7FE-A9B4744E3C9A}"/>
                </a:ext>
              </a:extLst>
            </p:cNvPr>
            <p:cNvSpPr/>
            <p:nvPr/>
          </p:nvSpPr>
          <p:spPr>
            <a:xfrm>
              <a:off x="4291163" y="3389263"/>
              <a:ext cx="223346" cy="123320"/>
            </a:xfrm>
            <a:custGeom>
              <a:avLst/>
              <a:gdLst>
                <a:gd name="connsiteX0" fmla="*/ 211015 w 223346"/>
                <a:gd name="connsiteY0" fmla="*/ 36996 h 123320"/>
                <a:gd name="connsiteX1" fmla="*/ 150725 w 223346"/>
                <a:gd name="connsiteY1" fmla="*/ 8221 h 123320"/>
                <a:gd name="connsiteX2" fmla="*/ 100026 w 223346"/>
                <a:gd name="connsiteY2" fmla="*/ 0 h 123320"/>
                <a:gd name="connsiteX3" fmla="*/ 49328 w 223346"/>
                <a:gd name="connsiteY3" fmla="*/ 8221 h 123320"/>
                <a:gd name="connsiteX4" fmla="*/ 24664 w 223346"/>
                <a:gd name="connsiteY4" fmla="*/ 17813 h 123320"/>
                <a:gd name="connsiteX5" fmla="*/ 24664 w 223346"/>
                <a:gd name="connsiteY5" fmla="*/ 19183 h 123320"/>
                <a:gd name="connsiteX6" fmla="*/ 0 w 223346"/>
                <a:gd name="connsiteY6" fmla="*/ 79473 h 123320"/>
                <a:gd name="connsiteX7" fmla="*/ 63030 w 223346"/>
                <a:gd name="connsiteY7" fmla="*/ 110988 h 123320"/>
                <a:gd name="connsiteX8" fmla="*/ 73992 w 223346"/>
                <a:gd name="connsiteY8" fmla="*/ 123320 h 123320"/>
                <a:gd name="connsiteX9" fmla="*/ 223347 w 223346"/>
                <a:gd name="connsiteY9" fmla="*/ 123320 h 123320"/>
                <a:gd name="connsiteX10" fmla="*/ 223347 w 223346"/>
                <a:gd name="connsiteY10" fmla="*/ 61660 h 123320"/>
                <a:gd name="connsiteX11" fmla="*/ 211015 w 223346"/>
                <a:gd name="connsiteY11" fmla="*/ 36996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3346" h="123320">
                  <a:moveTo>
                    <a:pt x="211015" y="36996"/>
                  </a:moveTo>
                  <a:cubicBezTo>
                    <a:pt x="194572" y="23294"/>
                    <a:pt x="172648" y="13702"/>
                    <a:pt x="150725" y="8221"/>
                  </a:cubicBezTo>
                  <a:cubicBezTo>
                    <a:pt x="135652" y="4111"/>
                    <a:pt x="117839" y="0"/>
                    <a:pt x="100026" y="0"/>
                  </a:cubicBezTo>
                  <a:cubicBezTo>
                    <a:pt x="83584" y="0"/>
                    <a:pt x="65771" y="2740"/>
                    <a:pt x="49328" y="8221"/>
                  </a:cubicBezTo>
                  <a:cubicBezTo>
                    <a:pt x="41107" y="10962"/>
                    <a:pt x="32885" y="13702"/>
                    <a:pt x="24664" y="17813"/>
                  </a:cubicBezTo>
                  <a:lnTo>
                    <a:pt x="24664" y="19183"/>
                  </a:lnTo>
                  <a:cubicBezTo>
                    <a:pt x="24664" y="42477"/>
                    <a:pt x="15072" y="64401"/>
                    <a:pt x="0" y="79473"/>
                  </a:cubicBezTo>
                  <a:cubicBezTo>
                    <a:pt x="26034" y="87694"/>
                    <a:pt x="46588" y="98656"/>
                    <a:pt x="63030" y="110988"/>
                  </a:cubicBezTo>
                  <a:cubicBezTo>
                    <a:pt x="67141" y="115099"/>
                    <a:pt x="71252" y="117839"/>
                    <a:pt x="73992" y="123320"/>
                  </a:cubicBezTo>
                  <a:lnTo>
                    <a:pt x="223347" y="123320"/>
                  </a:lnTo>
                  <a:lnTo>
                    <a:pt x="223347" y="61660"/>
                  </a:lnTo>
                  <a:cubicBezTo>
                    <a:pt x="223347" y="52069"/>
                    <a:pt x="219236" y="42477"/>
                    <a:pt x="211015" y="36996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D0E2C3E-DE5F-4957-8D7E-533343071E92}"/>
                </a:ext>
              </a:extLst>
            </p:cNvPr>
            <p:cNvSpPr/>
            <p:nvPr/>
          </p:nvSpPr>
          <p:spPr>
            <a:xfrm>
              <a:off x="3939015" y="3389263"/>
              <a:ext cx="223346" cy="123320"/>
            </a:xfrm>
            <a:custGeom>
              <a:avLst/>
              <a:gdLst>
                <a:gd name="connsiteX0" fmla="*/ 160316 w 223346"/>
                <a:gd name="connsiteY0" fmla="*/ 110988 h 123320"/>
                <a:gd name="connsiteX1" fmla="*/ 160316 w 223346"/>
                <a:gd name="connsiteY1" fmla="*/ 110988 h 123320"/>
                <a:gd name="connsiteX2" fmla="*/ 223347 w 223346"/>
                <a:gd name="connsiteY2" fmla="*/ 79473 h 123320"/>
                <a:gd name="connsiteX3" fmla="*/ 198683 w 223346"/>
                <a:gd name="connsiteY3" fmla="*/ 19183 h 123320"/>
                <a:gd name="connsiteX4" fmla="*/ 198683 w 223346"/>
                <a:gd name="connsiteY4" fmla="*/ 16443 h 123320"/>
                <a:gd name="connsiteX5" fmla="*/ 174019 w 223346"/>
                <a:gd name="connsiteY5" fmla="*/ 8221 h 123320"/>
                <a:gd name="connsiteX6" fmla="*/ 123320 w 223346"/>
                <a:gd name="connsiteY6" fmla="*/ 0 h 123320"/>
                <a:gd name="connsiteX7" fmla="*/ 72622 w 223346"/>
                <a:gd name="connsiteY7" fmla="*/ 8221 h 123320"/>
                <a:gd name="connsiteX8" fmla="*/ 12332 w 223346"/>
                <a:gd name="connsiteY8" fmla="*/ 36996 h 123320"/>
                <a:gd name="connsiteX9" fmla="*/ 0 w 223346"/>
                <a:gd name="connsiteY9" fmla="*/ 61660 h 123320"/>
                <a:gd name="connsiteX10" fmla="*/ 0 w 223346"/>
                <a:gd name="connsiteY10" fmla="*/ 123320 h 123320"/>
                <a:gd name="connsiteX11" fmla="*/ 147984 w 223346"/>
                <a:gd name="connsiteY11" fmla="*/ 123320 h 123320"/>
                <a:gd name="connsiteX12" fmla="*/ 160316 w 223346"/>
                <a:gd name="connsiteY12" fmla="*/ 110988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3346" h="123320">
                  <a:moveTo>
                    <a:pt x="160316" y="110988"/>
                  </a:moveTo>
                  <a:lnTo>
                    <a:pt x="160316" y="110988"/>
                  </a:lnTo>
                  <a:cubicBezTo>
                    <a:pt x="179499" y="97286"/>
                    <a:pt x="201423" y="86324"/>
                    <a:pt x="223347" y="79473"/>
                  </a:cubicBezTo>
                  <a:cubicBezTo>
                    <a:pt x="208274" y="63030"/>
                    <a:pt x="198683" y="42477"/>
                    <a:pt x="198683" y="19183"/>
                  </a:cubicBezTo>
                  <a:cubicBezTo>
                    <a:pt x="198683" y="17813"/>
                    <a:pt x="198683" y="17813"/>
                    <a:pt x="198683" y="16443"/>
                  </a:cubicBezTo>
                  <a:cubicBezTo>
                    <a:pt x="190461" y="13702"/>
                    <a:pt x="182240" y="9592"/>
                    <a:pt x="174019" y="8221"/>
                  </a:cubicBezTo>
                  <a:cubicBezTo>
                    <a:pt x="158946" y="4111"/>
                    <a:pt x="141133" y="0"/>
                    <a:pt x="123320" y="0"/>
                  </a:cubicBezTo>
                  <a:cubicBezTo>
                    <a:pt x="106878" y="0"/>
                    <a:pt x="89065" y="2740"/>
                    <a:pt x="72622" y="8221"/>
                  </a:cubicBezTo>
                  <a:cubicBezTo>
                    <a:pt x="50698" y="15072"/>
                    <a:pt x="30145" y="24664"/>
                    <a:pt x="12332" y="36996"/>
                  </a:cubicBezTo>
                  <a:cubicBezTo>
                    <a:pt x="4111" y="42477"/>
                    <a:pt x="0" y="52069"/>
                    <a:pt x="0" y="61660"/>
                  </a:cubicBezTo>
                  <a:lnTo>
                    <a:pt x="0" y="123320"/>
                  </a:lnTo>
                  <a:lnTo>
                    <a:pt x="147984" y="123320"/>
                  </a:lnTo>
                  <a:cubicBezTo>
                    <a:pt x="152095" y="117839"/>
                    <a:pt x="154835" y="115099"/>
                    <a:pt x="160316" y="110988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6" name="Graphic 26" descr="Lightbulb">
            <a:extLst>
              <a:ext uri="{FF2B5EF4-FFF2-40B4-BE49-F238E27FC236}">
                <a16:creationId xmlns:a16="http://schemas.microsoft.com/office/drawing/2014/main" id="{0F04C2B0-C8E0-4087-BD21-07E50F1E5AC2}"/>
              </a:ext>
            </a:extLst>
          </p:cNvPr>
          <p:cNvGrpSpPr/>
          <p:nvPr/>
        </p:nvGrpSpPr>
        <p:grpSpPr>
          <a:xfrm>
            <a:off x="4624534" y="4638207"/>
            <a:ext cx="657708" cy="657708"/>
            <a:chOff x="5767146" y="4992021"/>
            <a:chExt cx="657708" cy="657708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82E348F-4974-44DE-A51A-0CEB1A348A90}"/>
                </a:ext>
              </a:extLst>
            </p:cNvPr>
            <p:cNvSpPr/>
            <p:nvPr/>
          </p:nvSpPr>
          <p:spPr>
            <a:xfrm>
              <a:off x="6006935" y="5430493"/>
              <a:ext cx="178129" cy="41106"/>
            </a:xfrm>
            <a:custGeom>
              <a:avLst/>
              <a:gdLst>
                <a:gd name="connsiteX0" fmla="*/ 20553 w 178129"/>
                <a:gd name="connsiteY0" fmla="*/ 0 h 41106"/>
                <a:gd name="connsiteX1" fmla="*/ 157576 w 178129"/>
                <a:gd name="connsiteY1" fmla="*/ 0 h 41106"/>
                <a:gd name="connsiteX2" fmla="*/ 178129 w 178129"/>
                <a:gd name="connsiteY2" fmla="*/ 20553 h 41106"/>
                <a:gd name="connsiteX3" fmla="*/ 157576 w 178129"/>
                <a:gd name="connsiteY3" fmla="*/ 41107 h 41106"/>
                <a:gd name="connsiteX4" fmla="*/ 20553 w 178129"/>
                <a:gd name="connsiteY4" fmla="*/ 41107 h 41106"/>
                <a:gd name="connsiteX5" fmla="*/ 0 w 178129"/>
                <a:gd name="connsiteY5" fmla="*/ 20553 h 41106"/>
                <a:gd name="connsiteX6" fmla="*/ 20553 w 178129"/>
                <a:gd name="connsiteY6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129" h="41106">
                  <a:moveTo>
                    <a:pt x="20553" y="0"/>
                  </a:moveTo>
                  <a:lnTo>
                    <a:pt x="157576" y="0"/>
                  </a:lnTo>
                  <a:cubicBezTo>
                    <a:pt x="169223" y="0"/>
                    <a:pt x="178129" y="8906"/>
                    <a:pt x="178129" y="20553"/>
                  </a:cubicBezTo>
                  <a:cubicBezTo>
                    <a:pt x="178129" y="32200"/>
                    <a:pt x="169223" y="41107"/>
                    <a:pt x="157576" y="41107"/>
                  </a:cubicBezTo>
                  <a:lnTo>
                    <a:pt x="20553" y="41107"/>
                  </a:lnTo>
                  <a:cubicBezTo>
                    <a:pt x="8906" y="41107"/>
                    <a:pt x="0" y="32200"/>
                    <a:pt x="0" y="20553"/>
                  </a:cubicBezTo>
                  <a:cubicBezTo>
                    <a:pt x="0" y="8906"/>
                    <a:pt x="8906" y="0"/>
                    <a:pt x="20553" y="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0C1A9EBA-46A3-433D-A927-713624EB2FA5}"/>
                </a:ext>
              </a:extLst>
            </p:cNvPr>
            <p:cNvSpPr/>
            <p:nvPr/>
          </p:nvSpPr>
          <p:spPr>
            <a:xfrm>
              <a:off x="6006935" y="5499004"/>
              <a:ext cx="178129" cy="41106"/>
            </a:xfrm>
            <a:custGeom>
              <a:avLst/>
              <a:gdLst>
                <a:gd name="connsiteX0" fmla="*/ 20553 w 178129"/>
                <a:gd name="connsiteY0" fmla="*/ 0 h 41106"/>
                <a:gd name="connsiteX1" fmla="*/ 157576 w 178129"/>
                <a:gd name="connsiteY1" fmla="*/ 0 h 41106"/>
                <a:gd name="connsiteX2" fmla="*/ 178129 w 178129"/>
                <a:gd name="connsiteY2" fmla="*/ 20553 h 41106"/>
                <a:gd name="connsiteX3" fmla="*/ 157576 w 178129"/>
                <a:gd name="connsiteY3" fmla="*/ 41107 h 41106"/>
                <a:gd name="connsiteX4" fmla="*/ 20553 w 178129"/>
                <a:gd name="connsiteY4" fmla="*/ 41107 h 41106"/>
                <a:gd name="connsiteX5" fmla="*/ 0 w 178129"/>
                <a:gd name="connsiteY5" fmla="*/ 20553 h 41106"/>
                <a:gd name="connsiteX6" fmla="*/ 20553 w 178129"/>
                <a:gd name="connsiteY6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129" h="41106">
                  <a:moveTo>
                    <a:pt x="20553" y="0"/>
                  </a:moveTo>
                  <a:lnTo>
                    <a:pt x="157576" y="0"/>
                  </a:lnTo>
                  <a:cubicBezTo>
                    <a:pt x="169223" y="0"/>
                    <a:pt x="178129" y="8906"/>
                    <a:pt x="178129" y="20553"/>
                  </a:cubicBezTo>
                  <a:cubicBezTo>
                    <a:pt x="178129" y="32200"/>
                    <a:pt x="169223" y="41107"/>
                    <a:pt x="157576" y="41107"/>
                  </a:cubicBezTo>
                  <a:lnTo>
                    <a:pt x="20553" y="41107"/>
                  </a:lnTo>
                  <a:cubicBezTo>
                    <a:pt x="8906" y="41107"/>
                    <a:pt x="0" y="32200"/>
                    <a:pt x="0" y="20553"/>
                  </a:cubicBezTo>
                  <a:cubicBezTo>
                    <a:pt x="0" y="8906"/>
                    <a:pt x="8906" y="0"/>
                    <a:pt x="20553" y="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C69103C7-CDC2-42D5-9203-46A02DFA99E7}"/>
                </a:ext>
              </a:extLst>
            </p:cNvPr>
            <p:cNvSpPr/>
            <p:nvPr/>
          </p:nvSpPr>
          <p:spPr>
            <a:xfrm>
              <a:off x="6051467" y="5567515"/>
              <a:ext cx="89064" cy="41106"/>
            </a:xfrm>
            <a:custGeom>
              <a:avLst/>
              <a:gdLst>
                <a:gd name="connsiteX0" fmla="*/ 0 w 89064"/>
                <a:gd name="connsiteY0" fmla="*/ 0 h 41106"/>
                <a:gd name="connsiteX1" fmla="*/ 44532 w 89064"/>
                <a:gd name="connsiteY1" fmla="*/ 41107 h 41106"/>
                <a:gd name="connsiteX2" fmla="*/ 89065 w 89064"/>
                <a:gd name="connsiteY2" fmla="*/ 0 h 41106"/>
                <a:gd name="connsiteX3" fmla="*/ 0 w 89064"/>
                <a:gd name="connsiteY3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064" h="41106">
                  <a:moveTo>
                    <a:pt x="0" y="0"/>
                  </a:moveTo>
                  <a:cubicBezTo>
                    <a:pt x="2055" y="23294"/>
                    <a:pt x="21238" y="41107"/>
                    <a:pt x="44532" y="41107"/>
                  </a:cubicBezTo>
                  <a:cubicBezTo>
                    <a:pt x="67826" y="41107"/>
                    <a:pt x="87009" y="23294"/>
                    <a:pt x="8906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E1D5493E-EE6F-49E7-9D6A-109E6BE6922C}"/>
                </a:ext>
              </a:extLst>
            </p:cNvPr>
            <p:cNvSpPr/>
            <p:nvPr/>
          </p:nvSpPr>
          <p:spPr>
            <a:xfrm>
              <a:off x="5917870" y="5033127"/>
              <a:ext cx="356258" cy="369960"/>
            </a:xfrm>
            <a:custGeom>
              <a:avLst/>
              <a:gdLst>
                <a:gd name="connsiteX0" fmla="*/ 178129 w 356258"/>
                <a:gd name="connsiteY0" fmla="*/ 0 h 369960"/>
                <a:gd name="connsiteX1" fmla="*/ 178129 w 356258"/>
                <a:gd name="connsiteY1" fmla="*/ 0 h 369960"/>
                <a:gd name="connsiteX2" fmla="*/ 178129 w 356258"/>
                <a:gd name="connsiteY2" fmla="*/ 0 h 369960"/>
                <a:gd name="connsiteX3" fmla="*/ 0 w 356258"/>
                <a:gd name="connsiteY3" fmla="*/ 176074 h 369960"/>
                <a:gd name="connsiteX4" fmla="*/ 0 w 356258"/>
                <a:gd name="connsiteY4" fmla="*/ 182240 h 369960"/>
                <a:gd name="connsiteX5" fmla="*/ 12332 w 356258"/>
                <a:gd name="connsiteY5" fmla="*/ 243900 h 369960"/>
                <a:gd name="connsiteX6" fmla="*/ 43162 w 356258"/>
                <a:gd name="connsiteY6" fmla="*/ 294598 h 369960"/>
                <a:gd name="connsiteX7" fmla="*/ 84954 w 356258"/>
                <a:gd name="connsiteY7" fmla="*/ 362425 h 369960"/>
                <a:gd name="connsiteX8" fmla="*/ 97286 w 356258"/>
                <a:gd name="connsiteY8" fmla="*/ 369961 h 369960"/>
                <a:gd name="connsiteX9" fmla="*/ 258973 w 356258"/>
                <a:gd name="connsiteY9" fmla="*/ 369961 h 369960"/>
                <a:gd name="connsiteX10" fmla="*/ 271305 w 356258"/>
                <a:gd name="connsiteY10" fmla="*/ 362425 h 369960"/>
                <a:gd name="connsiteX11" fmla="*/ 313096 w 356258"/>
                <a:gd name="connsiteY11" fmla="*/ 294598 h 369960"/>
                <a:gd name="connsiteX12" fmla="*/ 343926 w 356258"/>
                <a:gd name="connsiteY12" fmla="*/ 243900 h 369960"/>
                <a:gd name="connsiteX13" fmla="*/ 356259 w 356258"/>
                <a:gd name="connsiteY13" fmla="*/ 182240 h 369960"/>
                <a:gd name="connsiteX14" fmla="*/ 356259 w 356258"/>
                <a:gd name="connsiteY14" fmla="*/ 176074 h 369960"/>
                <a:gd name="connsiteX15" fmla="*/ 178129 w 356258"/>
                <a:gd name="connsiteY15" fmla="*/ 0 h 369960"/>
                <a:gd name="connsiteX16" fmla="*/ 315152 w 356258"/>
                <a:gd name="connsiteY16" fmla="*/ 181555 h 369960"/>
                <a:gd name="connsiteX17" fmla="*/ 305560 w 356258"/>
                <a:gd name="connsiteY17" fmla="*/ 229513 h 369960"/>
                <a:gd name="connsiteX18" fmla="*/ 282266 w 356258"/>
                <a:gd name="connsiteY18" fmla="*/ 267194 h 369960"/>
                <a:gd name="connsiteX19" fmla="*/ 242530 w 356258"/>
                <a:gd name="connsiteY19" fmla="*/ 328854 h 369960"/>
                <a:gd name="connsiteX20" fmla="*/ 178129 w 356258"/>
                <a:gd name="connsiteY20" fmla="*/ 328854 h 369960"/>
                <a:gd name="connsiteX21" fmla="*/ 114414 w 356258"/>
                <a:gd name="connsiteY21" fmla="*/ 328854 h 369960"/>
                <a:gd name="connsiteX22" fmla="*/ 74677 w 356258"/>
                <a:gd name="connsiteY22" fmla="*/ 267194 h 369960"/>
                <a:gd name="connsiteX23" fmla="*/ 51383 w 356258"/>
                <a:gd name="connsiteY23" fmla="*/ 229513 h 369960"/>
                <a:gd name="connsiteX24" fmla="*/ 41792 w 356258"/>
                <a:gd name="connsiteY24" fmla="*/ 181555 h 369960"/>
                <a:gd name="connsiteX25" fmla="*/ 41792 w 356258"/>
                <a:gd name="connsiteY25" fmla="*/ 176074 h 369960"/>
                <a:gd name="connsiteX26" fmla="*/ 178814 w 356258"/>
                <a:gd name="connsiteY26" fmla="*/ 40422 h 369960"/>
                <a:gd name="connsiteX27" fmla="*/ 178814 w 356258"/>
                <a:gd name="connsiteY27" fmla="*/ 40422 h 369960"/>
                <a:gd name="connsiteX28" fmla="*/ 178814 w 356258"/>
                <a:gd name="connsiteY28" fmla="*/ 40422 h 369960"/>
                <a:gd name="connsiteX29" fmla="*/ 178814 w 356258"/>
                <a:gd name="connsiteY29" fmla="*/ 40422 h 369960"/>
                <a:gd name="connsiteX30" fmla="*/ 178814 w 356258"/>
                <a:gd name="connsiteY30" fmla="*/ 40422 h 369960"/>
                <a:gd name="connsiteX31" fmla="*/ 178814 w 356258"/>
                <a:gd name="connsiteY31" fmla="*/ 40422 h 369960"/>
                <a:gd name="connsiteX32" fmla="*/ 178814 w 356258"/>
                <a:gd name="connsiteY32" fmla="*/ 40422 h 369960"/>
                <a:gd name="connsiteX33" fmla="*/ 315837 w 356258"/>
                <a:gd name="connsiteY33" fmla="*/ 176074 h 369960"/>
                <a:gd name="connsiteX34" fmla="*/ 315837 w 356258"/>
                <a:gd name="connsiteY34" fmla="*/ 181555 h 369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56258" h="369960">
                  <a:moveTo>
                    <a:pt x="178129" y="0"/>
                  </a:moveTo>
                  <a:cubicBezTo>
                    <a:pt x="178129" y="0"/>
                    <a:pt x="178129" y="0"/>
                    <a:pt x="178129" y="0"/>
                  </a:cubicBezTo>
                  <a:cubicBezTo>
                    <a:pt x="178129" y="0"/>
                    <a:pt x="178129" y="0"/>
                    <a:pt x="178129" y="0"/>
                  </a:cubicBezTo>
                  <a:cubicBezTo>
                    <a:pt x="80843" y="685"/>
                    <a:pt x="2055" y="78788"/>
                    <a:pt x="0" y="176074"/>
                  </a:cubicBezTo>
                  <a:lnTo>
                    <a:pt x="0" y="182240"/>
                  </a:lnTo>
                  <a:cubicBezTo>
                    <a:pt x="685" y="203478"/>
                    <a:pt x="4796" y="224032"/>
                    <a:pt x="12332" y="243900"/>
                  </a:cubicBezTo>
                  <a:cubicBezTo>
                    <a:pt x="19868" y="262398"/>
                    <a:pt x="30145" y="279526"/>
                    <a:pt x="43162" y="294598"/>
                  </a:cubicBezTo>
                  <a:cubicBezTo>
                    <a:pt x="59605" y="312411"/>
                    <a:pt x="77418" y="347352"/>
                    <a:pt x="84954" y="362425"/>
                  </a:cubicBezTo>
                  <a:cubicBezTo>
                    <a:pt x="87009" y="367220"/>
                    <a:pt x="91805" y="369961"/>
                    <a:pt x="97286" y="369961"/>
                  </a:cubicBezTo>
                  <a:lnTo>
                    <a:pt x="258973" y="369961"/>
                  </a:lnTo>
                  <a:cubicBezTo>
                    <a:pt x="264453" y="369961"/>
                    <a:pt x="269249" y="367220"/>
                    <a:pt x="271305" y="362425"/>
                  </a:cubicBezTo>
                  <a:cubicBezTo>
                    <a:pt x="278841" y="347352"/>
                    <a:pt x="296654" y="312411"/>
                    <a:pt x="313096" y="294598"/>
                  </a:cubicBezTo>
                  <a:cubicBezTo>
                    <a:pt x="326114" y="279526"/>
                    <a:pt x="337075" y="262398"/>
                    <a:pt x="343926" y="243900"/>
                  </a:cubicBezTo>
                  <a:cubicBezTo>
                    <a:pt x="351463" y="224032"/>
                    <a:pt x="355573" y="203478"/>
                    <a:pt x="356259" y="182240"/>
                  </a:cubicBezTo>
                  <a:lnTo>
                    <a:pt x="356259" y="176074"/>
                  </a:lnTo>
                  <a:cubicBezTo>
                    <a:pt x="354203" y="78788"/>
                    <a:pt x="275415" y="685"/>
                    <a:pt x="178129" y="0"/>
                  </a:cubicBezTo>
                  <a:close/>
                  <a:moveTo>
                    <a:pt x="315152" y="181555"/>
                  </a:moveTo>
                  <a:cubicBezTo>
                    <a:pt x="314467" y="197998"/>
                    <a:pt x="311041" y="214440"/>
                    <a:pt x="305560" y="229513"/>
                  </a:cubicBezTo>
                  <a:cubicBezTo>
                    <a:pt x="300079" y="243215"/>
                    <a:pt x="292543" y="256232"/>
                    <a:pt x="282266" y="267194"/>
                  </a:cubicBezTo>
                  <a:cubicBezTo>
                    <a:pt x="266509" y="286377"/>
                    <a:pt x="252807" y="306930"/>
                    <a:pt x="242530" y="328854"/>
                  </a:cubicBezTo>
                  <a:lnTo>
                    <a:pt x="178129" y="328854"/>
                  </a:lnTo>
                  <a:lnTo>
                    <a:pt x="114414" y="328854"/>
                  </a:lnTo>
                  <a:cubicBezTo>
                    <a:pt x="103452" y="306930"/>
                    <a:pt x="89750" y="286377"/>
                    <a:pt x="74677" y="267194"/>
                  </a:cubicBezTo>
                  <a:cubicBezTo>
                    <a:pt x="65086" y="256232"/>
                    <a:pt x="56864" y="243215"/>
                    <a:pt x="51383" y="229513"/>
                  </a:cubicBezTo>
                  <a:cubicBezTo>
                    <a:pt x="45217" y="214440"/>
                    <a:pt x="42477" y="197998"/>
                    <a:pt x="41792" y="181555"/>
                  </a:cubicBezTo>
                  <a:lnTo>
                    <a:pt x="41792" y="176074"/>
                  </a:lnTo>
                  <a:cubicBezTo>
                    <a:pt x="43162" y="101397"/>
                    <a:pt x="104137" y="41107"/>
                    <a:pt x="178814" y="40422"/>
                  </a:cubicBezTo>
                  <a:lnTo>
                    <a:pt x="178814" y="40422"/>
                  </a:lnTo>
                  <a:lnTo>
                    <a:pt x="178814" y="40422"/>
                  </a:lnTo>
                  <a:cubicBezTo>
                    <a:pt x="178814" y="40422"/>
                    <a:pt x="178814" y="40422"/>
                    <a:pt x="178814" y="40422"/>
                  </a:cubicBezTo>
                  <a:cubicBezTo>
                    <a:pt x="178814" y="40422"/>
                    <a:pt x="178814" y="40422"/>
                    <a:pt x="178814" y="40422"/>
                  </a:cubicBezTo>
                  <a:lnTo>
                    <a:pt x="178814" y="40422"/>
                  </a:lnTo>
                  <a:lnTo>
                    <a:pt x="178814" y="40422"/>
                  </a:lnTo>
                  <a:cubicBezTo>
                    <a:pt x="253492" y="41107"/>
                    <a:pt x="314467" y="100712"/>
                    <a:pt x="315837" y="176074"/>
                  </a:cubicBezTo>
                  <a:lnTo>
                    <a:pt x="315837" y="181555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1" name="Graphic 27" descr="Rocket">
            <a:extLst>
              <a:ext uri="{FF2B5EF4-FFF2-40B4-BE49-F238E27FC236}">
                <a16:creationId xmlns:a16="http://schemas.microsoft.com/office/drawing/2014/main" id="{ED1DB33A-EBBB-4A6B-9B82-630011B2CE83}"/>
              </a:ext>
            </a:extLst>
          </p:cNvPr>
          <p:cNvGrpSpPr/>
          <p:nvPr/>
        </p:nvGrpSpPr>
        <p:grpSpPr>
          <a:xfrm>
            <a:off x="5767146" y="1240929"/>
            <a:ext cx="657708" cy="657708"/>
            <a:chOff x="5767146" y="1240929"/>
            <a:chExt cx="657708" cy="657708"/>
          </a:xfrm>
        </p:grpSpPr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2D18853D-9136-483F-BC23-4564A5AC8FB2}"/>
                </a:ext>
              </a:extLst>
            </p:cNvPr>
            <p:cNvSpPr/>
            <p:nvPr/>
          </p:nvSpPr>
          <p:spPr>
            <a:xfrm>
              <a:off x="6246039" y="1294851"/>
              <a:ext cx="125691" cy="120781"/>
            </a:xfrm>
            <a:custGeom>
              <a:avLst/>
              <a:gdLst>
                <a:gd name="connsiteX0" fmla="*/ 122635 w 125691"/>
                <a:gd name="connsiteY0" fmla="*/ 3627 h 120781"/>
                <a:gd name="connsiteX1" fmla="*/ 0 w 125691"/>
                <a:gd name="connsiteY1" fmla="*/ 18699 h 120781"/>
                <a:gd name="connsiteX2" fmla="*/ 56179 w 125691"/>
                <a:gd name="connsiteY2" fmla="*/ 63232 h 120781"/>
                <a:gd name="connsiteX3" fmla="*/ 101397 w 125691"/>
                <a:gd name="connsiteY3" fmla="*/ 120781 h 120781"/>
                <a:gd name="connsiteX4" fmla="*/ 122635 w 125691"/>
                <a:gd name="connsiteY4" fmla="*/ 3627 h 12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691" h="120781">
                  <a:moveTo>
                    <a:pt x="122635" y="3627"/>
                  </a:moveTo>
                  <a:cubicBezTo>
                    <a:pt x="113044" y="-5965"/>
                    <a:pt x="51383" y="4997"/>
                    <a:pt x="0" y="18699"/>
                  </a:cubicBezTo>
                  <a:cubicBezTo>
                    <a:pt x="18498" y="29661"/>
                    <a:pt x="37681" y="44734"/>
                    <a:pt x="56179" y="63232"/>
                  </a:cubicBezTo>
                  <a:cubicBezTo>
                    <a:pt x="75362" y="82415"/>
                    <a:pt x="90435" y="101598"/>
                    <a:pt x="101397" y="120781"/>
                  </a:cubicBezTo>
                  <a:cubicBezTo>
                    <a:pt x="115099" y="68027"/>
                    <a:pt x="132912" y="13218"/>
                    <a:pt x="122635" y="3627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BCAD336C-EF7F-43BA-84F8-906E721E397E}"/>
                </a:ext>
              </a:extLst>
            </p:cNvPr>
            <p:cNvSpPr/>
            <p:nvPr/>
          </p:nvSpPr>
          <p:spPr>
            <a:xfrm>
              <a:off x="5819945" y="1483201"/>
              <a:ext cx="167121" cy="159846"/>
            </a:xfrm>
            <a:custGeom>
              <a:avLst/>
              <a:gdLst>
                <a:gd name="connsiteX0" fmla="*/ 167121 w 167121"/>
                <a:gd name="connsiteY0" fmla="*/ 10534 h 159846"/>
                <a:gd name="connsiteX1" fmla="*/ 143827 w 167121"/>
                <a:gd name="connsiteY1" fmla="*/ 1627 h 159846"/>
                <a:gd name="connsiteX2" fmla="*/ 116423 w 167121"/>
                <a:gd name="connsiteY2" fmla="*/ 7108 h 159846"/>
                <a:gd name="connsiteX3" fmla="*/ 7490 w 167121"/>
                <a:gd name="connsiteY3" fmla="*/ 116041 h 159846"/>
                <a:gd name="connsiteX4" fmla="*/ 30784 w 167121"/>
                <a:gd name="connsiteY4" fmla="*/ 159203 h 159846"/>
                <a:gd name="connsiteX5" fmla="*/ 121904 w 167121"/>
                <a:gd name="connsiteY5" fmla="*/ 138650 h 159846"/>
                <a:gd name="connsiteX6" fmla="*/ 167121 w 167121"/>
                <a:gd name="connsiteY6" fmla="*/ 10534 h 159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121" h="159846">
                  <a:moveTo>
                    <a:pt x="167121" y="10534"/>
                  </a:moveTo>
                  <a:lnTo>
                    <a:pt x="143827" y="1627"/>
                  </a:lnTo>
                  <a:cubicBezTo>
                    <a:pt x="134236" y="-1798"/>
                    <a:pt x="123959" y="257"/>
                    <a:pt x="116423" y="7108"/>
                  </a:cubicBezTo>
                  <a:lnTo>
                    <a:pt x="7490" y="116041"/>
                  </a:lnTo>
                  <a:cubicBezTo>
                    <a:pt x="-10323" y="133854"/>
                    <a:pt x="6120" y="164684"/>
                    <a:pt x="30784" y="159203"/>
                  </a:cubicBezTo>
                  <a:lnTo>
                    <a:pt x="121904" y="138650"/>
                  </a:lnTo>
                  <a:cubicBezTo>
                    <a:pt x="129440" y="104394"/>
                    <a:pt x="141772" y="58492"/>
                    <a:pt x="167121" y="1053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943716B3-1346-4B98-A2C8-85BB3882A91E}"/>
                </a:ext>
              </a:extLst>
            </p:cNvPr>
            <p:cNvSpPr/>
            <p:nvPr/>
          </p:nvSpPr>
          <p:spPr>
            <a:xfrm>
              <a:off x="6021352" y="1672549"/>
              <a:ext cx="160163" cy="172218"/>
            </a:xfrm>
            <a:custGeom>
              <a:avLst/>
              <a:gdLst>
                <a:gd name="connsiteX0" fmla="*/ 147270 w 160163"/>
                <a:gd name="connsiteY0" fmla="*/ 0 h 172218"/>
                <a:gd name="connsiteX1" fmla="*/ 21894 w 160163"/>
                <a:gd name="connsiteY1" fmla="*/ 43847 h 172218"/>
                <a:gd name="connsiteX2" fmla="*/ 656 w 160163"/>
                <a:gd name="connsiteY2" fmla="*/ 141133 h 172218"/>
                <a:gd name="connsiteX3" fmla="*/ 43818 w 160163"/>
                <a:gd name="connsiteY3" fmla="*/ 164427 h 172218"/>
                <a:gd name="connsiteX4" fmla="*/ 152751 w 160163"/>
                <a:gd name="connsiteY4" fmla="*/ 55494 h 172218"/>
                <a:gd name="connsiteX5" fmla="*/ 158232 w 160163"/>
                <a:gd name="connsiteY5" fmla="*/ 28090 h 172218"/>
                <a:gd name="connsiteX6" fmla="*/ 147270 w 160163"/>
                <a:gd name="connsiteY6" fmla="*/ 0 h 17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163" h="172218">
                  <a:moveTo>
                    <a:pt x="147270" y="0"/>
                  </a:moveTo>
                  <a:cubicBezTo>
                    <a:pt x="101367" y="23979"/>
                    <a:pt x="57520" y="36996"/>
                    <a:pt x="21894" y="43847"/>
                  </a:cubicBezTo>
                  <a:lnTo>
                    <a:pt x="656" y="141133"/>
                  </a:lnTo>
                  <a:cubicBezTo>
                    <a:pt x="-4825" y="165797"/>
                    <a:pt x="25320" y="182925"/>
                    <a:pt x="43818" y="164427"/>
                  </a:cubicBezTo>
                  <a:lnTo>
                    <a:pt x="152751" y="55494"/>
                  </a:lnTo>
                  <a:cubicBezTo>
                    <a:pt x="159602" y="48643"/>
                    <a:pt x="162342" y="37681"/>
                    <a:pt x="158232" y="28090"/>
                  </a:cubicBezTo>
                  <a:lnTo>
                    <a:pt x="147270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95902C0-4A46-47DF-9AAB-CB4C5EC9C9A8}"/>
                </a:ext>
              </a:extLst>
            </p:cNvPr>
            <p:cNvSpPr/>
            <p:nvPr/>
          </p:nvSpPr>
          <p:spPr>
            <a:xfrm>
              <a:off x="5965828" y="1325882"/>
              <a:ext cx="368590" cy="367905"/>
            </a:xfrm>
            <a:custGeom>
              <a:avLst/>
              <a:gdLst>
                <a:gd name="connsiteX0" fmla="*/ 243215 w 368590"/>
                <a:gd name="connsiteY0" fmla="*/ 0 h 367905"/>
                <a:gd name="connsiteX1" fmla="*/ 112358 w 368590"/>
                <a:gd name="connsiteY1" fmla="*/ 89065 h 367905"/>
                <a:gd name="connsiteX2" fmla="*/ 0 w 368590"/>
                <a:gd name="connsiteY2" fmla="*/ 325428 h 367905"/>
                <a:gd name="connsiteX3" fmla="*/ 42477 w 368590"/>
                <a:gd name="connsiteY3" fmla="*/ 367905 h 367905"/>
                <a:gd name="connsiteX4" fmla="*/ 279526 w 368590"/>
                <a:gd name="connsiteY4" fmla="*/ 256232 h 367905"/>
                <a:gd name="connsiteX5" fmla="*/ 368591 w 368590"/>
                <a:gd name="connsiteY5" fmla="*/ 126061 h 367905"/>
                <a:gd name="connsiteX6" fmla="*/ 316522 w 368590"/>
                <a:gd name="connsiteY6" fmla="*/ 50698 h 367905"/>
                <a:gd name="connsiteX7" fmla="*/ 243215 w 368590"/>
                <a:gd name="connsiteY7" fmla="*/ 0 h 367905"/>
                <a:gd name="connsiteX8" fmla="*/ 278156 w 368590"/>
                <a:gd name="connsiteY8" fmla="*/ 147984 h 367905"/>
                <a:gd name="connsiteX9" fmla="*/ 219921 w 368590"/>
                <a:gd name="connsiteY9" fmla="*/ 147984 h 367905"/>
                <a:gd name="connsiteX10" fmla="*/ 219921 w 368590"/>
                <a:gd name="connsiteY10" fmla="*/ 89750 h 367905"/>
                <a:gd name="connsiteX11" fmla="*/ 278156 w 368590"/>
                <a:gd name="connsiteY11" fmla="*/ 89750 h 367905"/>
                <a:gd name="connsiteX12" fmla="*/ 278156 w 368590"/>
                <a:gd name="connsiteY12" fmla="*/ 147984 h 367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8590" h="367905">
                  <a:moveTo>
                    <a:pt x="243215" y="0"/>
                  </a:moveTo>
                  <a:cubicBezTo>
                    <a:pt x="202793" y="16443"/>
                    <a:pt x="156891" y="44532"/>
                    <a:pt x="112358" y="89065"/>
                  </a:cubicBezTo>
                  <a:cubicBezTo>
                    <a:pt x="30830" y="170593"/>
                    <a:pt x="6851" y="269249"/>
                    <a:pt x="0" y="325428"/>
                  </a:cubicBezTo>
                  <a:lnTo>
                    <a:pt x="42477" y="367905"/>
                  </a:lnTo>
                  <a:cubicBezTo>
                    <a:pt x="98656" y="361054"/>
                    <a:pt x="197998" y="337760"/>
                    <a:pt x="279526" y="256232"/>
                  </a:cubicBezTo>
                  <a:cubicBezTo>
                    <a:pt x="324058" y="211700"/>
                    <a:pt x="352148" y="166482"/>
                    <a:pt x="368591" y="126061"/>
                  </a:cubicBezTo>
                  <a:cubicBezTo>
                    <a:pt x="359684" y="103452"/>
                    <a:pt x="341871" y="76733"/>
                    <a:pt x="316522" y="50698"/>
                  </a:cubicBezTo>
                  <a:cubicBezTo>
                    <a:pt x="291858" y="26719"/>
                    <a:pt x="265824" y="8906"/>
                    <a:pt x="243215" y="0"/>
                  </a:cubicBezTo>
                  <a:close/>
                  <a:moveTo>
                    <a:pt x="278156" y="147984"/>
                  </a:moveTo>
                  <a:cubicBezTo>
                    <a:pt x="262398" y="163742"/>
                    <a:pt x="236364" y="163742"/>
                    <a:pt x="219921" y="147984"/>
                  </a:cubicBezTo>
                  <a:cubicBezTo>
                    <a:pt x="204164" y="132227"/>
                    <a:pt x="204164" y="106192"/>
                    <a:pt x="219921" y="89750"/>
                  </a:cubicBezTo>
                  <a:cubicBezTo>
                    <a:pt x="235679" y="73992"/>
                    <a:pt x="261713" y="73992"/>
                    <a:pt x="278156" y="89750"/>
                  </a:cubicBezTo>
                  <a:cubicBezTo>
                    <a:pt x="293913" y="106192"/>
                    <a:pt x="293913" y="132227"/>
                    <a:pt x="278156" y="14798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638A3A7C-7821-44D7-BBEF-6B125DE2475F}"/>
                </a:ext>
              </a:extLst>
            </p:cNvPr>
            <p:cNvSpPr/>
            <p:nvPr/>
          </p:nvSpPr>
          <p:spPr>
            <a:xfrm>
              <a:off x="5885134" y="1676903"/>
              <a:ext cx="97579" cy="97781"/>
            </a:xfrm>
            <a:custGeom>
              <a:avLst/>
              <a:gdLst>
                <a:gd name="connsiteX0" fmla="*/ 80009 w 97579"/>
                <a:gd name="connsiteY0" fmla="*/ 17570 h 97781"/>
                <a:gd name="connsiteX1" fmla="*/ 47809 w 97579"/>
                <a:gd name="connsiteY1" fmla="*/ 10719 h 97781"/>
                <a:gd name="connsiteX2" fmla="*/ 1906 w 97579"/>
                <a:gd name="connsiteY2" fmla="*/ 95673 h 97781"/>
                <a:gd name="connsiteX3" fmla="*/ 86860 w 97579"/>
                <a:gd name="connsiteY3" fmla="*/ 49771 h 97781"/>
                <a:gd name="connsiteX4" fmla="*/ 80009 w 97579"/>
                <a:gd name="connsiteY4" fmla="*/ 17570 h 9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579" h="97781">
                  <a:moveTo>
                    <a:pt x="80009" y="17570"/>
                  </a:moveTo>
                  <a:cubicBezTo>
                    <a:pt x="69047" y="6609"/>
                    <a:pt x="70417" y="-11889"/>
                    <a:pt x="47809" y="10719"/>
                  </a:cubicBezTo>
                  <a:cubicBezTo>
                    <a:pt x="25200" y="33328"/>
                    <a:pt x="-8371" y="84711"/>
                    <a:pt x="1906" y="95673"/>
                  </a:cubicBezTo>
                  <a:cubicBezTo>
                    <a:pt x="12868" y="106635"/>
                    <a:pt x="64251" y="72379"/>
                    <a:pt x="86860" y="49771"/>
                  </a:cubicBezTo>
                  <a:cubicBezTo>
                    <a:pt x="109469" y="26477"/>
                    <a:pt x="90971" y="27847"/>
                    <a:pt x="80009" y="1757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7" name="Graphic 25" descr="Puzzle">
            <a:extLst>
              <a:ext uri="{FF2B5EF4-FFF2-40B4-BE49-F238E27FC236}">
                <a16:creationId xmlns:a16="http://schemas.microsoft.com/office/drawing/2014/main" id="{4BA16ABB-9C93-421B-A4F7-253D5E78C3F6}"/>
              </a:ext>
            </a:extLst>
          </p:cNvPr>
          <p:cNvSpPr/>
          <p:nvPr/>
        </p:nvSpPr>
        <p:spPr>
          <a:xfrm>
            <a:off x="7614399" y="2590510"/>
            <a:ext cx="548090" cy="548090"/>
          </a:xfrm>
          <a:custGeom>
            <a:avLst/>
            <a:gdLst>
              <a:gd name="connsiteX0" fmla="*/ 354203 w 548090"/>
              <a:gd name="connsiteY0" fmla="*/ 415863 h 548090"/>
              <a:gd name="connsiteX1" fmla="*/ 324743 w 548090"/>
              <a:gd name="connsiteY1" fmla="*/ 325428 h 548090"/>
              <a:gd name="connsiteX2" fmla="*/ 329539 w 548090"/>
              <a:gd name="connsiteY2" fmla="*/ 320633 h 548090"/>
              <a:gd name="connsiteX3" fmla="*/ 421344 w 548090"/>
              <a:gd name="connsiteY3" fmla="*/ 348722 h 548090"/>
              <a:gd name="connsiteX4" fmla="*/ 469987 w 548090"/>
              <a:gd name="connsiteY4" fmla="*/ 387774 h 548090"/>
              <a:gd name="connsiteX5" fmla="*/ 548090 w 548090"/>
              <a:gd name="connsiteY5" fmla="*/ 309671 h 548090"/>
              <a:gd name="connsiteX6" fmla="*/ 431621 w 548090"/>
              <a:gd name="connsiteY6" fmla="*/ 193202 h 548090"/>
              <a:gd name="connsiteX7" fmla="*/ 470672 w 548090"/>
              <a:gd name="connsiteY7" fmla="*/ 144559 h 548090"/>
              <a:gd name="connsiteX8" fmla="*/ 498762 w 548090"/>
              <a:gd name="connsiteY8" fmla="*/ 52754 h 548090"/>
              <a:gd name="connsiteX9" fmla="*/ 493966 w 548090"/>
              <a:gd name="connsiteY9" fmla="*/ 47958 h 548090"/>
              <a:gd name="connsiteX10" fmla="*/ 403531 w 548090"/>
              <a:gd name="connsiteY10" fmla="*/ 77418 h 548090"/>
              <a:gd name="connsiteX11" fmla="*/ 354888 w 548090"/>
              <a:gd name="connsiteY11" fmla="*/ 116469 h 548090"/>
              <a:gd name="connsiteX12" fmla="*/ 238419 w 548090"/>
              <a:gd name="connsiteY12" fmla="*/ 0 h 548090"/>
              <a:gd name="connsiteX13" fmla="*/ 159631 w 548090"/>
              <a:gd name="connsiteY13" fmla="*/ 78103 h 548090"/>
              <a:gd name="connsiteX14" fmla="*/ 198683 w 548090"/>
              <a:gd name="connsiteY14" fmla="*/ 126746 h 548090"/>
              <a:gd name="connsiteX15" fmla="*/ 228142 w 548090"/>
              <a:gd name="connsiteY15" fmla="*/ 217181 h 548090"/>
              <a:gd name="connsiteX16" fmla="*/ 223347 w 548090"/>
              <a:gd name="connsiteY16" fmla="*/ 221976 h 548090"/>
              <a:gd name="connsiteX17" fmla="*/ 131542 w 548090"/>
              <a:gd name="connsiteY17" fmla="*/ 193887 h 548090"/>
              <a:gd name="connsiteX18" fmla="*/ 82899 w 548090"/>
              <a:gd name="connsiteY18" fmla="*/ 154835 h 548090"/>
              <a:gd name="connsiteX19" fmla="*/ 0 w 548090"/>
              <a:gd name="connsiteY19" fmla="*/ 238419 h 548090"/>
              <a:gd name="connsiteX20" fmla="*/ 116469 w 548090"/>
              <a:gd name="connsiteY20" fmla="*/ 354888 h 548090"/>
              <a:gd name="connsiteX21" fmla="*/ 77418 w 548090"/>
              <a:gd name="connsiteY21" fmla="*/ 403531 h 548090"/>
              <a:gd name="connsiteX22" fmla="*/ 49328 w 548090"/>
              <a:gd name="connsiteY22" fmla="*/ 495336 h 548090"/>
              <a:gd name="connsiteX23" fmla="*/ 54124 w 548090"/>
              <a:gd name="connsiteY23" fmla="*/ 500132 h 548090"/>
              <a:gd name="connsiteX24" fmla="*/ 144559 w 548090"/>
              <a:gd name="connsiteY24" fmla="*/ 470672 h 548090"/>
              <a:gd name="connsiteX25" fmla="*/ 193202 w 548090"/>
              <a:gd name="connsiteY25" fmla="*/ 431621 h 548090"/>
              <a:gd name="connsiteX26" fmla="*/ 309671 w 548090"/>
              <a:gd name="connsiteY26" fmla="*/ 548090 h 548090"/>
              <a:gd name="connsiteX27" fmla="*/ 393255 w 548090"/>
              <a:gd name="connsiteY27" fmla="*/ 464506 h 548090"/>
              <a:gd name="connsiteX28" fmla="*/ 354203 w 548090"/>
              <a:gd name="connsiteY28" fmla="*/ 415863 h 548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48090" h="548090">
                <a:moveTo>
                  <a:pt x="354203" y="415863"/>
                </a:moveTo>
                <a:cubicBezTo>
                  <a:pt x="308986" y="417234"/>
                  <a:pt x="292543" y="358999"/>
                  <a:pt x="324743" y="325428"/>
                </a:cubicBezTo>
                <a:lnTo>
                  <a:pt x="329539" y="320633"/>
                </a:lnTo>
                <a:cubicBezTo>
                  <a:pt x="363110" y="288432"/>
                  <a:pt x="422714" y="303505"/>
                  <a:pt x="421344" y="348722"/>
                </a:cubicBezTo>
                <a:cubicBezTo>
                  <a:pt x="420659" y="374757"/>
                  <a:pt x="451489" y="406272"/>
                  <a:pt x="469987" y="387774"/>
                </a:cubicBezTo>
                <a:lnTo>
                  <a:pt x="548090" y="309671"/>
                </a:lnTo>
                <a:lnTo>
                  <a:pt x="431621" y="193202"/>
                </a:lnTo>
                <a:cubicBezTo>
                  <a:pt x="413123" y="174704"/>
                  <a:pt x="444638" y="143874"/>
                  <a:pt x="470672" y="144559"/>
                </a:cubicBezTo>
                <a:cubicBezTo>
                  <a:pt x="515890" y="145929"/>
                  <a:pt x="530962" y="86324"/>
                  <a:pt x="498762" y="52754"/>
                </a:cubicBezTo>
                <a:lnTo>
                  <a:pt x="493966" y="47958"/>
                </a:lnTo>
                <a:cubicBezTo>
                  <a:pt x="460396" y="15758"/>
                  <a:pt x="402161" y="32200"/>
                  <a:pt x="403531" y="77418"/>
                </a:cubicBezTo>
                <a:cubicBezTo>
                  <a:pt x="404216" y="103452"/>
                  <a:pt x="373386" y="134967"/>
                  <a:pt x="354888" y="116469"/>
                </a:cubicBezTo>
                <a:lnTo>
                  <a:pt x="238419" y="0"/>
                </a:lnTo>
                <a:lnTo>
                  <a:pt x="159631" y="78103"/>
                </a:lnTo>
                <a:cubicBezTo>
                  <a:pt x="141133" y="96601"/>
                  <a:pt x="172648" y="127431"/>
                  <a:pt x="198683" y="126746"/>
                </a:cubicBezTo>
                <a:cubicBezTo>
                  <a:pt x="243900" y="125376"/>
                  <a:pt x="260343" y="183610"/>
                  <a:pt x="228142" y="217181"/>
                </a:cubicBezTo>
                <a:lnTo>
                  <a:pt x="223347" y="221976"/>
                </a:lnTo>
                <a:cubicBezTo>
                  <a:pt x="189776" y="254177"/>
                  <a:pt x="130171" y="239104"/>
                  <a:pt x="131542" y="193887"/>
                </a:cubicBezTo>
                <a:cubicBezTo>
                  <a:pt x="132227" y="167853"/>
                  <a:pt x="101397" y="136337"/>
                  <a:pt x="82899" y="154835"/>
                </a:cubicBezTo>
                <a:lnTo>
                  <a:pt x="0" y="238419"/>
                </a:lnTo>
                <a:lnTo>
                  <a:pt x="116469" y="354888"/>
                </a:lnTo>
                <a:cubicBezTo>
                  <a:pt x="134967" y="373386"/>
                  <a:pt x="103452" y="404216"/>
                  <a:pt x="77418" y="403531"/>
                </a:cubicBezTo>
                <a:cubicBezTo>
                  <a:pt x="32200" y="402161"/>
                  <a:pt x="17128" y="461766"/>
                  <a:pt x="49328" y="495336"/>
                </a:cubicBezTo>
                <a:lnTo>
                  <a:pt x="54124" y="500132"/>
                </a:lnTo>
                <a:cubicBezTo>
                  <a:pt x="87694" y="532332"/>
                  <a:pt x="145929" y="515890"/>
                  <a:pt x="144559" y="470672"/>
                </a:cubicBezTo>
                <a:cubicBezTo>
                  <a:pt x="143874" y="444638"/>
                  <a:pt x="174704" y="413123"/>
                  <a:pt x="193202" y="431621"/>
                </a:cubicBezTo>
                <a:lnTo>
                  <a:pt x="309671" y="548090"/>
                </a:lnTo>
                <a:lnTo>
                  <a:pt x="393255" y="464506"/>
                </a:lnTo>
                <a:cubicBezTo>
                  <a:pt x="411753" y="446008"/>
                  <a:pt x="380923" y="415178"/>
                  <a:pt x="354203" y="415863"/>
                </a:cubicBezTo>
                <a:close/>
              </a:path>
            </a:pathLst>
          </a:custGeom>
          <a:solidFill>
            <a:srgbClr val="000000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18" name="Graphic 117" descr="Research">
            <a:extLst>
              <a:ext uri="{FF2B5EF4-FFF2-40B4-BE49-F238E27FC236}">
                <a16:creationId xmlns:a16="http://schemas.microsoft.com/office/drawing/2014/main" id="{D893DC70-6A69-4BA0-B927-08F12FF3C0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84120" y="4383669"/>
            <a:ext cx="539357" cy="539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620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Cycle w/ 5 Parts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81A7473-A4B1-496E-A661-7A066824B791}"/>
              </a:ext>
            </a:extLst>
          </p:cNvPr>
          <p:cNvGrpSpPr/>
          <p:nvPr/>
        </p:nvGrpSpPr>
        <p:grpSpPr>
          <a:xfrm>
            <a:off x="8923583" y="2820743"/>
            <a:ext cx="2926080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9A15DED-A111-4745-9207-C44E7A19725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91C7224-D412-4E8A-9209-2F6887B1231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BD3AEBB-FA58-4433-8DA0-3567B5F5F24D}"/>
              </a:ext>
            </a:extLst>
          </p:cNvPr>
          <p:cNvGrpSpPr/>
          <p:nvPr/>
        </p:nvGrpSpPr>
        <p:grpSpPr>
          <a:xfrm>
            <a:off x="334542" y="3636471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CCDB20E-44DE-4F96-976B-1D51122B48C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8CB8BD9-032A-4A41-98C7-90CAE3F5086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66A5E6E-1795-4A80-B036-5DAC8B2949AE}"/>
              </a:ext>
            </a:extLst>
          </p:cNvPr>
          <p:cNvGrpSpPr/>
          <p:nvPr/>
        </p:nvGrpSpPr>
        <p:grpSpPr>
          <a:xfrm>
            <a:off x="8931378" y="1175310"/>
            <a:ext cx="2926080" cy="1290153"/>
            <a:chOff x="8921977" y="1466725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559460D-2592-4793-AA75-71B851D4A4F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B759C09-0761-489D-8123-0F97AF79488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8BE7BEB-A236-4DE2-89BE-9E45AE0CE103}"/>
              </a:ext>
            </a:extLst>
          </p:cNvPr>
          <p:cNvGrpSpPr/>
          <p:nvPr/>
        </p:nvGrpSpPr>
        <p:grpSpPr>
          <a:xfrm>
            <a:off x="342337" y="1931377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2BC449C-025E-44AD-A6F7-FAC682C4372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F6A4918-AC25-4257-A6B0-78C9C06EDB1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aphic 44" descr="Users">
            <a:extLst>
              <a:ext uri="{FF2B5EF4-FFF2-40B4-BE49-F238E27FC236}">
                <a16:creationId xmlns:a16="http://schemas.microsoft.com/office/drawing/2014/main" id="{7B85AD2B-DB40-4381-AB09-57ADC2BD6180}"/>
              </a:ext>
            </a:extLst>
          </p:cNvPr>
          <p:cNvGrpSpPr/>
          <p:nvPr/>
        </p:nvGrpSpPr>
        <p:grpSpPr>
          <a:xfrm>
            <a:off x="620143" y="2033420"/>
            <a:ext cx="436111" cy="272050"/>
            <a:chOff x="620143" y="2033420"/>
            <a:chExt cx="436111" cy="272050"/>
          </a:xfrm>
          <a:solidFill>
            <a:schemeClr val="accent1"/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300154B-6FC4-45F5-8429-FCB36CC13FFA}"/>
                </a:ext>
              </a:extLst>
            </p:cNvPr>
            <p:cNvSpPr/>
            <p:nvPr/>
          </p:nvSpPr>
          <p:spPr>
            <a:xfrm>
              <a:off x="666870" y="2033420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35C6FD4-22ED-4DDE-AD16-8CCE16192308}"/>
                </a:ext>
              </a:extLst>
            </p:cNvPr>
            <p:cNvSpPr/>
            <p:nvPr/>
          </p:nvSpPr>
          <p:spPr>
            <a:xfrm>
              <a:off x="916076" y="2033420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1855C7D-C6CF-4681-8345-1FD8FF4BB880}"/>
                </a:ext>
              </a:extLst>
            </p:cNvPr>
            <p:cNvSpPr/>
            <p:nvPr/>
          </p:nvSpPr>
          <p:spPr>
            <a:xfrm>
              <a:off x="744747" y="2212018"/>
              <a:ext cx="186904" cy="93452"/>
            </a:xfrm>
            <a:custGeom>
              <a:avLst/>
              <a:gdLst>
                <a:gd name="connsiteX0" fmla="*/ 186905 w 186904"/>
                <a:gd name="connsiteY0" fmla="*/ 93452 h 93452"/>
                <a:gd name="connsiteX1" fmla="*/ 186905 w 186904"/>
                <a:gd name="connsiteY1" fmla="*/ 46726 h 93452"/>
                <a:gd name="connsiteX2" fmla="*/ 177560 w 186904"/>
                <a:gd name="connsiteY2" fmla="*/ 28036 h 93452"/>
                <a:gd name="connsiteX3" fmla="*/ 131872 w 186904"/>
                <a:gd name="connsiteY3" fmla="*/ 6230 h 93452"/>
                <a:gd name="connsiteX4" fmla="*/ 93452 w 186904"/>
                <a:gd name="connsiteY4" fmla="*/ 0 h 93452"/>
                <a:gd name="connsiteX5" fmla="*/ 55033 w 186904"/>
                <a:gd name="connsiteY5" fmla="*/ 6230 h 93452"/>
                <a:gd name="connsiteX6" fmla="*/ 9345 w 186904"/>
                <a:gd name="connsiteY6" fmla="*/ 28036 h 93452"/>
                <a:gd name="connsiteX7" fmla="*/ 0 w 186904"/>
                <a:gd name="connsiteY7" fmla="*/ 46726 h 93452"/>
                <a:gd name="connsiteX8" fmla="*/ 0 w 186904"/>
                <a:gd name="connsiteY8" fmla="*/ 93452 h 93452"/>
                <a:gd name="connsiteX9" fmla="*/ 186905 w 186904"/>
                <a:gd name="connsiteY9" fmla="*/ 93452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6904" h="93452">
                  <a:moveTo>
                    <a:pt x="186905" y="93452"/>
                  </a:moveTo>
                  <a:lnTo>
                    <a:pt x="186905" y="46726"/>
                  </a:lnTo>
                  <a:cubicBezTo>
                    <a:pt x="186905" y="39458"/>
                    <a:pt x="183790" y="32189"/>
                    <a:pt x="177560" y="28036"/>
                  </a:cubicBezTo>
                  <a:cubicBezTo>
                    <a:pt x="165099" y="17652"/>
                    <a:pt x="148486" y="10384"/>
                    <a:pt x="131872" y="6230"/>
                  </a:cubicBezTo>
                  <a:cubicBezTo>
                    <a:pt x="120450" y="3115"/>
                    <a:pt x="106951" y="0"/>
                    <a:pt x="93452" y="0"/>
                  </a:cubicBezTo>
                  <a:cubicBezTo>
                    <a:pt x="80992" y="0"/>
                    <a:pt x="67493" y="2077"/>
                    <a:pt x="55033" y="6230"/>
                  </a:cubicBezTo>
                  <a:cubicBezTo>
                    <a:pt x="38419" y="10384"/>
                    <a:pt x="22844" y="18690"/>
                    <a:pt x="9345" y="28036"/>
                  </a:cubicBezTo>
                  <a:cubicBezTo>
                    <a:pt x="3115" y="33228"/>
                    <a:pt x="0" y="39458"/>
                    <a:pt x="0" y="46726"/>
                  </a:cubicBezTo>
                  <a:lnTo>
                    <a:pt x="0" y="93452"/>
                  </a:lnTo>
                  <a:lnTo>
                    <a:pt x="186905" y="93452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C6A1404-EBA0-4CB4-B6C4-7E4135B85385}"/>
                </a:ext>
              </a:extLst>
            </p:cNvPr>
            <p:cNvSpPr/>
            <p:nvPr/>
          </p:nvSpPr>
          <p:spPr>
            <a:xfrm>
              <a:off x="791473" y="2106105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4FA3AC0-396B-429A-B42F-09C4A543E8E9}"/>
                </a:ext>
              </a:extLst>
            </p:cNvPr>
            <p:cNvSpPr/>
            <p:nvPr/>
          </p:nvSpPr>
          <p:spPr>
            <a:xfrm>
              <a:off x="887002" y="2139333"/>
              <a:ext cx="169252" cy="93452"/>
            </a:xfrm>
            <a:custGeom>
              <a:avLst/>
              <a:gdLst>
                <a:gd name="connsiteX0" fmla="*/ 159907 w 169252"/>
                <a:gd name="connsiteY0" fmla="*/ 28036 h 93452"/>
                <a:gd name="connsiteX1" fmla="*/ 114220 w 169252"/>
                <a:gd name="connsiteY1" fmla="*/ 6230 h 93452"/>
                <a:gd name="connsiteX2" fmla="*/ 75800 w 169252"/>
                <a:gd name="connsiteY2" fmla="*/ 0 h 93452"/>
                <a:gd name="connsiteX3" fmla="*/ 37381 w 169252"/>
                <a:gd name="connsiteY3" fmla="*/ 6230 h 93452"/>
                <a:gd name="connsiteX4" fmla="*/ 18690 w 169252"/>
                <a:gd name="connsiteY4" fmla="*/ 13499 h 93452"/>
                <a:gd name="connsiteX5" fmla="*/ 18690 w 169252"/>
                <a:gd name="connsiteY5" fmla="*/ 14537 h 93452"/>
                <a:gd name="connsiteX6" fmla="*/ 0 w 169252"/>
                <a:gd name="connsiteY6" fmla="*/ 60225 h 93452"/>
                <a:gd name="connsiteX7" fmla="*/ 47765 w 169252"/>
                <a:gd name="connsiteY7" fmla="*/ 84107 h 93452"/>
                <a:gd name="connsiteX8" fmla="*/ 56071 w 169252"/>
                <a:gd name="connsiteY8" fmla="*/ 93452 h 93452"/>
                <a:gd name="connsiteX9" fmla="*/ 169253 w 169252"/>
                <a:gd name="connsiteY9" fmla="*/ 93452 h 93452"/>
                <a:gd name="connsiteX10" fmla="*/ 169253 w 169252"/>
                <a:gd name="connsiteY10" fmla="*/ 46726 h 93452"/>
                <a:gd name="connsiteX11" fmla="*/ 159907 w 169252"/>
                <a:gd name="connsiteY11" fmla="*/ 2803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9252" h="93452">
                  <a:moveTo>
                    <a:pt x="159907" y="28036"/>
                  </a:moveTo>
                  <a:cubicBezTo>
                    <a:pt x="147447" y="17652"/>
                    <a:pt x="130833" y="10384"/>
                    <a:pt x="114220" y="6230"/>
                  </a:cubicBezTo>
                  <a:cubicBezTo>
                    <a:pt x="102798" y="3115"/>
                    <a:pt x="89299" y="0"/>
                    <a:pt x="75800" y="0"/>
                  </a:cubicBezTo>
                  <a:cubicBezTo>
                    <a:pt x="63340" y="0"/>
                    <a:pt x="49841" y="2077"/>
                    <a:pt x="37381" y="6230"/>
                  </a:cubicBezTo>
                  <a:cubicBezTo>
                    <a:pt x="31151" y="8307"/>
                    <a:pt x="24921" y="10384"/>
                    <a:pt x="18690" y="13499"/>
                  </a:cubicBezTo>
                  <a:lnTo>
                    <a:pt x="18690" y="14537"/>
                  </a:lnTo>
                  <a:cubicBezTo>
                    <a:pt x="18690" y="32189"/>
                    <a:pt x="11422" y="48803"/>
                    <a:pt x="0" y="60225"/>
                  </a:cubicBezTo>
                  <a:cubicBezTo>
                    <a:pt x="19729" y="66455"/>
                    <a:pt x="35304" y="74762"/>
                    <a:pt x="47765" y="84107"/>
                  </a:cubicBezTo>
                  <a:cubicBezTo>
                    <a:pt x="50880" y="87222"/>
                    <a:pt x="53995" y="89299"/>
                    <a:pt x="56071" y="93452"/>
                  </a:cubicBezTo>
                  <a:lnTo>
                    <a:pt x="169253" y="93452"/>
                  </a:lnTo>
                  <a:lnTo>
                    <a:pt x="169253" y="46726"/>
                  </a:lnTo>
                  <a:cubicBezTo>
                    <a:pt x="169253" y="39458"/>
                    <a:pt x="166138" y="32189"/>
                    <a:pt x="159907" y="2803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6B43DD2-BE40-4B65-9CFA-46271FD535B9}"/>
                </a:ext>
              </a:extLst>
            </p:cNvPr>
            <p:cNvSpPr/>
            <p:nvPr/>
          </p:nvSpPr>
          <p:spPr>
            <a:xfrm>
              <a:off x="620143" y="2139333"/>
              <a:ext cx="169252" cy="93452"/>
            </a:xfrm>
            <a:custGeom>
              <a:avLst/>
              <a:gdLst>
                <a:gd name="connsiteX0" fmla="*/ 121488 w 169252"/>
                <a:gd name="connsiteY0" fmla="*/ 84107 h 93452"/>
                <a:gd name="connsiteX1" fmla="*/ 121488 w 169252"/>
                <a:gd name="connsiteY1" fmla="*/ 84107 h 93452"/>
                <a:gd name="connsiteX2" fmla="*/ 169253 w 169252"/>
                <a:gd name="connsiteY2" fmla="*/ 60225 h 93452"/>
                <a:gd name="connsiteX3" fmla="*/ 150562 w 169252"/>
                <a:gd name="connsiteY3" fmla="*/ 14537 h 93452"/>
                <a:gd name="connsiteX4" fmla="*/ 150562 w 169252"/>
                <a:gd name="connsiteY4" fmla="*/ 12460 h 93452"/>
                <a:gd name="connsiteX5" fmla="*/ 131872 w 169252"/>
                <a:gd name="connsiteY5" fmla="*/ 6230 h 93452"/>
                <a:gd name="connsiteX6" fmla="*/ 93452 w 169252"/>
                <a:gd name="connsiteY6" fmla="*/ 0 h 93452"/>
                <a:gd name="connsiteX7" fmla="*/ 55033 w 169252"/>
                <a:gd name="connsiteY7" fmla="*/ 6230 h 93452"/>
                <a:gd name="connsiteX8" fmla="*/ 9345 w 169252"/>
                <a:gd name="connsiteY8" fmla="*/ 28036 h 93452"/>
                <a:gd name="connsiteX9" fmla="*/ 0 w 169252"/>
                <a:gd name="connsiteY9" fmla="*/ 46726 h 93452"/>
                <a:gd name="connsiteX10" fmla="*/ 0 w 169252"/>
                <a:gd name="connsiteY10" fmla="*/ 93452 h 93452"/>
                <a:gd name="connsiteX11" fmla="*/ 112143 w 169252"/>
                <a:gd name="connsiteY11" fmla="*/ 93452 h 93452"/>
                <a:gd name="connsiteX12" fmla="*/ 121488 w 169252"/>
                <a:gd name="connsiteY12" fmla="*/ 84107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9252" h="93452">
                  <a:moveTo>
                    <a:pt x="121488" y="84107"/>
                  </a:moveTo>
                  <a:lnTo>
                    <a:pt x="121488" y="84107"/>
                  </a:lnTo>
                  <a:cubicBezTo>
                    <a:pt x="136025" y="73724"/>
                    <a:pt x="152639" y="65417"/>
                    <a:pt x="169253" y="60225"/>
                  </a:cubicBezTo>
                  <a:cubicBezTo>
                    <a:pt x="157831" y="47765"/>
                    <a:pt x="150562" y="32189"/>
                    <a:pt x="150562" y="14537"/>
                  </a:cubicBezTo>
                  <a:cubicBezTo>
                    <a:pt x="150562" y="13499"/>
                    <a:pt x="150562" y="13499"/>
                    <a:pt x="150562" y="12460"/>
                  </a:cubicBezTo>
                  <a:cubicBezTo>
                    <a:pt x="144332" y="10384"/>
                    <a:pt x="138102" y="7269"/>
                    <a:pt x="131872" y="6230"/>
                  </a:cubicBezTo>
                  <a:cubicBezTo>
                    <a:pt x="120450" y="3115"/>
                    <a:pt x="106951" y="0"/>
                    <a:pt x="93452" y="0"/>
                  </a:cubicBezTo>
                  <a:cubicBezTo>
                    <a:pt x="80992" y="0"/>
                    <a:pt x="67493" y="2077"/>
                    <a:pt x="55033" y="6230"/>
                  </a:cubicBezTo>
                  <a:cubicBezTo>
                    <a:pt x="38419" y="11422"/>
                    <a:pt x="22844" y="18690"/>
                    <a:pt x="9345" y="28036"/>
                  </a:cubicBezTo>
                  <a:cubicBezTo>
                    <a:pt x="3115" y="32189"/>
                    <a:pt x="0" y="39458"/>
                    <a:pt x="0" y="46726"/>
                  </a:cubicBezTo>
                  <a:lnTo>
                    <a:pt x="0" y="93452"/>
                  </a:lnTo>
                  <a:lnTo>
                    <a:pt x="112143" y="93452"/>
                  </a:lnTo>
                  <a:cubicBezTo>
                    <a:pt x="115258" y="89299"/>
                    <a:pt x="117335" y="87222"/>
                    <a:pt x="121488" y="84107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5" name="Graphic 46" descr="Lightbulb">
            <a:extLst>
              <a:ext uri="{FF2B5EF4-FFF2-40B4-BE49-F238E27FC236}">
                <a16:creationId xmlns:a16="http://schemas.microsoft.com/office/drawing/2014/main" id="{76C2F05C-C45E-4FD8-B26F-3413E3840A66}"/>
              </a:ext>
            </a:extLst>
          </p:cNvPr>
          <p:cNvGrpSpPr/>
          <p:nvPr/>
        </p:nvGrpSpPr>
        <p:grpSpPr>
          <a:xfrm>
            <a:off x="588993" y="3634855"/>
            <a:ext cx="498413" cy="498413"/>
            <a:chOff x="588993" y="3634855"/>
            <a:chExt cx="498413" cy="498413"/>
          </a:xfrm>
          <a:solidFill>
            <a:schemeClr val="accent6">
              <a:lumMod val="75000"/>
            </a:schemeClr>
          </a:solidFill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2EC4D3D-AE37-4CA2-85BD-453919F96315}"/>
                </a:ext>
              </a:extLst>
            </p:cNvPr>
            <p:cNvSpPr/>
            <p:nvPr/>
          </p:nvSpPr>
          <p:spPr>
            <a:xfrm>
              <a:off x="770706" y="3967130"/>
              <a:ext cx="134986" cy="31150"/>
            </a:xfrm>
            <a:custGeom>
              <a:avLst/>
              <a:gdLst>
                <a:gd name="connsiteX0" fmla="*/ 15575 w 134986"/>
                <a:gd name="connsiteY0" fmla="*/ 0 h 31150"/>
                <a:gd name="connsiteX1" fmla="*/ 119411 w 134986"/>
                <a:gd name="connsiteY1" fmla="*/ 0 h 31150"/>
                <a:gd name="connsiteX2" fmla="*/ 134987 w 134986"/>
                <a:gd name="connsiteY2" fmla="*/ 15575 h 31150"/>
                <a:gd name="connsiteX3" fmla="*/ 119411 w 134986"/>
                <a:gd name="connsiteY3" fmla="*/ 31151 h 31150"/>
                <a:gd name="connsiteX4" fmla="*/ 15575 w 134986"/>
                <a:gd name="connsiteY4" fmla="*/ 31151 h 31150"/>
                <a:gd name="connsiteX5" fmla="*/ 0 w 134986"/>
                <a:gd name="connsiteY5" fmla="*/ 15575 h 31150"/>
                <a:gd name="connsiteX6" fmla="*/ 15575 w 134986"/>
                <a:gd name="connsiteY6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986" h="31150">
                  <a:moveTo>
                    <a:pt x="15575" y="0"/>
                  </a:moveTo>
                  <a:lnTo>
                    <a:pt x="119411" y="0"/>
                  </a:lnTo>
                  <a:cubicBezTo>
                    <a:pt x="128238" y="0"/>
                    <a:pt x="134987" y="6749"/>
                    <a:pt x="134987" y="15575"/>
                  </a:cubicBezTo>
                  <a:cubicBezTo>
                    <a:pt x="134987" y="24401"/>
                    <a:pt x="128238" y="31151"/>
                    <a:pt x="119411" y="31151"/>
                  </a:cubicBezTo>
                  <a:lnTo>
                    <a:pt x="15575" y="31151"/>
                  </a:lnTo>
                  <a:cubicBezTo>
                    <a:pt x="6749" y="31151"/>
                    <a:pt x="0" y="24401"/>
                    <a:pt x="0" y="15575"/>
                  </a:cubicBezTo>
                  <a:cubicBezTo>
                    <a:pt x="0" y="6749"/>
                    <a:pt x="6749" y="0"/>
                    <a:pt x="15575" y="0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9CD9D333-9944-4ED3-8CBB-8C8197FCAD30}"/>
                </a:ext>
              </a:extLst>
            </p:cNvPr>
            <p:cNvSpPr/>
            <p:nvPr/>
          </p:nvSpPr>
          <p:spPr>
            <a:xfrm>
              <a:off x="770706" y="4019048"/>
              <a:ext cx="134986" cy="31150"/>
            </a:xfrm>
            <a:custGeom>
              <a:avLst/>
              <a:gdLst>
                <a:gd name="connsiteX0" fmla="*/ 15575 w 134986"/>
                <a:gd name="connsiteY0" fmla="*/ 0 h 31150"/>
                <a:gd name="connsiteX1" fmla="*/ 119411 w 134986"/>
                <a:gd name="connsiteY1" fmla="*/ 0 h 31150"/>
                <a:gd name="connsiteX2" fmla="*/ 134987 w 134986"/>
                <a:gd name="connsiteY2" fmla="*/ 15575 h 31150"/>
                <a:gd name="connsiteX3" fmla="*/ 119411 w 134986"/>
                <a:gd name="connsiteY3" fmla="*/ 31151 h 31150"/>
                <a:gd name="connsiteX4" fmla="*/ 15575 w 134986"/>
                <a:gd name="connsiteY4" fmla="*/ 31151 h 31150"/>
                <a:gd name="connsiteX5" fmla="*/ 0 w 134986"/>
                <a:gd name="connsiteY5" fmla="*/ 15575 h 31150"/>
                <a:gd name="connsiteX6" fmla="*/ 15575 w 134986"/>
                <a:gd name="connsiteY6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986" h="31150">
                  <a:moveTo>
                    <a:pt x="15575" y="0"/>
                  </a:moveTo>
                  <a:lnTo>
                    <a:pt x="119411" y="0"/>
                  </a:lnTo>
                  <a:cubicBezTo>
                    <a:pt x="128238" y="0"/>
                    <a:pt x="134987" y="6749"/>
                    <a:pt x="134987" y="15575"/>
                  </a:cubicBezTo>
                  <a:cubicBezTo>
                    <a:pt x="134987" y="24401"/>
                    <a:pt x="128238" y="31151"/>
                    <a:pt x="119411" y="31151"/>
                  </a:cubicBezTo>
                  <a:lnTo>
                    <a:pt x="15575" y="31151"/>
                  </a:lnTo>
                  <a:cubicBezTo>
                    <a:pt x="6749" y="31151"/>
                    <a:pt x="0" y="24401"/>
                    <a:pt x="0" y="15575"/>
                  </a:cubicBezTo>
                  <a:cubicBezTo>
                    <a:pt x="0" y="6749"/>
                    <a:pt x="6749" y="0"/>
                    <a:pt x="15575" y="0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C0D80BE-94B7-4865-A750-22E82C77017E}"/>
                </a:ext>
              </a:extLst>
            </p:cNvPr>
            <p:cNvSpPr/>
            <p:nvPr/>
          </p:nvSpPr>
          <p:spPr>
            <a:xfrm>
              <a:off x="804452" y="4070966"/>
              <a:ext cx="67493" cy="31150"/>
            </a:xfrm>
            <a:custGeom>
              <a:avLst/>
              <a:gdLst>
                <a:gd name="connsiteX0" fmla="*/ 0 w 67493"/>
                <a:gd name="connsiteY0" fmla="*/ 0 h 31150"/>
                <a:gd name="connsiteX1" fmla="*/ 33747 w 67493"/>
                <a:gd name="connsiteY1" fmla="*/ 31151 h 31150"/>
                <a:gd name="connsiteX2" fmla="*/ 67493 w 67493"/>
                <a:gd name="connsiteY2" fmla="*/ 0 h 31150"/>
                <a:gd name="connsiteX3" fmla="*/ 0 w 67493"/>
                <a:gd name="connsiteY3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493" h="31150">
                  <a:moveTo>
                    <a:pt x="0" y="0"/>
                  </a:moveTo>
                  <a:cubicBezTo>
                    <a:pt x="1558" y="17652"/>
                    <a:pt x="16095" y="31151"/>
                    <a:pt x="33747" y="31151"/>
                  </a:cubicBezTo>
                  <a:cubicBezTo>
                    <a:pt x="51399" y="31151"/>
                    <a:pt x="65936" y="17652"/>
                    <a:pt x="6749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301528F-0119-4D13-B7FD-452BDDE7FAB0}"/>
                </a:ext>
              </a:extLst>
            </p:cNvPr>
            <p:cNvSpPr/>
            <p:nvPr/>
          </p:nvSpPr>
          <p:spPr>
            <a:xfrm>
              <a:off x="703212" y="3666005"/>
              <a:ext cx="269973" cy="280357"/>
            </a:xfrm>
            <a:custGeom>
              <a:avLst/>
              <a:gdLst>
                <a:gd name="connsiteX0" fmla="*/ 134987 w 269973"/>
                <a:gd name="connsiteY0" fmla="*/ 0 h 280357"/>
                <a:gd name="connsiteX1" fmla="*/ 134987 w 269973"/>
                <a:gd name="connsiteY1" fmla="*/ 0 h 280357"/>
                <a:gd name="connsiteX2" fmla="*/ 134987 w 269973"/>
                <a:gd name="connsiteY2" fmla="*/ 0 h 280357"/>
                <a:gd name="connsiteX3" fmla="*/ 0 w 269973"/>
                <a:gd name="connsiteY3" fmla="*/ 133429 h 280357"/>
                <a:gd name="connsiteX4" fmla="*/ 0 w 269973"/>
                <a:gd name="connsiteY4" fmla="*/ 138102 h 280357"/>
                <a:gd name="connsiteX5" fmla="*/ 9345 w 269973"/>
                <a:gd name="connsiteY5" fmla="*/ 184828 h 280357"/>
                <a:gd name="connsiteX6" fmla="*/ 32708 w 269973"/>
                <a:gd name="connsiteY6" fmla="*/ 223247 h 280357"/>
                <a:gd name="connsiteX7" fmla="*/ 64378 w 269973"/>
                <a:gd name="connsiteY7" fmla="*/ 274646 h 280357"/>
                <a:gd name="connsiteX8" fmla="*/ 73724 w 269973"/>
                <a:gd name="connsiteY8" fmla="*/ 280357 h 280357"/>
                <a:gd name="connsiteX9" fmla="*/ 196250 w 269973"/>
                <a:gd name="connsiteY9" fmla="*/ 280357 h 280357"/>
                <a:gd name="connsiteX10" fmla="*/ 205595 w 269973"/>
                <a:gd name="connsiteY10" fmla="*/ 274646 h 280357"/>
                <a:gd name="connsiteX11" fmla="*/ 237265 w 269973"/>
                <a:gd name="connsiteY11" fmla="*/ 223247 h 280357"/>
                <a:gd name="connsiteX12" fmla="*/ 260628 w 269973"/>
                <a:gd name="connsiteY12" fmla="*/ 184828 h 280357"/>
                <a:gd name="connsiteX13" fmla="*/ 269974 w 269973"/>
                <a:gd name="connsiteY13" fmla="*/ 138102 h 280357"/>
                <a:gd name="connsiteX14" fmla="*/ 269974 w 269973"/>
                <a:gd name="connsiteY14" fmla="*/ 133429 h 280357"/>
                <a:gd name="connsiteX15" fmla="*/ 134987 w 269973"/>
                <a:gd name="connsiteY15" fmla="*/ 0 h 280357"/>
                <a:gd name="connsiteX16" fmla="*/ 238823 w 269973"/>
                <a:gd name="connsiteY16" fmla="*/ 137583 h 280357"/>
                <a:gd name="connsiteX17" fmla="*/ 231554 w 269973"/>
                <a:gd name="connsiteY17" fmla="*/ 173925 h 280357"/>
                <a:gd name="connsiteX18" fmla="*/ 213902 w 269973"/>
                <a:gd name="connsiteY18" fmla="*/ 202480 h 280357"/>
                <a:gd name="connsiteX19" fmla="*/ 183790 w 269973"/>
                <a:gd name="connsiteY19" fmla="*/ 249207 h 280357"/>
                <a:gd name="connsiteX20" fmla="*/ 134987 w 269973"/>
                <a:gd name="connsiteY20" fmla="*/ 249207 h 280357"/>
                <a:gd name="connsiteX21" fmla="*/ 86703 w 269973"/>
                <a:gd name="connsiteY21" fmla="*/ 249207 h 280357"/>
                <a:gd name="connsiteX22" fmla="*/ 56591 w 269973"/>
                <a:gd name="connsiteY22" fmla="*/ 202480 h 280357"/>
                <a:gd name="connsiteX23" fmla="*/ 38939 w 269973"/>
                <a:gd name="connsiteY23" fmla="*/ 173925 h 280357"/>
                <a:gd name="connsiteX24" fmla="*/ 31670 w 269973"/>
                <a:gd name="connsiteY24" fmla="*/ 137583 h 280357"/>
                <a:gd name="connsiteX25" fmla="*/ 31670 w 269973"/>
                <a:gd name="connsiteY25" fmla="*/ 133429 h 280357"/>
                <a:gd name="connsiteX26" fmla="*/ 135506 w 269973"/>
                <a:gd name="connsiteY26" fmla="*/ 30632 h 280357"/>
                <a:gd name="connsiteX27" fmla="*/ 135506 w 269973"/>
                <a:gd name="connsiteY27" fmla="*/ 30632 h 280357"/>
                <a:gd name="connsiteX28" fmla="*/ 135506 w 269973"/>
                <a:gd name="connsiteY28" fmla="*/ 30632 h 280357"/>
                <a:gd name="connsiteX29" fmla="*/ 135506 w 269973"/>
                <a:gd name="connsiteY29" fmla="*/ 30632 h 280357"/>
                <a:gd name="connsiteX30" fmla="*/ 135506 w 269973"/>
                <a:gd name="connsiteY30" fmla="*/ 30632 h 280357"/>
                <a:gd name="connsiteX31" fmla="*/ 135506 w 269973"/>
                <a:gd name="connsiteY31" fmla="*/ 30632 h 280357"/>
                <a:gd name="connsiteX32" fmla="*/ 135506 w 269973"/>
                <a:gd name="connsiteY32" fmla="*/ 30632 h 280357"/>
                <a:gd name="connsiteX33" fmla="*/ 239342 w 269973"/>
                <a:gd name="connsiteY33" fmla="*/ 133429 h 280357"/>
                <a:gd name="connsiteX34" fmla="*/ 239342 w 269973"/>
                <a:gd name="connsiteY34" fmla="*/ 137583 h 28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9973" h="280357">
                  <a:moveTo>
                    <a:pt x="134987" y="0"/>
                  </a:moveTo>
                  <a:cubicBezTo>
                    <a:pt x="134987" y="0"/>
                    <a:pt x="134987" y="0"/>
                    <a:pt x="134987" y="0"/>
                  </a:cubicBezTo>
                  <a:cubicBezTo>
                    <a:pt x="134987" y="0"/>
                    <a:pt x="134987" y="0"/>
                    <a:pt x="134987" y="0"/>
                  </a:cubicBezTo>
                  <a:cubicBezTo>
                    <a:pt x="61263" y="519"/>
                    <a:pt x="1558" y="59706"/>
                    <a:pt x="0" y="133429"/>
                  </a:cubicBezTo>
                  <a:lnTo>
                    <a:pt x="0" y="138102"/>
                  </a:lnTo>
                  <a:cubicBezTo>
                    <a:pt x="519" y="154197"/>
                    <a:pt x="3634" y="169772"/>
                    <a:pt x="9345" y="184828"/>
                  </a:cubicBezTo>
                  <a:cubicBezTo>
                    <a:pt x="15056" y="198846"/>
                    <a:pt x="22844" y="211826"/>
                    <a:pt x="32708" y="223247"/>
                  </a:cubicBezTo>
                  <a:cubicBezTo>
                    <a:pt x="45169" y="236746"/>
                    <a:pt x="58667" y="263224"/>
                    <a:pt x="64378" y="274646"/>
                  </a:cubicBezTo>
                  <a:cubicBezTo>
                    <a:pt x="65936" y="278281"/>
                    <a:pt x="69570" y="280357"/>
                    <a:pt x="73724" y="280357"/>
                  </a:cubicBezTo>
                  <a:lnTo>
                    <a:pt x="196250" y="280357"/>
                  </a:lnTo>
                  <a:cubicBezTo>
                    <a:pt x="200404" y="280357"/>
                    <a:pt x="204038" y="278281"/>
                    <a:pt x="205595" y="274646"/>
                  </a:cubicBezTo>
                  <a:cubicBezTo>
                    <a:pt x="211306" y="263224"/>
                    <a:pt x="224805" y="236746"/>
                    <a:pt x="237265" y="223247"/>
                  </a:cubicBezTo>
                  <a:cubicBezTo>
                    <a:pt x="247130" y="211826"/>
                    <a:pt x="255437" y="198846"/>
                    <a:pt x="260628" y="184828"/>
                  </a:cubicBezTo>
                  <a:cubicBezTo>
                    <a:pt x="266339" y="169772"/>
                    <a:pt x="269455" y="154197"/>
                    <a:pt x="269974" y="138102"/>
                  </a:cubicBezTo>
                  <a:lnTo>
                    <a:pt x="269974" y="133429"/>
                  </a:lnTo>
                  <a:cubicBezTo>
                    <a:pt x="268416" y="59706"/>
                    <a:pt x="208710" y="519"/>
                    <a:pt x="134987" y="0"/>
                  </a:cubicBezTo>
                  <a:close/>
                  <a:moveTo>
                    <a:pt x="238823" y="137583"/>
                  </a:moveTo>
                  <a:cubicBezTo>
                    <a:pt x="238304" y="150043"/>
                    <a:pt x="235708" y="162503"/>
                    <a:pt x="231554" y="173925"/>
                  </a:cubicBezTo>
                  <a:cubicBezTo>
                    <a:pt x="227401" y="184309"/>
                    <a:pt x="221690" y="194173"/>
                    <a:pt x="213902" y="202480"/>
                  </a:cubicBezTo>
                  <a:cubicBezTo>
                    <a:pt x="201961" y="217017"/>
                    <a:pt x="191578" y="232593"/>
                    <a:pt x="183790" y="249207"/>
                  </a:cubicBezTo>
                  <a:lnTo>
                    <a:pt x="134987" y="249207"/>
                  </a:lnTo>
                  <a:lnTo>
                    <a:pt x="86703" y="249207"/>
                  </a:lnTo>
                  <a:cubicBezTo>
                    <a:pt x="78396" y="232593"/>
                    <a:pt x="68013" y="217017"/>
                    <a:pt x="56591" y="202480"/>
                  </a:cubicBezTo>
                  <a:cubicBezTo>
                    <a:pt x="49322" y="194173"/>
                    <a:pt x="43092" y="184309"/>
                    <a:pt x="38939" y="173925"/>
                  </a:cubicBezTo>
                  <a:cubicBezTo>
                    <a:pt x="34266" y="162503"/>
                    <a:pt x="32189" y="150043"/>
                    <a:pt x="31670" y="137583"/>
                  </a:cubicBezTo>
                  <a:lnTo>
                    <a:pt x="31670" y="133429"/>
                  </a:lnTo>
                  <a:cubicBezTo>
                    <a:pt x="32708" y="76839"/>
                    <a:pt x="78915" y="31151"/>
                    <a:pt x="135506" y="30632"/>
                  </a:cubicBezTo>
                  <a:lnTo>
                    <a:pt x="135506" y="30632"/>
                  </a:lnTo>
                  <a:lnTo>
                    <a:pt x="135506" y="30632"/>
                  </a:lnTo>
                  <a:cubicBezTo>
                    <a:pt x="135506" y="30632"/>
                    <a:pt x="135506" y="30632"/>
                    <a:pt x="135506" y="30632"/>
                  </a:cubicBezTo>
                  <a:cubicBezTo>
                    <a:pt x="135506" y="30632"/>
                    <a:pt x="135506" y="30632"/>
                    <a:pt x="135506" y="30632"/>
                  </a:cubicBezTo>
                  <a:lnTo>
                    <a:pt x="135506" y="30632"/>
                  </a:lnTo>
                  <a:lnTo>
                    <a:pt x="135506" y="30632"/>
                  </a:lnTo>
                  <a:cubicBezTo>
                    <a:pt x="192097" y="31151"/>
                    <a:pt x="238304" y="76319"/>
                    <a:pt x="239342" y="133429"/>
                  </a:cubicBezTo>
                  <a:lnTo>
                    <a:pt x="239342" y="137583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9" name="Graphic 47" descr="Rocket">
            <a:extLst>
              <a:ext uri="{FF2B5EF4-FFF2-40B4-BE49-F238E27FC236}">
                <a16:creationId xmlns:a16="http://schemas.microsoft.com/office/drawing/2014/main" id="{523213EB-B824-4C24-A527-BC5B60BC7B10}"/>
              </a:ext>
            </a:extLst>
          </p:cNvPr>
          <p:cNvGrpSpPr/>
          <p:nvPr/>
        </p:nvGrpSpPr>
        <p:grpSpPr>
          <a:xfrm>
            <a:off x="11104594" y="1164172"/>
            <a:ext cx="498413" cy="498413"/>
            <a:chOff x="11104594" y="1920239"/>
            <a:chExt cx="498413" cy="498413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1C24B3B-BDA1-48EF-9E16-B6F489C25DE2}"/>
                </a:ext>
              </a:extLst>
            </p:cNvPr>
            <p:cNvSpPr/>
            <p:nvPr/>
          </p:nvSpPr>
          <p:spPr>
            <a:xfrm>
              <a:off x="11467500" y="1961101"/>
              <a:ext cx="95249" cy="91528"/>
            </a:xfrm>
            <a:custGeom>
              <a:avLst/>
              <a:gdLst>
                <a:gd name="connsiteX0" fmla="*/ 92933 w 95249"/>
                <a:gd name="connsiteY0" fmla="*/ 2748 h 91528"/>
                <a:gd name="connsiteX1" fmla="*/ 0 w 95249"/>
                <a:gd name="connsiteY1" fmla="*/ 14170 h 91528"/>
                <a:gd name="connsiteX2" fmla="*/ 42573 w 95249"/>
                <a:gd name="connsiteY2" fmla="*/ 47917 h 91528"/>
                <a:gd name="connsiteX3" fmla="*/ 76839 w 95249"/>
                <a:gd name="connsiteY3" fmla="*/ 91528 h 91528"/>
                <a:gd name="connsiteX4" fmla="*/ 92933 w 95249"/>
                <a:gd name="connsiteY4" fmla="*/ 2748 h 91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49" h="91528">
                  <a:moveTo>
                    <a:pt x="92933" y="2748"/>
                  </a:moveTo>
                  <a:cubicBezTo>
                    <a:pt x="85665" y="-4520"/>
                    <a:pt x="38939" y="3787"/>
                    <a:pt x="0" y="14170"/>
                  </a:cubicBezTo>
                  <a:cubicBezTo>
                    <a:pt x="14018" y="22477"/>
                    <a:pt x="28555" y="33899"/>
                    <a:pt x="42573" y="47917"/>
                  </a:cubicBezTo>
                  <a:cubicBezTo>
                    <a:pt x="57110" y="62454"/>
                    <a:pt x="68532" y="76991"/>
                    <a:pt x="76839" y="91528"/>
                  </a:cubicBezTo>
                  <a:cubicBezTo>
                    <a:pt x="87222" y="51551"/>
                    <a:pt x="100721" y="10017"/>
                    <a:pt x="92933" y="274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CABCE1C-50F7-44F9-A1F6-97B25DBDA46C}"/>
                </a:ext>
              </a:extLst>
            </p:cNvPr>
            <p:cNvSpPr/>
            <p:nvPr/>
          </p:nvSpPr>
          <p:spPr>
            <a:xfrm>
              <a:off x="11144605" y="2103833"/>
              <a:ext cx="126644" cy="121132"/>
            </a:xfrm>
            <a:custGeom>
              <a:avLst/>
              <a:gdLst>
                <a:gd name="connsiteX0" fmla="*/ 126645 w 126644"/>
                <a:gd name="connsiteY0" fmla="*/ 7983 h 121132"/>
                <a:gd name="connsiteX1" fmla="*/ 108993 w 126644"/>
                <a:gd name="connsiteY1" fmla="*/ 1233 h 121132"/>
                <a:gd name="connsiteX2" fmla="*/ 88226 w 126644"/>
                <a:gd name="connsiteY2" fmla="*/ 5387 h 121132"/>
                <a:gd name="connsiteX3" fmla="*/ 5676 w 126644"/>
                <a:gd name="connsiteY3" fmla="*/ 87936 h 121132"/>
                <a:gd name="connsiteX4" fmla="*/ 23328 w 126644"/>
                <a:gd name="connsiteY4" fmla="*/ 120645 h 121132"/>
                <a:gd name="connsiteX5" fmla="*/ 92379 w 126644"/>
                <a:gd name="connsiteY5" fmla="*/ 105069 h 121132"/>
                <a:gd name="connsiteX6" fmla="*/ 126645 w 126644"/>
                <a:gd name="connsiteY6" fmla="*/ 7983 h 121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644" h="121132">
                  <a:moveTo>
                    <a:pt x="126645" y="7983"/>
                  </a:moveTo>
                  <a:lnTo>
                    <a:pt x="108993" y="1233"/>
                  </a:lnTo>
                  <a:cubicBezTo>
                    <a:pt x="101724" y="-1363"/>
                    <a:pt x="93937" y="195"/>
                    <a:pt x="88226" y="5387"/>
                  </a:cubicBezTo>
                  <a:lnTo>
                    <a:pt x="5676" y="87936"/>
                  </a:lnTo>
                  <a:cubicBezTo>
                    <a:pt x="-7823" y="101435"/>
                    <a:pt x="4638" y="124798"/>
                    <a:pt x="23328" y="120645"/>
                  </a:cubicBezTo>
                  <a:lnTo>
                    <a:pt x="92379" y="105069"/>
                  </a:lnTo>
                  <a:cubicBezTo>
                    <a:pt x="98090" y="79110"/>
                    <a:pt x="107435" y="44325"/>
                    <a:pt x="126645" y="798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6067939-1A76-43DF-B0A1-985AEF72FAFE}"/>
                </a:ext>
              </a:extLst>
            </p:cNvPr>
            <p:cNvSpPr/>
            <p:nvPr/>
          </p:nvSpPr>
          <p:spPr>
            <a:xfrm>
              <a:off x="11297232" y="2247322"/>
              <a:ext cx="121371" cy="130507"/>
            </a:xfrm>
            <a:custGeom>
              <a:avLst/>
              <a:gdLst>
                <a:gd name="connsiteX0" fmla="*/ 111601 w 121371"/>
                <a:gd name="connsiteY0" fmla="*/ 0 h 130507"/>
                <a:gd name="connsiteX1" fmla="*/ 16592 w 121371"/>
                <a:gd name="connsiteY1" fmla="*/ 33228 h 130507"/>
                <a:gd name="connsiteX2" fmla="*/ 497 w 121371"/>
                <a:gd name="connsiteY2" fmla="*/ 106951 h 130507"/>
                <a:gd name="connsiteX3" fmla="*/ 33205 w 121371"/>
                <a:gd name="connsiteY3" fmla="*/ 124603 h 130507"/>
                <a:gd name="connsiteX4" fmla="*/ 115755 w 121371"/>
                <a:gd name="connsiteY4" fmla="*/ 42054 h 130507"/>
                <a:gd name="connsiteX5" fmla="*/ 119908 w 121371"/>
                <a:gd name="connsiteY5" fmla="*/ 21286 h 130507"/>
                <a:gd name="connsiteX6" fmla="*/ 111601 w 121371"/>
                <a:gd name="connsiteY6" fmla="*/ 0 h 130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371" h="130507">
                  <a:moveTo>
                    <a:pt x="111601" y="0"/>
                  </a:moveTo>
                  <a:cubicBezTo>
                    <a:pt x="76816" y="18171"/>
                    <a:pt x="43589" y="28036"/>
                    <a:pt x="16592" y="33228"/>
                  </a:cubicBezTo>
                  <a:lnTo>
                    <a:pt x="497" y="106951"/>
                  </a:lnTo>
                  <a:cubicBezTo>
                    <a:pt x="-3656" y="125642"/>
                    <a:pt x="19187" y="138621"/>
                    <a:pt x="33205" y="124603"/>
                  </a:cubicBezTo>
                  <a:lnTo>
                    <a:pt x="115755" y="42054"/>
                  </a:lnTo>
                  <a:cubicBezTo>
                    <a:pt x="120947" y="36862"/>
                    <a:pt x="123023" y="28555"/>
                    <a:pt x="119908" y="21286"/>
                  </a:cubicBezTo>
                  <a:lnTo>
                    <a:pt x="111601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9881743-FA13-4E91-B7EE-4A24D2040DCD}"/>
                </a:ext>
              </a:extLst>
            </p:cNvPr>
            <p:cNvSpPr/>
            <p:nvPr/>
          </p:nvSpPr>
          <p:spPr>
            <a:xfrm>
              <a:off x="11255156" y="1984617"/>
              <a:ext cx="279318" cy="278799"/>
            </a:xfrm>
            <a:custGeom>
              <a:avLst/>
              <a:gdLst>
                <a:gd name="connsiteX0" fmla="*/ 184309 w 279318"/>
                <a:gd name="connsiteY0" fmla="*/ 0 h 278799"/>
                <a:gd name="connsiteX1" fmla="*/ 85146 w 279318"/>
                <a:gd name="connsiteY1" fmla="*/ 67493 h 278799"/>
                <a:gd name="connsiteX2" fmla="*/ 0 w 279318"/>
                <a:gd name="connsiteY2" fmla="*/ 246611 h 278799"/>
                <a:gd name="connsiteX3" fmla="*/ 32189 w 279318"/>
                <a:gd name="connsiteY3" fmla="*/ 278800 h 278799"/>
                <a:gd name="connsiteX4" fmla="*/ 211826 w 279318"/>
                <a:gd name="connsiteY4" fmla="*/ 194173 h 278799"/>
                <a:gd name="connsiteX5" fmla="*/ 279319 w 279318"/>
                <a:gd name="connsiteY5" fmla="*/ 95529 h 278799"/>
                <a:gd name="connsiteX6" fmla="*/ 239861 w 279318"/>
                <a:gd name="connsiteY6" fmla="*/ 38419 h 278799"/>
                <a:gd name="connsiteX7" fmla="*/ 184309 w 279318"/>
                <a:gd name="connsiteY7" fmla="*/ 0 h 278799"/>
                <a:gd name="connsiteX8" fmla="*/ 210787 w 279318"/>
                <a:gd name="connsiteY8" fmla="*/ 112143 h 278799"/>
                <a:gd name="connsiteX9" fmla="*/ 166657 w 279318"/>
                <a:gd name="connsiteY9" fmla="*/ 112143 h 278799"/>
                <a:gd name="connsiteX10" fmla="*/ 166657 w 279318"/>
                <a:gd name="connsiteY10" fmla="*/ 68013 h 278799"/>
                <a:gd name="connsiteX11" fmla="*/ 210787 w 279318"/>
                <a:gd name="connsiteY11" fmla="*/ 68013 h 278799"/>
                <a:gd name="connsiteX12" fmla="*/ 210787 w 279318"/>
                <a:gd name="connsiteY12" fmla="*/ 112143 h 278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9318" h="278799">
                  <a:moveTo>
                    <a:pt x="184309" y="0"/>
                  </a:moveTo>
                  <a:cubicBezTo>
                    <a:pt x="153677" y="12460"/>
                    <a:pt x="118892" y="33747"/>
                    <a:pt x="85146" y="67493"/>
                  </a:cubicBezTo>
                  <a:cubicBezTo>
                    <a:pt x="23363" y="129276"/>
                    <a:pt x="5192" y="204038"/>
                    <a:pt x="0" y="246611"/>
                  </a:cubicBezTo>
                  <a:lnTo>
                    <a:pt x="32189" y="278800"/>
                  </a:lnTo>
                  <a:cubicBezTo>
                    <a:pt x="74762" y="273608"/>
                    <a:pt x="150043" y="255956"/>
                    <a:pt x="211826" y="194173"/>
                  </a:cubicBezTo>
                  <a:cubicBezTo>
                    <a:pt x="245572" y="160427"/>
                    <a:pt x="266859" y="126161"/>
                    <a:pt x="279319" y="95529"/>
                  </a:cubicBezTo>
                  <a:cubicBezTo>
                    <a:pt x="272570" y="78396"/>
                    <a:pt x="259071" y="58148"/>
                    <a:pt x="239861" y="38419"/>
                  </a:cubicBezTo>
                  <a:cubicBezTo>
                    <a:pt x="221171" y="20248"/>
                    <a:pt x="201442" y="6749"/>
                    <a:pt x="184309" y="0"/>
                  </a:cubicBezTo>
                  <a:close/>
                  <a:moveTo>
                    <a:pt x="210787" y="112143"/>
                  </a:moveTo>
                  <a:cubicBezTo>
                    <a:pt x="198846" y="124084"/>
                    <a:pt x="179117" y="124084"/>
                    <a:pt x="166657" y="112143"/>
                  </a:cubicBezTo>
                  <a:cubicBezTo>
                    <a:pt x="154716" y="100202"/>
                    <a:pt x="154716" y="80473"/>
                    <a:pt x="166657" y="68013"/>
                  </a:cubicBezTo>
                  <a:cubicBezTo>
                    <a:pt x="178598" y="56071"/>
                    <a:pt x="198327" y="56071"/>
                    <a:pt x="210787" y="68013"/>
                  </a:cubicBezTo>
                  <a:cubicBezTo>
                    <a:pt x="222728" y="80473"/>
                    <a:pt x="222728" y="100202"/>
                    <a:pt x="210787" y="11214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12F2610-C5BA-473F-95AA-2A4A9575027B}"/>
                </a:ext>
              </a:extLst>
            </p:cNvPr>
            <p:cNvSpPr/>
            <p:nvPr/>
          </p:nvSpPr>
          <p:spPr>
            <a:xfrm>
              <a:off x="11194006" y="2250621"/>
              <a:ext cx="73945" cy="74098"/>
            </a:xfrm>
            <a:custGeom>
              <a:avLst/>
              <a:gdLst>
                <a:gd name="connsiteX0" fmla="*/ 60631 w 73945"/>
                <a:gd name="connsiteY0" fmla="*/ 13315 h 74098"/>
                <a:gd name="connsiteX1" fmla="*/ 36230 w 73945"/>
                <a:gd name="connsiteY1" fmla="*/ 8123 h 74098"/>
                <a:gd name="connsiteX2" fmla="*/ 1444 w 73945"/>
                <a:gd name="connsiteY2" fmla="*/ 72501 h 74098"/>
                <a:gd name="connsiteX3" fmla="*/ 65823 w 73945"/>
                <a:gd name="connsiteY3" fmla="*/ 37716 h 74098"/>
                <a:gd name="connsiteX4" fmla="*/ 60631 w 73945"/>
                <a:gd name="connsiteY4" fmla="*/ 13315 h 74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945" h="74098">
                  <a:moveTo>
                    <a:pt x="60631" y="13315"/>
                  </a:moveTo>
                  <a:cubicBezTo>
                    <a:pt x="52324" y="5008"/>
                    <a:pt x="53362" y="-9010"/>
                    <a:pt x="36230" y="8123"/>
                  </a:cubicBezTo>
                  <a:cubicBezTo>
                    <a:pt x="19097" y="25256"/>
                    <a:pt x="-6343" y="64195"/>
                    <a:pt x="1444" y="72501"/>
                  </a:cubicBezTo>
                  <a:cubicBezTo>
                    <a:pt x="9751" y="80808"/>
                    <a:pt x="48690" y="54849"/>
                    <a:pt x="65823" y="37716"/>
                  </a:cubicBezTo>
                  <a:cubicBezTo>
                    <a:pt x="82956" y="20064"/>
                    <a:pt x="68938" y="21103"/>
                    <a:pt x="60631" y="1331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5" name="Graphic 45" descr="Puzzle">
            <a:extLst>
              <a:ext uri="{FF2B5EF4-FFF2-40B4-BE49-F238E27FC236}">
                <a16:creationId xmlns:a16="http://schemas.microsoft.com/office/drawing/2014/main" id="{552EA37C-7117-4749-99AB-38272663C838}"/>
              </a:ext>
            </a:extLst>
          </p:cNvPr>
          <p:cNvSpPr/>
          <p:nvPr/>
        </p:nvSpPr>
        <p:spPr>
          <a:xfrm>
            <a:off x="11146127" y="2864555"/>
            <a:ext cx="415344" cy="415344"/>
          </a:xfrm>
          <a:custGeom>
            <a:avLst/>
            <a:gdLst>
              <a:gd name="connsiteX0" fmla="*/ 268416 w 415344"/>
              <a:gd name="connsiteY0" fmla="*/ 315142 h 415344"/>
              <a:gd name="connsiteX1" fmla="*/ 246091 w 415344"/>
              <a:gd name="connsiteY1" fmla="*/ 246611 h 415344"/>
              <a:gd name="connsiteX2" fmla="*/ 249726 w 415344"/>
              <a:gd name="connsiteY2" fmla="*/ 242976 h 415344"/>
              <a:gd name="connsiteX3" fmla="*/ 319296 w 415344"/>
              <a:gd name="connsiteY3" fmla="*/ 264263 h 415344"/>
              <a:gd name="connsiteX4" fmla="*/ 356158 w 415344"/>
              <a:gd name="connsiteY4" fmla="*/ 293856 h 415344"/>
              <a:gd name="connsiteX5" fmla="*/ 415344 w 415344"/>
              <a:gd name="connsiteY5" fmla="*/ 234669 h 415344"/>
              <a:gd name="connsiteX6" fmla="*/ 327084 w 415344"/>
              <a:gd name="connsiteY6" fmla="*/ 146409 h 415344"/>
              <a:gd name="connsiteX7" fmla="*/ 356677 w 415344"/>
              <a:gd name="connsiteY7" fmla="*/ 109547 h 415344"/>
              <a:gd name="connsiteX8" fmla="*/ 377963 w 415344"/>
              <a:gd name="connsiteY8" fmla="*/ 39977 h 415344"/>
              <a:gd name="connsiteX9" fmla="*/ 374329 w 415344"/>
              <a:gd name="connsiteY9" fmla="*/ 36343 h 415344"/>
              <a:gd name="connsiteX10" fmla="*/ 305797 w 415344"/>
              <a:gd name="connsiteY10" fmla="*/ 58667 h 415344"/>
              <a:gd name="connsiteX11" fmla="*/ 268935 w 415344"/>
              <a:gd name="connsiteY11" fmla="*/ 88261 h 415344"/>
              <a:gd name="connsiteX12" fmla="*/ 180675 w 415344"/>
              <a:gd name="connsiteY12" fmla="*/ 0 h 415344"/>
              <a:gd name="connsiteX13" fmla="*/ 120969 w 415344"/>
              <a:gd name="connsiteY13" fmla="*/ 59187 h 415344"/>
              <a:gd name="connsiteX14" fmla="*/ 150562 w 415344"/>
              <a:gd name="connsiteY14" fmla="*/ 96048 h 415344"/>
              <a:gd name="connsiteX15" fmla="*/ 172887 w 415344"/>
              <a:gd name="connsiteY15" fmla="*/ 164580 h 415344"/>
              <a:gd name="connsiteX16" fmla="*/ 169253 w 415344"/>
              <a:gd name="connsiteY16" fmla="*/ 168214 h 415344"/>
              <a:gd name="connsiteX17" fmla="*/ 99683 w 415344"/>
              <a:gd name="connsiteY17" fmla="*/ 146928 h 415344"/>
              <a:gd name="connsiteX18" fmla="*/ 62821 w 415344"/>
              <a:gd name="connsiteY18" fmla="*/ 117335 h 415344"/>
              <a:gd name="connsiteX19" fmla="*/ 0 w 415344"/>
              <a:gd name="connsiteY19" fmla="*/ 180675 h 415344"/>
              <a:gd name="connsiteX20" fmla="*/ 88261 w 415344"/>
              <a:gd name="connsiteY20" fmla="*/ 268935 h 415344"/>
              <a:gd name="connsiteX21" fmla="*/ 58667 w 415344"/>
              <a:gd name="connsiteY21" fmla="*/ 305797 h 415344"/>
              <a:gd name="connsiteX22" fmla="*/ 37381 w 415344"/>
              <a:gd name="connsiteY22" fmla="*/ 375367 h 415344"/>
              <a:gd name="connsiteX23" fmla="*/ 41015 w 415344"/>
              <a:gd name="connsiteY23" fmla="*/ 379002 h 415344"/>
              <a:gd name="connsiteX24" fmla="*/ 109547 w 415344"/>
              <a:gd name="connsiteY24" fmla="*/ 356677 h 415344"/>
              <a:gd name="connsiteX25" fmla="*/ 146409 w 415344"/>
              <a:gd name="connsiteY25" fmla="*/ 327084 h 415344"/>
              <a:gd name="connsiteX26" fmla="*/ 234669 w 415344"/>
              <a:gd name="connsiteY26" fmla="*/ 415344 h 415344"/>
              <a:gd name="connsiteX27" fmla="*/ 298009 w 415344"/>
              <a:gd name="connsiteY27" fmla="*/ 352004 h 415344"/>
              <a:gd name="connsiteX28" fmla="*/ 268416 w 415344"/>
              <a:gd name="connsiteY28" fmla="*/ 315142 h 415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15344" h="415344">
                <a:moveTo>
                  <a:pt x="268416" y="315142"/>
                </a:moveTo>
                <a:cubicBezTo>
                  <a:pt x="234150" y="316181"/>
                  <a:pt x="221690" y="272050"/>
                  <a:pt x="246091" y="246611"/>
                </a:cubicBezTo>
                <a:lnTo>
                  <a:pt x="249726" y="242976"/>
                </a:lnTo>
                <a:cubicBezTo>
                  <a:pt x="275166" y="218575"/>
                  <a:pt x="320334" y="229997"/>
                  <a:pt x="319296" y="264263"/>
                </a:cubicBezTo>
                <a:cubicBezTo>
                  <a:pt x="318777" y="283992"/>
                  <a:pt x="342140" y="307874"/>
                  <a:pt x="356158" y="293856"/>
                </a:cubicBezTo>
                <a:lnTo>
                  <a:pt x="415344" y="234669"/>
                </a:lnTo>
                <a:lnTo>
                  <a:pt x="327084" y="146409"/>
                </a:lnTo>
                <a:cubicBezTo>
                  <a:pt x="313066" y="132391"/>
                  <a:pt x="336948" y="109028"/>
                  <a:pt x="356677" y="109547"/>
                </a:cubicBezTo>
                <a:cubicBezTo>
                  <a:pt x="390943" y="110585"/>
                  <a:pt x="402365" y="65417"/>
                  <a:pt x="377963" y="39977"/>
                </a:cubicBezTo>
                <a:lnTo>
                  <a:pt x="374329" y="36343"/>
                </a:lnTo>
                <a:cubicBezTo>
                  <a:pt x="348889" y="11941"/>
                  <a:pt x="304759" y="24401"/>
                  <a:pt x="305797" y="58667"/>
                </a:cubicBezTo>
                <a:cubicBezTo>
                  <a:pt x="306316" y="78396"/>
                  <a:pt x="282953" y="102279"/>
                  <a:pt x="268935" y="88261"/>
                </a:cubicBezTo>
                <a:lnTo>
                  <a:pt x="180675" y="0"/>
                </a:lnTo>
                <a:lnTo>
                  <a:pt x="120969" y="59187"/>
                </a:lnTo>
                <a:cubicBezTo>
                  <a:pt x="106951" y="73204"/>
                  <a:pt x="130833" y="96568"/>
                  <a:pt x="150562" y="96048"/>
                </a:cubicBezTo>
                <a:cubicBezTo>
                  <a:pt x="184828" y="95010"/>
                  <a:pt x="197288" y="139140"/>
                  <a:pt x="172887" y="164580"/>
                </a:cubicBezTo>
                <a:lnTo>
                  <a:pt x="169253" y="168214"/>
                </a:lnTo>
                <a:cubicBezTo>
                  <a:pt x="143813" y="192616"/>
                  <a:pt x="98644" y="181194"/>
                  <a:pt x="99683" y="146928"/>
                </a:cubicBezTo>
                <a:cubicBezTo>
                  <a:pt x="100202" y="127199"/>
                  <a:pt x="76839" y="103317"/>
                  <a:pt x="62821" y="117335"/>
                </a:cubicBezTo>
                <a:lnTo>
                  <a:pt x="0" y="180675"/>
                </a:lnTo>
                <a:lnTo>
                  <a:pt x="88261" y="268935"/>
                </a:lnTo>
                <a:cubicBezTo>
                  <a:pt x="102279" y="282953"/>
                  <a:pt x="78396" y="306316"/>
                  <a:pt x="58667" y="305797"/>
                </a:cubicBezTo>
                <a:cubicBezTo>
                  <a:pt x="24401" y="304759"/>
                  <a:pt x="12980" y="349927"/>
                  <a:pt x="37381" y="375367"/>
                </a:cubicBezTo>
                <a:lnTo>
                  <a:pt x="41015" y="379002"/>
                </a:lnTo>
                <a:cubicBezTo>
                  <a:pt x="66455" y="403403"/>
                  <a:pt x="110585" y="390943"/>
                  <a:pt x="109547" y="356677"/>
                </a:cubicBezTo>
                <a:cubicBezTo>
                  <a:pt x="109028" y="336948"/>
                  <a:pt x="132391" y="313066"/>
                  <a:pt x="146409" y="327084"/>
                </a:cubicBezTo>
                <a:lnTo>
                  <a:pt x="234669" y="415344"/>
                </a:lnTo>
                <a:lnTo>
                  <a:pt x="298009" y="352004"/>
                </a:lnTo>
                <a:cubicBezTo>
                  <a:pt x="312027" y="337986"/>
                  <a:pt x="288664" y="314623"/>
                  <a:pt x="268416" y="315142"/>
                </a:cubicBezTo>
                <a:close/>
              </a:path>
            </a:pathLst>
          </a:custGeom>
          <a:solidFill>
            <a:schemeClr val="accent5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59D6774-4F82-4B82-A9C9-88337769725A}"/>
              </a:ext>
            </a:extLst>
          </p:cNvPr>
          <p:cNvGrpSpPr/>
          <p:nvPr/>
        </p:nvGrpSpPr>
        <p:grpSpPr>
          <a:xfrm>
            <a:off x="3810000" y="1143001"/>
            <a:ext cx="4572000" cy="4571113"/>
            <a:chOff x="3810000" y="1143001"/>
            <a:chExt cx="4572000" cy="4571113"/>
          </a:xfrm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AA3B720-D0F6-4124-9AA8-904E31C04ED8}"/>
                </a:ext>
              </a:extLst>
            </p:cNvPr>
            <p:cNvSpPr/>
            <p:nvPr/>
          </p:nvSpPr>
          <p:spPr>
            <a:xfrm>
              <a:off x="4771315" y="1143001"/>
              <a:ext cx="2649373" cy="1513439"/>
            </a:xfrm>
            <a:custGeom>
              <a:avLst/>
              <a:gdLst>
                <a:gd name="connsiteX0" fmla="*/ 1324686 w 2649373"/>
                <a:gd name="connsiteY0" fmla="*/ 0 h 1513439"/>
                <a:gd name="connsiteX1" fmla="*/ 2602811 w 2649373"/>
                <a:gd name="connsiteY1" fmla="*/ 390413 h 1513439"/>
                <a:gd name="connsiteX2" fmla="*/ 2649373 w 2649373"/>
                <a:gd name="connsiteY2" fmla="*/ 425232 h 1513439"/>
                <a:gd name="connsiteX3" fmla="*/ 1728380 w 2649373"/>
                <a:gd name="connsiteY3" fmla="*/ 1346224 h 1513439"/>
                <a:gd name="connsiteX4" fmla="*/ 920993 w 2649373"/>
                <a:gd name="connsiteY4" fmla="*/ 1346224 h 1513439"/>
                <a:gd name="connsiteX5" fmla="*/ 0 w 2649373"/>
                <a:gd name="connsiteY5" fmla="*/ 425232 h 1513439"/>
                <a:gd name="connsiteX6" fmla="*/ 46562 w 2649373"/>
                <a:gd name="connsiteY6" fmla="*/ 390413 h 1513439"/>
                <a:gd name="connsiteX7" fmla="*/ 1324686 w 2649373"/>
                <a:gd name="connsiteY7" fmla="*/ 0 h 1513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49373" h="1513439">
                  <a:moveTo>
                    <a:pt x="1324686" y="0"/>
                  </a:moveTo>
                  <a:cubicBezTo>
                    <a:pt x="1798132" y="0"/>
                    <a:pt x="2237963" y="143927"/>
                    <a:pt x="2602811" y="390413"/>
                  </a:cubicBezTo>
                  <a:lnTo>
                    <a:pt x="2649373" y="425232"/>
                  </a:lnTo>
                  <a:lnTo>
                    <a:pt x="1728380" y="1346224"/>
                  </a:lnTo>
                  <a:cubicBezTo>
                    <a:pt x="1505426" y="1569178"/>
                    <a:pt x="1143946" y="1569178"/>
                    <a:pt x="920993" y="1346224"/>
                  </a:cubicBezTo>
                  <a:lnTo>
                    <a:pt x="0" y="425232"/>
                  </a:lnTo>
                  <a:lnTo>
                    <a:pt x="46562" y="390413"/>
                  </a:lnTo>
                  <a:cubicBezTo>
                    <a:pt x="411410" y="143927"/>
                    <a:pt x="851240" y="0"/>
                    <a:pt x="13246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E7595A8A-64A6-48E6-8D82-3F030894AEAB}"/>
                </a:ext>
              </a:extLst>
            </p:cNvPr>
            <p:cNvSpPr/>
            <p:nvPr/>
          </p:nvSpPr>
          <p:spPr>
            <a:xfrm>
              <a:off x="6797138" y="1605937"/>
              <a:ext cx="1584862" cy="2504959"/>
            </a:xfrm>
            <a:custGeom>
              <a:avLst/>
              <a:gdLst>
                <a:gd name="connsiteX0" fmla="*/ 673971 w 1584862"/>
                <a:gd name="connsiteY0" fmla="*/ 0 h 2504959"/>
                <a:gd name="connsiteX1" fmla="*/ 752971 w 1584862"/>
                <a:gd name="connsiteY1" fmla="*/ 59075 h 2504959"/>
                <a:gd name="connsiteX2" fmla="*/ 1584862 w 1584862"/>
                <a:gd name="connsiteY2" fmla="*/ 1823064 h 2504959"/>
                <a:gd name="connsiteX3" fmla="*/ 1482088 w 1584862"/>
                <a:gd name="connsiteY3" fmla="*/ 2502851 h 2504959"/>
                <a:gd name="connsiteX4" fmla="*/ 1481317 w 1584862"/>
                <a:gd name="connsiteY4" fmla="*/ 2504959 h 2504959"/>
                <a:gd name="connsiteX5" fmla="*/ 285550 w 1584862"/>
                <a:gd name="connsiteY5" fmla="*/ 1814583 h 2504959"/>
                <a:gd name="connsiteX6" fmla="*/ 76583 w 1584862"/>
                <a:gd name="connsiteY6" fmla="*/ 1034706 h 2504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4862" h="2504959">
                  <a:moveTo>
                    <a:pt x="673971" y="0"/>
                  </a:moveTo>
                  <a:lnTo>
                    <a:pt x="752971" y="59075"/>
                  </a:lnTo>
                  <a:cubicBezTo>
                    <a:pt x="1261028" y="478361"/>
                    <a:pt x="1584862" y="1112895"/>
                    <a:pt x="1584862" y="1823064"/>
                  </a:cubicBezTo>
                  <a:cubicBezTo>
                    <a:pt x="1584862" y="2059787"/>
                    <a:pt x="1548881" y="2288106"/>
                    <a:pt x="1482088" y="2502851"/>
                  </a:cubicBezTo>
                  <a:lnTo>
                    <a:pt x="1481317" y="2504959"/>
                  </a:lnTo>
                  <a:lnTo>
                    <a:pt x="285550" y="1814583"/>
                  </a:lnTo>
                  <a:cubicBezTo>
                    <a:pt x="12489" y="1656931"/>
                    <a:pt x="-81069" y="1307768"/>
                    <a:pt x="76583" y="10347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C7CC7A6C-DA1A-430D-AA6E-890E979B31DC}"/>
                </a:ext>
              </a:extLst>
            </p:cNvPr>
            <p:cNvSpPr/>
            <p:nvPr/>
          </p:nvSpPr>
          <p:spPr>
            <a:xfrm>
              <a:off x="6113567" y="3866815"/>
              <a:ext cx="2142889" cy="1847299"/>
            </a:xfrm>
            <a:custGeom>
              <a:avLst/>
              <a:gdLst>
                <a:gd name="connsiteX0" fmla="*/ 966641 w 2142889"/>
                <a:gd name="connsiteY0" fmla="*/ 1020 h 1847299"/>
                <a:gd name="connsiteX1" fmla="*/ 1080780 w 2142889"/>
                <a:gd name="connsiteY1" fmla="*/ 19596 h 1847299"/>
                <a:gd name="connsiteX2" fmla="*/ 2142889 w 2142889"/>
                <a:gd name="connsiteY2" fmla="*/ 304187 h 1847299"/>
                <a:gd name="connsiteX3" fmla="*/ 2088789 w 2142889"/>
                <a:gd name="connsiteY3" fmla="*/ 452001 h 1847299"/>
                <a:gd name="connsiteX4" fmla="*/ 216165 w 2142889"/>
                <a:gd name="connsiteY4" fmla="*/ 1836384 h 1847299"/>
                <a:gd name="connsiteX5" fmla="*/ 0 w 2142889"/>
                <a:gd name="connsiteY5" fmla="*/ 1847299 h 1847299"/>
                <a:gd name="connsiteX6" fmla="*/ 381562 w 2142889"/>
                <a:gd name="connsiteY6" fmla="*/ 423290 h 1847299"/>
                <a:gd name="connsiteX7" fmla="*/ 966641 w 2142889"/>
                <a:gd name="connsiteY7" fmla="*/ 1020 h 184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42889" h="1847299">
                  <a:moveTo>
                    <a:pt x="966641" y="1020"/>
                  </a:moveTo>
                  <a:cubicBezTo>
                    <a:pt x="1004507" y="3293"/>
                    <a:pt x="1042710" y="9395"/>
                    <a:pt x="1080780" y="19596"/>
                  </a:cubicBezTo>
                  <a:lnTo>
                    <a:pt x="2142889" y="304187"/>
                  </a:lnTo>
                  <a:lnTo>
                    <a:pt x="2088789" y="452001"/>
                  </a:lnTo>
                  <a:cubicBezTo>
                    <a:pt x="1770675" y="1204107"/>
                    <a:pt x="1061499" y="1750535"/>
                    <a:pt x="216165" y="1836384"/>
                  </a:cubicBezTo>
                  <a:lnTo>
                    <a:pt x="0" y="1847299"/>
                  </a:lnTo>
                  <a:lnTo>
                    <a:pt x="381562" y="423290"/>
                  </a:lnTo>
                  <a:cubicBezTo>
                    <a:pt x="452968" y="156799"/>
                    <a:pt x="701573" y="-14891"/>
                    <a:pt x="966641" y="10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168DC97B-9C35-4B53-9EF4-09641B8AD299}"/>
                </a:ext>
              </a:extLst>
            </p:cNvPr>
            <p:cNvSpPr/>
            <p:nvPr/>
          </p:nvSpPr>
          <p:spPr>
            <a:xfrm>
              <a:off x="3935546" y="3866815"/>
              <a:ext cx="2142891" cy="1847299"/>
            </a:xfrm>
            <a:custGeom>
              <a:avLst/>
              <a:gdLst>
                <a:gd name="connsiteX0" fmla="*/ 1176250 w 2142891"/>
                <a:gd name="connsiteY0" fmla="*/ 1020 h 1847299"/>
                <a:gd name="connsiteX1" fmla="*/ 1761328 w 2142891"/>
                <a:gd name="connsiteY1" fmla="*/ 423290 h 1847299"/>
                <a:gd name="connsiteX2" fmla="*/ 2142891 w 2142891"/>
                <a:gd name="connsiteY2" fmla="*/ 1847299 h 1847299"/>
                <a:gd name="connsiteX3" fmla="*/ 1926725 w 2142891"/>
                <a:gd name="connsiteY3" fmla="*/ 1836384 h 1847299"/>
                <a:gd name="connsiteX4" fmla="*/ 54100 w 2142891"/>
                <a:gd name="connsiteY4" fmla="*/ 452001 h 1847299"/>
                <a:gd name="connsiteX5" fmla="*/ 0 w 2142891"/>
                <a:gd name="connsiteY5" fmla="*/ 304187 h 1847299"/>
                <a:gd name="connsiteX6" fmla="*/ 1062110 w 2142891"/>
                <a:gd name="connsiteY6" fmla="*/ 19596 h 1847299"/>
                <a:gd name="connsiteX7" fmla="*/ 1176250 w 2142891"/>
                <a:gd name="connsiteY7" fmla="*/ 1020 h 184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42891" h="1847299">
                  <a:moveTo>
                    <a:pt x="1176250" y="1020"/>
                  </a:moveTo>
                  <a:cubicBezTo>
                    <a:pt x="1441317" y="-14891"/>
                    <a:pt x="1689923" y="156799"/>
                    <a:pt x="1761328" y="423290"/>
                  </a:cubicBezTo>
                  <a:lnTo>
                    <a:pt x="2142891" y="1847299"/>
                  </a:lnTo>
                  <a:lnTo>
                    <a:pt x="1926725" y="1836384"/>
                  </a:lnTo>
                  <a:cubicBezTo>
                    <a:pt x="1081390" y="1750535"/>
                    <a:pt x="372215" y="1204107"/>
                    <a:pt x="54100" y="452001"/>
                  </a:cubicBezTo>
                  <a:lnTo>
                    <a:pt x="0" y="304187"/>
                  </a:lnTo>
                  <a:lnTo>
                    <a:pt x="1062110" y="19596"/>
                  </a:lnTo>
                  <a:cubicBezTo>
                    <a:pt x="1100180" y="9395"/>
                    <a:pt x="1138383" y="3293"/>
                    <a:pt x="1176250" y="102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95792CF7-FA73-42CE-AB0D-183374BC0DB2}"/>
                </a:ext>
              </a:extLst>
            </p:cNvPr>
            <p:cNvSpPr/>
            <p:nvPr/>
          </p:nvSpPr>
          <p:spPr>
            <a:xfrm>
              <a:off x="3810000" y="1600963"/>
              <a:ext cx="1594384" cy="2514470"/>
            </a:xfrm>
            <a:custGeom>
              <a:avLst/>
              <a:gdLst>
                <a:gd name="connsiteX0" fmla="*/ 917543 w 1594384"/>
                <a:gd name="connsiteY0" fmla="*/ 0 h 2514470"/>
                <a:gd name="connsiteX1" fmla="*/ 1517802 w 1594384"/>
                <a:gd name="connsiteY1" fmla="*/ 1039679 h 2514470"/>
                <a:gd name="connsiteX2" fmla="*/ 1308835 w 1594384"/>
                <a:gd name="connsiteY2" fmla="*/ 1819556 h 2514470"/>
                <a:gd name="connsiteX3" fmla="*/ 105207 w 1594384"/>
                <a:gd name="connsiteY3" fmla="*/ 2514470 h 2514470"/>
                <a:gd name="connsiteX4" fmla="*/ 102774 w 1594384"/>
                <a:gd name="connsiteY4" fmla="*/ 2507824 h 2514470"/>
                <a:gd name="connsiteX5" fmla="*/ 0 w 1594384"/>
                <a:gd name="connsiteY5" fmla="*/ 1828037 h 2514470"/>
                <a:gd name="connsiteX6" fmla="*/ 831892 w 1594384"/>
                <a:gd name="connsiteY6" fmla="*/ 64048 h 2514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4384" h="2514470">
                  <a:moveTo>
                    <a:pt x="917543" y="0"/>
                  </a:moveTo>
                  <a:lnTo>
                    <a:pt x="1517802" y="1039679"/>
                  </a:lnTo>
                  <a:cubicBezTo>
                    <a:pt x="1675454" y="1312741"/>
                    <a:pt x="1581896" y="1661904"/>
                    <a:pt x="1308835" y="1819556"/>
                  </a:cubicBezTo>
                  <a:lnTo>
                    <a:pt x="105207" y="2514470"/>
                  </a:lnTo>
                  <a:lnTo>
                    <a:pt x="102774" y="2507824"/>
                  </a:lnTo>
                  <a:cubicBezTo>
                    <a:pt x="35982" y="2293079"/>
                    <a:pt x="0" y="2064760"/>
                    <a:pt x="0" y="1828037"/>
                  </a:cubicBezTo>
                  <a:cubicBezTo>
                    <a:pt x="0" y="1117868"/>
                    <a:pt x="323835" y="483334"/>
                    <a:pt x="831892" y="640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C7A1037-C2CA-47F1-A78C-5AA766FE8623}"/>
                </a:ext>
              </a:extLst>
            </p:cNvPr>
            <p:cNvSpPr/>
            <p:nvPr/>
          </p:nvSpPr>
          <p:spPr>
            <a:xfrm>
              <a:off x="5361356" y="1958219"/>
              <a:ext cx="1471949" cy="698221"/>
            </a:xfrm>
            <a:custGeom>
              <a:avLst/>
              <a:gdLst>
                <a:gd name="connsiteX0" fmla="*/ 738162 w 1471949"/>
                <a:gd name="connsiteY0" fmla="*/ 0 h 698221"/>
                <a:gd name="connsiteX1" fmla="*/ 1439224 w 1471949"/>
                <a:gd name="connsiteY1" fmla="*/ 177515 h 698221"/>
                <a:gd name="connsiteX2" fmla="*/ 1471949 w 1471949"/>
                <a:gd name="connsiteY2" fmla="*/ 197397 h 698221"/>
                <a:gd name="connsiteX3" fmla="*/ 1138339 w 1471949"/>
                <a:gd name="connsiteY3" fmla="*/ 531006 h 698221"/>
                <a:gd name="connsiteX4" fmla="*/ 330952 w 1471949"/>
                <a:gd name="connsiteY4" fmla="*/ 531006 h 698221"/>
                <a:gd name="connsiteX5" fmla="*/ 0 w 1471949"/>
                <a:gd name="connsiteY5" fmla="*/ 200055 h 698221"/>
                <a:gd name="connsiteX6" fmla="*/ 37101 w 1471949"/>
                <a:gd name="connsiteY6" fmla="*/ 177515 h 698221"/>
                <a:gd name="connsiteX7" fmla="*/ 738162 w 1471949"/>
                <a:gd name="connsiteY7" fmla="*/ 0 h 698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71949" h="698221">
                  <a:moveTo>
                    <a:pt x="738162" y="0"/>
                  </a:moveTo>
                  <a:cubicBezTo>
                    <a:pt x="992003" y="0"/>
                    <a:pt x="1230824" y="64306"/>
                    <a:pt x="1439224" y="177515"/>
                  </a:cubicBezTo>
                  <a:lnTo>
                    <a:pt x="1471949" y="197397"/>
                  </a:lnTo>
                  <a:lnTo>
                    <a:pt x="1138339" y="531006"/>
                  </a:lnTo>
                  <a:cubicBezTo>
                    <a:pt x="915385" y="753960"/>
                    <a:pt x="553905" y="753960"/>
                    <a:pt x="330952" y="531006"/>
                  </a:cubicBezTo>
                  <a:lnTo>
                    <a:pt x="0" y="200055"/>
                  </a:lnTo>
                  <a:lnTo>
                    <a:pt x="37101" y="177515"/>
                  </a:lnTo>
                  <a:cubicBezTo>
                    <a:pt x="245500" y="64306"/>
                    <a:pt x="484322" y="0"/>
                    <a:pt x="738162" y="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dirty="0"/>
                <a:t>01</a:t>
              </a: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B9F9455-DC4C-4DE6-B96E-802ACB9CB684}"/>
                </a:ext>
              </a:extLst>
            </p:cNvPr>
            <p:cNvSpPr/>
            <p:nvPr/>
          </p:nvSpPr>
          <p:spPr>
            <a:xfrm>
              <a:off x="6797139" y="2317167"/>
              <a:ext cx="773161" cy="1370913"/>
            </a:xfrm>
            <a:custGeom>
              <a:avLst/>
              <a:gdLst>
                <a:gd name="connsiteX0" fmla="*/ 263342 w 773161"/>
                <a:gd name="connsiteY0" fmla="*/ 0 h 1370913"/>
                <a:gd name="connsiteX1" fmla="*/ 342380 w 773161"/>
                <a:gd name="connsiteY1" fmla="*/ 71834 h 1370913"/>
                <a:gd name="connsiteX2" fmla="*/ 773161 w 773161"/>
                <a:gd name="connsiteY2" fmla="*/ 1111833 h 1370913"/>
                <a:gd name="connsiteX3" fmla="*/ 765568 w 773161"/>
                <a:gd name="connsiteY3" fmla="*/ 1262212 h 1370913"/>
                <a:gd name="connsiteX4" fmla="*/ 748978 w 773161"/>
                <a:gd name="connsiteY4" fmla="*/ 1370913 h 1370913"/>
                <a:gd name="connsiteX5" fmla="*/ 285550 w 773161"/>
                <a:gd name="connsiteY5" fmla="*/ 1103353 h 1370913"/>
                <a:gd name="connsiteX6" fmla="*/ 76583 w 773161"/>
                <a:gd name="connsiteY6" fmla="*/ 323476 h 1370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161" h="1370913">
                  <a:moveTo>
                    <a:pt x="263342" y="0"/>
                  </a:moveTo>
                  <a:lnTo>
                    <a:pt x="342380" y="71834"/>
                  </a:lnTo>
                  <a:cubicBezTo>
                    <a:pt x="608539" y="337993"/>
                    <a:pt x="773161" y="705688"/>
                    <a:pt x="773161" y="1111833"/>
                  </a:cubicBezTo>
                  <a:cubicBezTo>
                    <a:pt x="773161" y="1162601"/>
                    <a:pt x="770589" y="1212769"/>
                    <a:pt x="765568" y="1262212"/>
                  </a:cubicBezTo>
                  <a:lnTo>
                    <a:pt x="748978" y="1370913"/>
                  </a:lnTo>
                  <a:lnTo>
                    <a:pt x="285550" y="1103353"/>
                  </a:lnTo>
                  <a:cubicBezTo>
                    <a:pt x="12489" y="945701"/>
                    <a:pt x="-81069" y="596538"/>
                    <a:pt x="76583" y="323476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dirty="0"/>
                <a:t>02</a:t>
              </a: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97D2FA4D-354B-4D9C-9194-6054589ED873}"/>
                </a:ext>
              </a:extLst>
            </p:cNvPr>
            <p:cNvSpPr/>
            <p:nvPr/>
          </p:nvSpPr>
          <p:spPr>
            <a:xfrm>
              <a:off x="6337379" y="3866815"/>
              <a:ext cx="1132444" cy="1012021"/>
            </a:xfrm>
            <a:custGeom>
              <a:avLst/>
              <a:gdLst>
                <a:gd name="connsiteX0" fmla="*/ 742829 w 1132444"/>
                <a:gd name="connsiteY0" fmla="*/ 1020 h 1012021"/>
                <a:gd name="connsiteX1" fmla="*/ 856968 w 1132444"/>
                <a:gd name="connsiteY1" fmla="*/ 19596 h 1012021"/>
                <a:gd name="connsiteX2" fmla="*/ 1132444 w 1132444"/>
                <a:gd name="connsiteY2" fmla="*/ 93410 h 1012021"/>
                <a:gd name="connsiteX3" fmla="*/ 1117339 w 1132444"/>
                <a:gd name="connsiteY3" fmla="*/ 134680 h 1012021"/>
                <a:gd name="connsiteX4" fmla="*/ 58553 w 1132444"/>
                <a:gd name="connsiteY4" fmla="*/ 1003085 h 1012021"/>
                <a:gd name="connsiteX5" fmla="*/ 0 w 1132444"/>
                <a:gd name="connsiteY5" fmla="*/ 1012021 h 1012021"/>
                <a:gd name="connsiteX6" fmla="*/ 157750 w 1132444"/>
                <a:gd name="connsiteY6" fmla="*/ 423290 h 1012021"/>
                <a:gd name="connsiteX7" fmla="*/ 742829 w 1132444"/>
                <a:gd name="connsiteY7" fmla="*/ 1020 h 1012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2444" h="1012021">
                  <a:moveTo>
                    <a:pt x="742829" y="1020"/>
                  </a:moveTo>
                  <a:cubicBezTo>
                    <a:pt x="780695" y="3293"/>
                    <a:pt x="818898" y="9395"/>
                    <a:pt x="856968" y="19596"/>
                  </a:cubicBezTo>
                  <a:lnTo>
                    <a:pt x="1132444" y="93410"/>
                  </a:lnTo>
                  <a:lnTo>
                    <a:pt x="1117339" y="134680"/>
                  </a:lnTo>
                  <a:cubicBezTo>
                    <a:pt x="931275" y="574584"/>
                    <a:pt x="537274" y="905125"/>
                    <a:pt x="58553" y="1003085"/>
                  </a:cubicBezTo>
                  <a:lnTo>
                    <a:pt x="0" y="1012021"/>
                  </a:lnTo>
                  <a:lnTo>
                    <a:pt x="157750" y="423290"/>
                  </a:lnTo>
                  <a:cubicBezTo>
                    <a:pt x="229156" y="156799"/>
                    <a:pt x="477761" y="-14891"/>
                    <a:pt x="742829" y="102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dirty="0"/>
                <a:t>03</a:t>
              </a: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C56C98C-8CA1-42F4-88A9-C005483F357F}"/>
                </a:ext>
              </a:extLst>
            </p:cNvPr>
            <p:cNvSpPr/>
            <p:nvPr/>
          </p:nvSpPr>
          <p:spPr>
            <a:xfrm>
              <a:off x="4728585" y="3866815"/>
              <a:ext cx="1125740" cy="1010902"/>
            </a:xfrm>
            <a:custGeom>
              <a:avLst/>
              <a:gdLst>
                <a:gd name="connsiteX0" fmla="*/ 383211 w 1125740"/>
                <a:gd name="connsiteY0" fmla="*/ 1020 h 1010902"/>
                <a:gd name="connsiteX1" fmla="*/ 968289 w 1125740"/>
                <a:gd name="connsiteY1" fmla="*/ 423290 h 1010902"/>
                <a:gd name="connsiteX2" fmla="*/ 1125740 w 1125740"/>
                <a:gd name="connsiteY2" fmla="*/ 1010902 h 1010902"/>
                <a:gd name="connsiteX3" fmla="*/ 1074520 w 1125740"/>
                <a:gd name="connsiteY3" fmla="*/ 1003085 h 1010902"/>
                <a:gd name="connsiteX4" fmla="*/ 15734 w 1125740"/>
                <a:gd name="connsiteY4" fmla="*/ 134680 h 1010902"/>
                <a:gd name="connsiteX5" fmla="*/ 0 w 1125740"/>
                <a:gd name="connsiteY5" fmla="*/ 91693 h 1010902"/>
                <a:gd name="connsiteX6" fmla="*/ 269071 w 1125740"/>
                <a:gd name="connsiteY6" fmla="*/ 19596 h 1010902"/>
                <a:gd name="connsiteX7" fmla="*/ 383211 w 1125740"/>
                <a:gd name="connsiteY7" fmla="*/ 1020 h 1010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5740" h="1010902">
                  <a:moveTo>
                    <a:pt x="383211" y="1020"/>
                  </a:moveTo>
                  <a:cubicBezTo>
                    <a:pt x="648278" y="-14891"/>
                    <a:pt x="896884" y="156799"/>
                    <a:pt x="968289" y="423290"/>
                  </a:cubicBezTo>
                  <a:lnTo>
                    <a:pt x="1125740" y="1010902"/>
                  </a:lnTo>
                  <a:lnTo>
                    <a:pt x="1074520" y="1003085"/>
                  </a:lnTo>
                  <a:cubicBezTo>
                    <a:pt x="595798" y="905125"/>
                    <a:pt x="201797" y="574584"/>
                    <a:pt x="15734" y="134680"/>
                  </a:cubicBezTo>
                  <a:lnTo>
                    <a:pt x="0" y="91693"/>
                  </a:lnTo>
                  <a:lnTo>
                    <a:pt x="269071" y="19596"/>
                  </a:lnTo>
                  <a:cubicBezTo>
                    <a:pt x="307141" y="9395"/>
                    <a:pt x="345344" y="3293"/>
                    <a:pt x="383211" y="102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dirty="0"/>
                <a:t>04</a:t>
              </a: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736481B-8D8D-43CA-81EB-59376E2AE86E}"/>
                </a:ext>
              </a:extLst>
            </p:cNvPr>
            <p:cNvSpPr/>
            <p:nvPr/>
          </p:nvSpPr>
          <p:spPr>
            <a:xfrm>
              <a:off x="4628738" y="2315685"/>
              <a:ext cx="775647" cy="1373715"/>
            </a:xfrm>
            <a:custGeom>
              <a:avLst/>
              <a:gdLst>
                <a:gd name="connsiteX0" fmla="*/ 511451 w 775647"/>
                <a:gd name="connsiteY0" fmla="*/ 0 h 1373715"/>
                <a:gd name="connsiteX1" fmla="*/ 699065 w 775647"/>
                <a:gd name="connsiteY1" fmla="*/ 324958 h 1373715"/>
                <a:gd name="connsiteX2" fmla="*/ 490098 w 775647"/>
                <a:gd name="connsiteY2" fmla="*/ 1104835 h 1373715"/>
                <a:gd name="connsiteX3" fmla="*/ 24385 w 775647"/>
                <a:gd name="connsiteY3" fmla="*/ 1373715 h 1373715"/>
                <a:gd name="connsiteX4" fmla="*/ 7594 w 775647"/>
                <a:gd name="connsiteY4" fmla="*/ 1263695 h 1373715"/>
                <a:gd name="connsiteX5" fmla="*/ 0 w 775647"/>
                <a:gd name="connsiteY5" fmla="*/ 1113316 h 1373715"/>
                <a:gd name="connsiteX6" fmla="*/ 430782 w 775647"/>
                <a:gd name="connsiteY6" fmla="*/ 73317 h 1373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5647" h="1373715">
                  <a:moveTo>
                    <a:pt x="511451" y="0"/>
                  </a:moveTo>
                  <a:lnTo>
                    <a:pt x="699065" y="324958"/>
                  </a:lnTo>
                  <a:cubicBezTo>
                    <a:pt x="856717" y="598020"/>
                    <a:pt x="763159" y="947183"/>
                    <a:pt x="490098" y="1104835"/>
                  </a:cubicBezTo>
                  <a:lnTo>
                    <a:pt x="24385" y="1373715"/>
                  </a:lnTo>
                  <a:lnTo>
                    <a:pt x="7594" y="1263695"/>
                  </a:lnTo>
                  <a:cubicBezTo>
                    <a:pt x="2573" y="1214252"/>
                    <a:pt x="0" y="1164084"/>
                    <a:pt x="0" y="1113316"/>
                  </a:cubicBezTo>
                  <a:cubicBezTo>
                    <a:pt x="0" y="707171"/>
                    <a:pt x="164623" y="339476"/>
                    <a:pt x="430782" y="73317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dirty="0"/>
                <a:t>05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D3DD75C-47F5-49E2-8242-C546C9D4B74D}"/>
              </a:ext>
            </a:extLst>
          </p:cNvPr>
          <p:cNvGrpSpPr/>
          <p:nvPr/>
        </p:nvGrpSpPr>
        <p:grpSpPr>
          <a:xfrm>
            <a:off x="8923583" y="4466177"/>
            <a:ext cx="2926080" cy="1290153"/>
            <a:chOff x="8921977" y="1466725"/>
            <a:chExt cx="2926080" cy="129015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A070E90-CC49-45E0-848A-E0BC1ED1753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EF73E46-0265-4FAE-A804-5C4FBE24AE8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3" name="Graphic 12" descr="Research">
            <a:extLst>
              <a:ext uri="{FF2B5EF4-FFF2-40B4-BE49-F238E27FC236}">
                <a16:creationId xmlns:a16="http://schemas.microsoft.com/office/drawing/2014/main" id="{ABA2F3CB-59B4-47D7-A511-1986FFF6A8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07214" y="4573832"/>
            <a:ext cx="607185" cy="607185"/>
          </a:xfrm>
          <a:prstGeom prst="rect">
            <a:avLst/>
          </a:prstGeom>
        </p:spPr>
      </p:pic>
      <p:grpSp>
        <p:nvGrpSpPr>
          <p:cNvPr id="99" name="Graphic 24" descr="Users">
            <a:extLst>
              <a:ext uri="{FF2B5EF4-FFF2-40B4-BE49-F238E27FC236}">
                <a16:creationId xmlns:a16="http://schemas.microsoft.com/office/drawing/2014/main" id="{1B72A654-B9B7-40DE-B225-C001C6A73E55}"/>
              </a:ext>
            </a:extLst>
          </p:cNvPr>
          <p:cNvGrpSpPr/>
          <p:nvPr/>
        </p:nvGrpSpPr>
        <p:grpSpPr>
          <a:xfrm>
            <a:off x="3992338" y="2713996"/>
            <a:ext cx="575494" cy="358998"/>
            <a:chOff x="3939015" y="3249500"/>
            <a:chExt cx="575494" cy="358998"/>
          </a:xfrm>
          <a:solidFill>
            <a:srgbClr val="000000"/>
          </a:solidFill>
        </p:grpSpPr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7C5686D-02B9-4D5F-832C-85876F8FCC35}"/>
                </a:ext>
              </a:extLst>
            </p:cNvPr>
            <p:cNvSpPr/>
            <p:nvPr/>
          </p:nvSpPr>
          <p:spPr>
            <a:xfrm>
              <a:off x="4000675" y="3249500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6C6D4D59-A087-437D-AA9A-557C9ACC17DF}"/>
                </a:ext>
              </a:extLst>
            </p:cNvPr>
            <p:cNvSpPr/>
            <p:nvPr/>
          </p:nvSpPr>
          <p:spPr>
            <a:xfrm>
              <a:off x="4329529" y="3249500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AC1FF60-D402-4E91-8936-45E782D6AD18}"/>
                </a:ext>
              </a:extLst>
            </p:cNvPr>
            <p:cNvSpPr/>
            <p:nvPr/>
          </p:nvSpPr>
          <p:spPr>
            <a:xfrm>
              <a:off x="4103442" y="3485179"/>
              <a:ext cx="246640" cy="123320"/>
            </a:xfrm>
            <a:custGeom>
              <a:avLst/>
              <a:gdLst>
                <a:gd name="connsiteX0" fmla="*/ 246641 w 246640"/>
                <a:gd name="connsiteY0" fmla="*/ 123320 h 123320"/>
                <a:gd name="connsiteX1" fmla="*/ 246641 w 246640"/>
                <a:gd name="connsiteY1" fmla="*/ 61660 h 123320"/>
                <a:gd name="connsiteX2" fmla="*/ 234308 w 246640"/>
                <a:gd name="connsiteY2" fmla="*/ 36996 h 123320"/>
                <a:gd name="connsiteX3" fmla="*/ 174019 w 246640"/>
                <a:gd name="connsiteY3" fmla="*/ 8221 h 123320"/>
                <a:gd name="connsiteX4" fmla="*/ 123320 w 246640"/>
                <a:gd name="connsiteY4" fmla="*/ 0 h 123320"/>
                <a:gd name="connsiteX5" fmla="*/ 72622 w 246640"/>
                <a:gd name="connsiteY5" fmla="*/ 8221 h 123320"/>
                <a:gd name="connsiteX6" fmla="*/ 12332 w 246640"/>
                <a:gd name="connsiteY6" fmla="*/ 36996 h 123320"/>
                <a:gd name="connsiteX7" fmla="*/ 0 w 246640"/>
                <a:gd name="connsiteY7" fmla="*/ 61660 h 123320"/>
                <a:gd name="connsiteX8" fmla="*/ 0 w 246640"/>
                <a:gd name="connsiteY8" fmla="*/ 123320 h 123320"/>
                <a:gd name="connsiteX9" fmla="*/ 246641 w 246640"/>
                <a:gd name="connsiteY9" fmla="*/ 12332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40" h="123320">
                  <a:moveTo>
                    <a:pt x="246641" y="123320"/>
                  </a:moveTo>
                  <a:lnTo>
                    <a:pt x="246641" y="61660"/>
                  </a:lnTo>
                  <a:cubicBezTo>
                    <a:pt x="246641" y="52069"/>
                    <a:pt x="242530" y="42477"/>
                    <a:pt x="234308" y="36996"/>
                  </a:cubicBezTo>
                  <a:cubicBezTo>
                    <a:pt x="217866" y="23294"/>
                    <a:pt x="195942" y="13702"/>
                    <a:pt x="174019" y="8221"/>
                  </a:cubicBezTo>
                  <a:cubicBezTo>
                    <a:pt x="158946" y="4111"/>
                    <a:pt x="141133" y="0"/>
                    <a:pt x="123320" y="0"/>
                  </a:cubicBezTo>
                  <a:cubicBezTo>
                    <a:pt x="106878" y="0"/>
                    <a:pt x="89065" y="2740"/>
                    <a:pt x="72622" y="8221"/>
                  </a:cubicBezTo>
                  <a:cubicBezTo>
                    <a:pt x="50698" y="13702"/>
                    <a:pt x="30145" y="24664"/>
                    <a:pt x="12332" y="36996"/>
                  </a:cubicBezTo>
                  <a:cubicBezTo>
                    <a:pt x="4111" y="43847"/>
                    <a:pt x="0" y="52069"/>
                    <a:pt x="0" y="61660"/>
                  </a:cubicBezTo>
                  <a:lnTo>
                    <a:pt x="0" y="123320"/>
                  </a:lnTo>
                  <a:lnTo>
                    <a:pt x="246641" y="12332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8FC062A7-90B9-4673-8720-7C08E4351958}"/>
                </a:ext>
              </a:extLst>
            </p:cNvPr>
            <p:cNvSpPr/>
            <p:nvPr/>
          </p:nvSpPr>
          <p:spPr>
            <a:xfrm>
              <a:off x="4165102" y="3345416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CA84F08-8741-4FF0-A7FE-A9B4744E3C9A}"/>
                </a:ext>
              </a:extLst>
            </p:cNvPr>
            <p:cNvSpPr/>
            <p:nvPr/>
          </p:nvSpPr>
          <p:spPr>
            <a:xfrm>
              <a:off x="4291163" y="3389263"/>
              <a:ext cx="223346" cy="123320"/>
            </a:xfrm>
            <a:custGeom>
              <a:avLst/>
              <a:gdLst>
                <a:gd name="connsiteX0" fmla="*/ 211015 w 223346"/>
                <a:gd name="connsiteY0" fmla="*/ 36996 h 123320"/>
                <a:gd name="connsiteX1" fmla="*/ 150725 w 223346"/>
                <a:gd name="connsiteY1" fmla="*/ 8221 h 123320"/>
                <a:gd name="connsiteX2" fmla="*/ 100026 w 223346"/>
                <a:gd name="connsiteY2" fmla="*/ 0 h 123320"/>
                <a:gd name="connsiteX3" fmla="*/ 49328 w 223346"/>
                <a:gd name="connsiteY3" fmla="*/ 8221 h 123320"/>
                <a:gd name="connsiteX4" fmla="*/ 24664 w 223346"/>
                <a:gd name="connsiteY4" fmla="*/ 17813 h 123320"/>
                <a:gd name="connsiteX5" fmla="*/ 24664 w 223346"/>
                <a:gd name="connsiteY5" fmla="*/ 19183 h 123320"/>
                <a:gd name="connsiteX6" fmla="*/ 0 w 223346"/>
                <a:gd name="connsiteY6" fmla="*/ 79473 h 123320"/>
                <a:gd name="connsiteX7" fmla="*/ 63030 w 223346"/>
                <a:gd name="connsiteY7" fmla="*/ 110988 h 123320"/>
                <a:gd name="connsiteX8" fmla="*/ 73992 w 223346"/>
                <a:gd name="connsiteY8" fmla="*/ 123320 h 123320"/>
                <a:gd name="connsiteX9" fmla="*/ 223347 w 223346"/>
                <a:gd name="connsiteY9" fmla="*/ 123320 h 123320"/>
                <a:gd name="connsiteX10" fmla="*/ 223347 w 223346"/>
                <a:gd name="connsiteY10" fmla="*/ 61660 h 123320"/>
                <a:gd name="connsiteX11" fmla="*/ 211015 w 223346"/>
                <a:gd name="connsiteY11" fmla="*/ 36996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3346" h="123320">
                  <a:moveTo>
                    <a:pt x="211015" y="36996"/>
                  </a:moveTo>
                  <a:cubicBezTo>
                    <a:pt x="194572" y="23294"/>
                    <a:pt x="172648" y="13702"/>
                    <a:pt x="150725" y="8221"/>
                  </a:cubicBezTo>
                  <a:cubicBezTo>
                    <a:pt x="135652" y="4111"/>
                    <a:pt x="117839" y="0"/>
                    <a:pt x="100026" y="0"/>
                  </a:cubicBezTo>
                  <a:cubicBezTo>
                    <a:pt x="83584" y="0"/>
                    <a:pt x="65771" y="2740"/>
                    <a:pt x="49328" y="8221"/>
                  </a:cubicBezTo>
                  <a:cubicBezTo>
                    <a:pt x="41107" y="10962"/>
                    <a:pt x="32885" y="13702"/>
                    <a:pt x="24664" y="17813"/>
                  </a:cubicBezTo>
                  <a:lnTo>
                    <a:pt x="24664" y="19183"/>
                  </a:lnTo>
                  <a:cubicBezTo>
                    <a:pt x="24664" y="42477"/>
                    <a:pt x="15072" y="64401"/>
                    <a:pt x="0" y="79473"/>
                  </a:cubicBezTo>
                  <a:cubicBezTo>
                    <a:pt x="26034" y="87694"/>
                    <a:pt x="46588" y="98656"/>
                    <a:pt x="63030" y="110988"/>
                  </a:cubicBezTo>
                  <a:cubicBezTo>
                    <a:pt x="67141" y="115099"/>
                    <a:pt x="71252" y="117839"/>
                    <a:pt x="73992" y="123320"/>
                  </a:cubicBezTo>
                  <a:lnTo>
                    <a:pt x="223347" y="123320"/>
                  </a:lnTo>
                  <a:lnTo>
                    <a:pt x="223347" y="61660"/>
                  </a:lnTo>
                  <a:cubicBezTo>
                    <a:pt x="223347" y="52069"/>
                    <a:pt x="219236" y="42477"/>
                    <a:pt x="211015" y="36996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D0E2C3E-DE5F-4957-8D7E-533343071E92}"/>
                </a:ext>
              </a:extLst>
            </p:cNvPr>
            <p:cNvSpPr/>
            <p:nvPr/>
          </p:nvSpPr>
          <p:spPr>
            <a:xfrm>
              <a:off x="3939015" y="3389263"/>
              <a:ext cx="223346" cy="123320"/>
            </a:xfrm>
            <a:custGeom>
              <a:avLst/>
              <a:gdLst>
                <a:gd name="connsiteX0" fmla="*/ 160316 w 223346"/>
                <a:gd name="connsiteY0" fmla="*/ 110988 h 123320"/>
                <a:gd name="connsiteX1" fmla="*/ 160316 w 223346"/>
                <a:gd name="connsiteY1" fmla="*/ 110988 h 123320"/>
                <a:gd name="connsiteX2" fmla="*/ 223347 w 223346"/>
                <a:gd name="connsiteY2" fmla="*/ 79473 h 123320"/>
                <a:gd name="connsiteX3" fmla="*/ 198683 w 223346"/>
                <a:gd name="connsiteY3" fmla="*/ 19183 h 123320"/>
                <a:gd name="connsiteX4" fmla="*/ 198683 w 223346"/>
                <a:gd name="connsiteY4" fmla="*/ 16443 h 123320"/>
                <a:gd name="connsiteX5" fmla="*/ 174019 w 223346"/>
                <a:gd name="connsiteY5" fmla="*/ 8221 h 123320"/>
                <a:gd name="connsiteX6" fmla="*/ 123320 w 223346"/>
                <a:gd name="connsiteY6" fmla="*/ 0 h 123320"/>
                <a:gd name="connsiteX7" fmla="*/ 72622 w 223346"/>
                <a:gd name="connsiteY7" fmla="*/ 8221 h 123320"/>
                <a:gd name="connsiteX8" fmla="*/ 12332 w 223346"/>
                <a:gd name="connsiteY8" fmla="*/ 36996 h 123320"/>
                <a:gd name="connsiteX9" fmla="*/ 0 w 223346"/>
                <a:gd name="connsiteY9" fmla="*/ 61660 h 123320"/>
                <a:gd name="connsiteX10" fmla="*/ 0 w 223346"/>
                <a:gd name="connsiteY10" fmla="*/ 123320 h 123320"/>
                <a:gd name="connsiteX11" fmla="*/ 147984 w 223346"/>
                <a:gd name="connsiteY11" fmla="*/ 123320 h 123320"/>
                <a:gd name="connsiteX12" fmla="*/ 160316 w 223346"/>
                <a:gd name="connsiteY12" fmla="*/ 110988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3346" h="123320">
                  <a:moveTo>
                    <a:pt x="160316" y="110988"/>
                  </a:moveTo>
                  <a:lnTo>
                    <a:pt x="160316" y="110988"/>
                  </a:lnTo>
                  <a:cubicBezTo>
                    <a:pt x="179499" y="97286"/>
                    <a:pt x="201423" y="86324"/>
                    <a:pt x="223347" y="79473"/>
                  </a:cubicBezTo>
                  <a:cubicBezTo>
                    <a:pt x="208274" y="63030"/>
                    <a:pt x="198683" y="42477"/>
                    <a:pt x="198683" y="19183"/>
                  </a:cubicBezTo>
                  <a:cubicBezTo>
                    <a:pt x="198683" y="17813"/>
                    <a:pt x="198683" y="17813"/>
                    <a:pt x="198683" y="16443"/>
                  </a:cubicBezTo>
                  <a:cubicBezTo>
                    <a:pt x="190461" y="13702"/>
                    <a:pt x="182240" y="9592"/>
                    <a:pt x="174019" y="8221"/>
                  </a:cubicBezTo>
                  <a:cubicBezTo>
                    <a:pt x="158946" y="4111"/>
                    <a:pt x="141133" y="0"/>
                    <a:pt x="123320" y="0"/>
                  </a:cubicBezTo>
                  <a:cubicBezTo>
                    <a:pt x="106878" y="0"/>
                    <a:pt x="89065" y="2740"/>
                    <a:pt x="72622" y="8221"/>
                  </a:cubicBezTo>
                  <a:cubicBezTo>
                    <a:pt x="50698" y="15072"/>
                    <a:pt x="30145" y="24664"/>
                    <a:pt x="12332" y="36996"/>
                  </a:cubicBezTo>
                  <a:cubicBezTo>
                    <a:pt x="4111" y="42477"/>
                    <a:pt x="0" y="52069"/>
                    <a:pt x="0" y="61660"/>
                  </a:cubicBezTo>
                  <a:lnTo>
                    <a:pt x="0" y="123320"/>
                  </a:lnTo>
                  <a:lnTo>
                    <a:pt x="147984" y="123320"/>
                  </a:lnTo>
                  <a:cubicBezTo>
                    <a:pt x="152095" y="117839"/>
                    <a:pt x="154835" y="115099"/>
                    <a:pt x="160316" y="110988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6" name="Graphic 26" descr="Lightbulb">
            <a:extLst>
              <a:ext uri="{FF2B5EF4-FFF2-40B4-BE49-F238E27FC236}">
                <a16:creationId xmlns:a16="http://schemas.microsoft.com/office/drawing/2014/main" id="{0F04C2B0-C8E0-4087-BD21-07E50F1E5AC2}"/>
              </a:ext>
            </a:extLst>
          </p:cNvPr>
          <p:cNvGrpSpPr/>
          <p:nvPr/>
        </p:nvGrpSpPr>
        <p:grpSpPr>
          <a:xfrm>
            <a:off x="4624534" y="4638207"/>
            <a:ext cx="657708" cy="657708"/>
            <a:chOff x="5767146" y="4992021"/>
            <a:chExt cx="657708" cy="657708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82E348F-4974-44DE-A51A-0CEB1A348A90}"/>
                </a:ext>
              </a:extLst>
            </p:cNvPr>
            <p:cNvSpPr/>
            <p:nvPr/>
          </p:nvSpPr>
          <p:spPr>
            <a:xfrm>
              <a:off x="6006935" y="5430493"/>
              <a:ext cx="178129" cy="41106"/>
            </a:xfrm>
            <a:custGeom>
              <a:avLst/>
              <a:gdLst>
                <a:gd name="connsiteX0" fmla="*/ 20553 w 178129"/>
                <a:gd name="connsiteY0" fmla="*/ 0 h 41106"/>
                <a:gd name="connsiteX1" fmla="*/ 157576 w 178129"/>
                <a:gd name="connsiteY1" fmla="*/ 0 h 41106"/>
                <a:gd name="connsiteX2" fmla="*/ 178129 w 178129"/>
                <a:gd name="connsiteY2" fmla="*/ 20553 h 41106"/>
                <a:gd name="connsiteX3" fmla="*/ 157576 w 178129"/>
                <a:gd name="connsiteY3" fmla="*/ 41107 h 41106"/>
                <a:gd name="connsiteX4" fmla="*/ 20553 w 178129"/>
                <a:gd name="connsiteY4" fmla="*/ 41107 h 41106"/>
                <a:gd name="connsiteX5" fmla="*/ 0 w 178129"/>
                <a:gd name="connsiteY5" fmla="*/ 20553 h 41106"/>
                <a:gd name="connsiteX6" fmla="*/ 20553 w 178129"/>
                <a:gd name="connsiteY6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129" h="41106">
                  <a:moveTo>
                    <a:pt x="20553" y="0"/>
                  </a:moveTo>
                  <a:lnTo>
                    <a:pt x="157576" y="0"/>
                  </a:lnTo>
                  <a:cubicBezTo>
                    <a:pt x="169223" y="0"/>
                    <a:pt x="178129" y="8906"/>
                    <a:pt x="178129" y="20553"/>
                  </a:cubicBezTo>
                  <a:cubicBezTo>
                    <a:pt x="178129" y="32200"/>
                    <a:pt x="169223" y="41107"/>
                    <a:pt x="157576" y="41107"/>
                  </a:cubicBezTo>
                  <a:lnTo>
                    <a:pt x="20553" y="41107"/>
                  </a:lnTo>
                  <a:cubicBezTo>
                    <a:pt x="8906" y="41107"/>
                    <a:pt x="0" y="32200"/>
                    <a:pt x="0" y="20553"/>
                  </a:cubicBezTo>
                  <a:cubicBezTo>
                    <a:pt x="0" y="8906"/>
                    <a:pt x="8906" y="0"/>
                    <a:pt x="20553" y="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0C1A9EBA-46A3-433D-A927-713624EB2FA5}"/>
                </a:ext>
              </a:extLst>
            </p:cNvPr>
            <p:cNvSpPr/>
            <p:nvPr/>
          </p:nvSpPr>
          <p:spPr>
            <a:xfrm>
              <a:off x="6006935" y="5499004"/>
              <a:ext cx="178129" cy="41106"/>
            </a:xfrm>
            <a:custGeom>
              <a:avLst/>
              <a:gdLst>
                <a:gd name="connsiteX0" fmla="*/ 20553 w 178129"/>
                <a:gd name="connsiteY0" fmla="*/ 0 h 41106"/>
                <a:gd name="connsiteX1" fmla="*/ 157576 w 178129"/>
                <a:gd name="connsiteY1" fmla="*/ 0 h 41106"/>
                <a:gd name="connsiteX2" fmla="*/ 178129 w 178129"/>
                <a:gd name="connsiteY2" fmla="*/ 20553 h 41106"/>
                <a:gd name="connsiteX3" fmla="*/ 157576 w 178129"/>
                <a:gd name="connsiteY3" fmla="*/ 41107 h 41106"/>
                <a:gd name="connsiteX4" fmla="*/ 20553 w 178129"/>
                <a:gd name="connsiteY4" fmla="*/ 41107 h 41106"/>
                <a:gd name="connsiteX5" fmla="*/ 0 w 178129"/>
                <a:gd name="connsiteY5" fmla="*/ 20553 h 41106"/>
                <a:gd name="connsiteX6" fmla="*/ 20553 w 178129"/>
                <a:gd name="connsiteY6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129" h="41106">
                  <a:moveTo>
                    <a:pt x="20553" y="0"/>
                  </a:moveTo>
                  <a:lnTo>
                    <a:pt x="157576" y="0"/>
                  </a:lnTo>
                  <a:cubicBezTo>
                    <a:pt x="169223" y="0"/>
                    <a:pt x="178129" y="8906"/>
                    <a:pt x="178129" y="20553"/>
                  </a:cubicBezTo>
                  <a:cubicBezTo>
                    <a:pt x="178129" y="32200"/>
                    <a:pt x="169223" y="41107"/>
                    <a:pt x="157576" y="41107"/>
                  </a:cubicBezTo>
                  <a:lnTo>
                    <a:pt x="20553" y="41107"/>
                  </a:lnTo>
                  <a:cubicBezTo>
                    <a:pt x="8906" y="41107"/>
                    <a:pt x="0" y="32200"/>
                    <a:pt x="0" y="20553"/>
                  </a:cubicBezTo>
                  <a:cubicBezTo>
                    <a:pt x="0" y="8906"/>
                    <a:pt x="8906" y="0"/>
                    <a:pt x="20553" y="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C69103C7-CDC2-42D5-9203-46A02DFA99E7}"/>
                </a:ext>
              </a:extLst>
            </p:cNvPr>
            <p:cNvSpPr/>
            <p:nvPr/>
          </p:nvSpPr>
          <p:spPr>
            <a:xfrm>
              <a:off x="6051467" y="5567515"/>
              <a:ext cx="89064" cy="41106"/>
            </a:xfrm>
            <a:custGeom>
              <a:avLst/>
              <a:gdLst>
                <a:gd name="connsiteX0" fmla="*/ 0 w 89064"/>
                <a:gd name="connsiteY0" fmla="*/ 0 h 41106"/>
                <a:gd name="connsiteX1" fmla="*/ 44532 w 89064"/>
                <a:gd name="connsiteY1" fmla="*/ 41107 h 41106"/>
                <a:gd name="connsiteX2" fmla="*/ 89065 w 89064"/>
                <a:gd name="connsiteY2" fmla="*/ 0 h 41106"/>
                <a:gd name="connsiteX3" fmla="*/ 0 w 89064"/>
                <a:gd name="connsiteY3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064" h="41106">
                  <a:moveTo>
                    <a:pt x="0" y="0"/>
                  </a:moveTo>
                  <a:cubicBezTo>
                    <a:pt x="2055" y="23294"/>
                    <a:pt x="21238" y="41107"/>
                    <a:pt x="44532" y="41107"/>
                  </a:cubicBezTo>
                  <a:cubicBezTo>
                    <a:pt x="67826" y="41107"/>
                    <a:pt x="87009" y="23294"/>
                    <a:pt x="8906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E1D5493E-EE6F-49E7-9D6A-109E6BE6922C}"/>
                </a:ext>
              </a:extLst>
            </p:cNvPr>
            <p:cNvSpPr/>
            <p:nvPr/>
          </p:nvSpPr>
          <p:spPr>
            <a:xfrm>
              <a:off x="5917870" y="5033127"/>
              <a:ext cx="356258" cy="369960"/>
            </a:xfrm>
            <a:custGeom>
              <a:avLst/>
              <a:gdLst>
                <a:gd name="connsiteX0" fmla="*/ 178129 w 356258"/>
                <a:gd name="connsiteY0" fmla="*/ 0 h 369960"/>
                <a:gd name="connsiteX1" fmla="*/ 178129 w 356258"/>
                <a:gd name="connsiteY1" fmla="*/ 0 h 369960"/>
                <a:gd name="connsiteX2" fmla="*/ 178129 w 356258"/>
                <a:gd name="connsiteY2" fmla="*/ 0 h 369960"/>
                <a:gd name="connsiteX3" fmla="*/ 0 w 356258"/>
                <a:gd name="connsiteY3" fmla="*/ 176074 h 369960"/>
                <a:gd name="connsiteX4" fmla="*/ 0 w 356258"/>
                <a:gd name="connsiteY4" fmla="*/ 182240 h 369960"/>
                <a:gd name="connsiteX5" fmla="*/ 12332 w 356258"/>
                <a:gd name="connsiteY5" fmla="*/ 243900 h 369960"/>
                <a:gd name="connsiteX6" fmla="*/ 43162 w 356258"/>
                <a:gd name="connsiteY6" fmla="*/ 294598 h 369960"/>
                <a:gd name="connsiteX7" fmla="*/ 84954 w 356258"/>
                <a:gd name="connsiteY7" fmla="*/ 362425 h 369960"/>
                <a:gd name="connsiteX8" fmla="*/ 97286 w 356258"/>
                <a:gd name="connsiteY8" fmla="*/ 369961 h 369960"/>
                <a:gd name="connsiteX9" fmla="*/ 258973 w 356258"/>
                <a:gd name="connsiteY9" fmla="*/ 369961 h 369960"/>
                <a:gd name="connsiteX10" fmla="*/ 271305 w 356258"/>
                <a:gd name="connsiteY10" fmla="*/ 362425 h 369960"/>
                <a:gd name="connsiteX11" fmla="*/ 313096 w 356258"/>
                <a:gd name="connsiteY11" fmla="*/ 294598 h 369960"/>
                <a:gd name="connsiteX12" fmla="*/ 343926 w 356258"/>
                <a:gd name="connsiteY12" fmla="*/ 243900 h 369960"/>
                <a:gd name="connsiteX13" fmla="*/ 356259 w 356258"/>
                <a:gd name="connsiteY13" fmla="*/ 182240 h 369960"/>
                <a:gd name="connsiteX14" fmla="*/ 356259 w 356258"/>
                <a:gd name="connsiteY14" fmla="*/ 176074 h 369960"/>
                <a:gd name="connsiteX15" fmla="*/ 178129 w 356258"/>
                <a:gd name="connsiteY15" fmla="*/ 0 h 369960"/>
                <a:gd name="connsiteX16" fmla="*/ 315152 w 356258"/>
                <a:gd name="connsiteY16" fmla="*/ 181555 h 369960"/>
                <a:gd name="connsiteX17" fmla="*/ 305560 w 356258"/>
                <a:gd name="connsiteY17" fmla="*/ 229513 h 369960"/>
                <a:gd name="connsiteX18" fmla="*/ 282266 w 356258"/>
                <a:gd name="connsiteY18" fmla="*/ 267194 h 369960"/>
                <a:gd name="connsiteX19" fmla="*/ 242530 w 356258"/>
                <a:gd name="connsiteY19" fmla="*/ 328854 h 369960"/>
                <a:gd name="connsiteX20" fmla="*/ 178129 w 356258"/>
                <a:gd name="connsiteY20" fmla="*/ 328854 h 369960"/>
                <a:gd name="connsiteX21" fmla="*/ 114414 w 356258"/>
                <a:gd name="connsiteY21" fmla="*/ 328854 h 369960"/>
                <a:gd name="connsiteX22" fmla="*/ 74677 w 356258"/>
                <a:gd name="connsiteY22" fmla="*/ 267194 h 369960"/>
                <a:gd name="connsiteX23" fmla="*/ 51383 w 356258"/>
                <a:gd name="connsiteY23" fmla="*/ 229513 h 369960"/>
                <a:gd name="connsiteX24" fmla="*/ 41792 w 356258"/>
                <a:gd name="connsiteY24" fmla="*/ 181555 h 369960"/>
                <a:gd name="connsiteX25" fmla="*/ 41792 w 356258"/>
                <a:gd name="connsiteY25" fmla="*/ 176074 h 369960"/>
                <a:gd name="connsiteX26" fmla="*/ 178814 w 356258"/>
                <a:gd name="connsiteY26" fmla="*/ 40422 h 369960"/>
                <a:gd name="connsiteX27" fmla="*/ 178814 w 356258"/>
                <a:gd name="connsiteY27" fmla="*/ 40422 h 369960"/>
                <a:gd name="connsiteX28" fmla="*/ 178814 w 356258"/>
                <a:gd name="connsiteY28" fmla="*/ 40422 h 369960"/>
                <a:gd name="connsiteX29" fmla="*/ 178814 w 356258"/>
                <a:gd name="connsiteY29" fmla="*/ 40422 h 369960"/>
                <a:gd name="connsiteX30" fmla="*/ 178814 w 356258"/>
                <a:gd name="connsiteY30" fmla="*/ 40422 h 369960"/>
                <a:gd name="connsiteX31" fmla="*/ 178814 w 356258"/>
                <a:gd name="connsiteY31" fmla="*/ 40422 h 369960"/>
                <a:gd name="connsiteX32" fmla="*/ 178814 w 356258"/>
                <a:gd name="connsiteY32" fmla="*/ 40422 h 369960"/>
                <a:gd name="connsiteX33" fmla="*/ 315837 w 356258"/>
                <a:gd name="connsiteY33" fmla="*/ 176074 h 369960"/>
                <a:gd name="connsiteX34" fmla="*/ 315837 w 356258"/>
                <a:gd name="connsiteY34" fmla="*/ 181555 h 369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56258" h="369960">
                  <a:moveTo>
                    <a:pt x="178129" y="0"/>
                  </a:moveTo>
                  <a:cubicBezTo>
                    <a:pt x="178129" y="0"/>
                    <a:pt x="178129" y="0"/>
                    <a:pt x="178129" y="0"/>
                  </a:cubicBezTo>
                  <a:cubicBezTo>
                    <a:pt x="178129" y="0"/>
                    <a:pt x="178129" y="0"/>
                    <a:pt x="178129" y="0"/>
                  </a:cubicBezTo>
                  <a:cubicBezTo>
                    <a:pt x="80843" y="685"/>
                    <a:pt x="2055" y="78788"/>
                    <a:pt x="0" y="176074"/>
                  </a:cubicBezTo>
                  <a:lnTo>
                    <a:pt x="0" y="182240"/>
                  </a:lnTo>
                  <a:cubicBezTo>
                    <a:pt x="685" y="203478"/>
                    <a:pt x="4796" y="224032"/>
                    <a:pt x="12332" y="243900"/>
                  </a:cubicBezTo>
                  <a:cubicBezTo>
                    <a:pt x="19868" y="262398"/>
                    <a:pt x="30145" y="279526"/>
                    <a:pt x="43162" y="294598"/>
                  </a:cubicBezTo>
                  <a:cubicBezTo>
                    <a:pt x="59605" y="312411"/>
                    <a:pt x="77418" y="347352"/>
                    <a:pt x="84954" y="362425"/>
                  </a:cubicBezTo>
                  <a:cubicBezTo>
                    <a:pt x="87009" y="367220"/>
                    <a:pt x="91805" y="369961"/>
                    <a:pt x="97286" y="369961"/>
                  </a:cubicBezTo>
                  <a:lnTo>
                    <a:pt x="258973" y="369961"/>
                  </a:lnTo>
                  <a:cubicBezTo>
                    <a:pt x="264453" y="369961"/>
                    <a:pt x="269249" y="367220"/>
                    <a:pt x="271305" y="362425"/>
                  </a:cubicBezTo>
                  <a:cubicBezTo>
                    <a:pt x="278841" y="347352"/>
                    <a:pt x="296654" y="312411"/>
                    <a:pt x="313096" y="294598"/>
                  </a:cubicBezTo>
                  <a:cubicBezTo>
                    <a:pt x="326114" y="279526"/>
                    <a:pt x="337075" y="262398"/>
                    <a:pt x="343926" y="243900"/>
                  </a:cubicBezTo>
                  <a:cubicBezTo>
                    <a:pt x="351463" y="224032"/>
                    <a:pt x="355573" y="203478"/>
                    <a:pt x="356259" y="182240"/>
                  </a:cubicBezTo>
                  <a:lnTo>
                    <a:pt x="356259" y="176074"/>
                  </a:lnTo>
                  <a:cubicBezTo>
                    <a:pt x="354203" y="78788"/>
                    <a:pt x="275415" y="685"/>
                    <a:pt x="178129" y="0"/>
                  </a:cubicBezTo>
                  <a:close/>
                  <a:moveTo>
                    <a:pt x="315152" y="181555"/>
                  </a:moveTo>
                  <a:cubicBezTo>
                    <a:pt x="314467" y="197998"/>
                    <a:pt x="311041" y="214440"/>
                    <a:pt x="305560" y="229513"/>
                  </a:cubicBezTo>
                  <a:cubicBezTo>
                    <a:pt x="300079" y="243215"/>
                    <a:pt x="292543" y="256232"/>
                    <a:pt x="282266" y="267194"/>
                  </a:cubicBezTo>
                  <a:cubicBezTo>
                    <a:pt x="266509" y="286377"/>
                    <a:pt x="252807" y="306930"/>
                    <a:pt x="242530" y="328854"/>
                  </a:cubicBezTo>
                  <a:lnTo>
                    <a:pt x="178129" y="328854"/>
                  </a:lnTo>
                  <a:lnTo>
                    <a:pt x="114414" y="328854"/>
                  </a:lnTo>
                  <a:cubicBezTo>
                    <a:pt x="103452" y="306930"/>
                    <a:pt x="89750" y="286377"/>
                    <a:pt x="74677" y="267194"/>
                  </a:cubicBezTo>
                  <a:cubicBezTo>
                    <a:pt x="65086" y="256232"/>
                    <a:pt x="56864" y="243215"/>
                    <a:pt x="51383" y="229513"/>
                  </a:cubicBezTo>
                  <a:cubicBezTo>
                    <a:pt x="45217" y="214440"/>
                    <a:pt x="42477" y="197998"/>
                    <a:pt x="41792" y="181555"/>
                  </a:cubicBezTo>
                  <a:lnTo>
                    <a:pt x="41792" y="176074"/>
                  </a:lnTo>
                  <a:cubicBezTo>
                    <a:pt x="43162" y="101397"/>
                    <a:pt x="104137" y="41107"/>
                    <a:pt x="178814" y="40422"/>
                  </a:cubicBezTo>
                  <a:lnTo>
                    <a:pt x="178814" y="40422"/>
                  </a:lnTo>
                  <a:lnTo>
                    <a:pt x="178814" y="40422"/>
                  </a:lnTo>
                  <a:cubicBezTo>
                    <a:pt x="178814" y="40422"/>
                    <a:pt x="178814" y="40422"/>
                    <a:pt x="178814" y="40422"/>
                  </a:cubicBezTo>
                  <a:cubicBezTo>
                    <a:pt x="178814" y="40422"/>
                    <a:pt x="178814" y="40422"/>
                    <a:pt x="178814" y="40422"/>
                  </a:cubicBezTo>
                  <a:lnTo>
                    <a:pt x="178814" y="40422"/>
                  </a:lnTo>
                  <a:lnTo>
                    <a:pt x="178814" y="40422"/>
                  </a:lnTo>
                  <a:cubicBezTo>
                    <a:pt x="253492" y="41107"/>
                    <a:pt x="314467" y="100712"/>
                    <a:pt x="315837" y="176074"/>
                  </a:cubicBezTo>
                  <a:lnTo>
                    <a:pt x="315837" y="181555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1" name="Graphic 27" descr="Rocket">
            <a:extLst>
              <a:ext uri="{FF2B5EF4-FFF2-40B4-BE49-F238E27FC236}">
                <a16:creationId xmlns:a16="http://schemas.microsoft.com/office/drawing/2014/main" id="{ED1DB33A-EBBB-4A6B-9B82-630011B2CE83}"/>
              </a:ext>
            </a:extLst>
          </p:cNvPr>
          <p:cNvGrpSpPr/>
          <p:nvPr/>
        </p:nvGrpSpPr>
        <p:grpSpPr>
          <a:xfrm>
            <a:off x="5767146" y="1240929"/>
            <a:ext cx="657708" cy="657708"/>
            <a:chOff x="5767146" y="1240929"/>
            <a:chExt cx="657708" cy="657708"/>
          </a:xfrm>
        </p:grpSpPr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2D18853D-9136-483F-BC23-4564A5AC8FB2}"/>
                </a:ext>
              </a:extLst>
            </p:cNvPr>
            <p:cNvSpPr/>
            <p:nvPr/>
          </p:nvSpPr>
          <p:spPr>
            <a:xfrm>
              <a:off x="6246039" y="1294851"/>
              <a:ext cx="125691" cy="120781"/>
            </a:xfrm>
            <a:custGeom>
              <a:avLst/>
              <a:gdLst>
                <a:gd name="connsiteX0" fmla="*/ 122635 w 125691"/>
                <a:gd name="connsiteY0" fmla="*/ 3627 h 120781"/>
                <a:gd name="connsiteX1" fmla="*/ 0 w 125691"/>
                <a:gd name="connsiteY1" fmla="*/ 18699 h 120781"/>
                <a:gd name="connsiteX2" fmla="*/ 56179 w 125691"/>
                <a:gd name="connsiteY2" fmla="*/ 63232 h 120781"/>
                <a:gd name="connsiteX3" fmla="*/ 101397 w 125691"/>
                <a:gd name="connsiteY3" fmla="*/ 120781 h 120781"/>
                <a:gd name="connsiteX4" fmla="*/ 122635 w 125691"/>
                <a:gd name="connsiteY4" fmla="*/ 3627 h 12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691" h="120781">
                  <a:moveTo>
                    <a:pt x="122635" y="3627"/>
                  </a:moveTo>
                  <a:cubicBezTo>
                    <a:pt x="113044" y="-5965"/>
                    <a:pt x="51383" y="4997"/>
                    <a:pt x="0" y="18699"/>
                  </a:cubicBezTo>
                  <a:cubicBezTo>
                    <a:pt x="18498" y="29661"/>
                    <a:pt x="37681" y="44734"/>
                    <a:pt x="56179" y="63232"/>
                  </a:cubicBezTo>
                  <a:cubicBezTo>
                    <a:pt x="75362" y="82415"/>
                    <a:pt x="90435" y="101598"/>
                    <a:pt x="101397" y="120781"/>
                  </a:cubicBezTo>
                  <a:cubicBezTo>
                    <a:pt x="115099" y="68027"/>
                    <a:pt x="132912" y="13218"/>
                    <a:pt x="122635" y="3627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BCAD336C-EF7F-43BA-84F8-906E721E397E}"/>
                </a:ext>
              </a:extLst>
            </p:cNvPr>
            <p:cNvSpPr/>
            <p:nvPr/>
          </p:nvSpPr>
          <p:spPr>
            <a:xfrm>
              <a:off x="5819945" y="1483201"/>
              <a:ext cx="167121" cy="159846"/>
            </a:xfrm>
            <a:custGeom>
              <a:avLst/>
              <a:gdLst>
                <a:gd name="connsiteX0" fmla="*/ 167121 w 167121"/>
                <a:gd name="connsiteY0" fmla="*/ 10534 h 159846"/>
                <a:gd name="connsiteX1" fmla="*/ 143827 w 167121"/>
                <a:gd name="connsiteY1" fmla="*/ 1627 h 159846"/>
                <a:gd name="connsiteX2" fmla="*/ 116423 w 167121"/>
                <a:gd name="connsiteY2" fmla="*/ 7108 h 159846"/>
                <a:gd name="connsiteX3" fmla="*/ 7490 w 167121"/>
                <a:gd name="connsiteY3" fmla="*/ 116041 h 159846"/>
                <a:gd name="connsiteX4" fmla="*/ 30784 w 167121"/>
                <a:gd name="connsiteY4" fmla="*/ 159203 h 159846"/>
                <a:gd name="connsiteX5" fmla="*/ 121904 w 167121"/>
                <a:gd name="connsiteY5" fmla="*/ 138650 h 159846"/>
                <a:gd name="connsiteX6" fmla="*/ 167121 w 167121"/>
                <a:gd name="connsiteY6" fmla="*/ 10534 h 159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121" h="159846">
                  <a:moveTo>
                    <a:pt x="167121" y="10534"/>
                  </a:moveTo>
                  <a:lnTo>
                    <a:pt x="143827" y="1627"/>
                  </a:lnTo>
                  <a:cubicBezTo>
                    <a:pt x="134236" y="-1798"/>
                    <a:pt x="123959" y="257"/>
                    <a:pt x="116423" y="7108"/>
                  </a:cubicBezTo>
                  <a:lnTo>
                    <a:pt x="7490" y="116041"/>
                  </a:lnTo>
                  <a:cubicBezTo>
                    <a:pt x="-10323" y="133854"/>
                    <a:pt x="6120" y="164684"/>
                    <a:pt x="30784" y="159203"/>
                  </a:cubicBezTo>
                  <a:lnTo>
                    <a:pt x="121904" y="138650"/>
                  </a:lnTo>
                  <a:cubicBezTo>
                    <a:pt x="129440" y="104394"/>
                    <a:pt x="141772" y="58492"/>
                    <a:pt x="167121" y="1053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943716B3-1346-4B98-A2C8-85BB3882A91E}"/>
                </a:ext>
              </a:extLst>
            </p:cNvPr>
            <p:cNvSpPr/>
            <p:nvPr/>
          </p:nvSpPr>
          <p:spPr>
            <a:xfrm>
              <a:off x="6021352" y="1672549"/>
              <a:ext cx="160163" cy="172218"/>
            </a:xfrm>
            <a:custGeom>
              <a:avLst/>
              <a:gdLst>
                <a:gd name="connsiteX0" fmla="*/ 147270 w 160163"/>
                <a:gd name="connsiteY0" fmla="*/ 0 h 172218"/>
                <a:gd name="connsiteX1" fmla="*/ 21894 w 160163"/>
                <a:gd name="connsiteY1" fmla="*/ 43847 h 172218"/>
                <a:gd name="connsiteX2" fmla="*/ 656 w 160163"/>
                <a:gd name="connsiteY2" fmla="*/ 141133 h 172218"/>
                <a:gd name="connsiteX3" fmla="*/ 43818 w 160163"/>
                <a:gd name="connsiteY3" fmla="*/ 164427 h 172218"/>
                <a:gd name="connsiteX4" fmla="*/ 152751 w 160163"/>
                <a:gd name="connsiteY4" fmla="*/ 55494 h 172218"/>
                <a:gd name="connsiteX5" fmla="*/ 158232 w 160163"/>
                <a:gd name="connsiteY5" fmla="*/ 28090 h 172218"/>
                <a:gd name="connsiteX6" fmla="*/ 147270 w 160163"/>
                <a:gd name="connsiteY6" fmla="*/ 0 h 17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163" h="172218">
                  <a:moveTo>
                    <a:pt x="147270" y="0"/>
                  </a:moveTo>
                  <a:cubicBezTo>
                    <a:pt x="101367" y="23979"/>
                    <a:pt x="57520" y="36996"/>
                    <a:pt x="21894" y="43847"/>
                  </a:cubicBezTo>
                  <a:lnTo>
                    <a:pt x="656" y="141133"/>
                  </a:lnTo>
                  <a:cubicBezTo>
                    <a:pt x="-4825" y="165797"/>
                    <a:pt x="25320" y="182925"/>
                    <a:pt x="43818" y="164427"/>
                  </a:cubicBezTo>
                  <a:lnTo>
                    <a:pt x="152751" y="55494"/>
                  </a:lnTo>
                  <a:cubicBezTo>
                    <a:pt x="159602" y="48643"/>
                    <a:pt x="162342" y="37681"/>
                    <a:pt x="158232" y="28090"/>
                  </a:cubicBezTo>
                  <a:lnTo>
                    <a:pt x="147270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95902C0-4A46-47DF-9AAB-CB4C5EC9C9A8}"/>
                </a:ext>
              </a:extLst>
            </p:cNvPr>
            <p:cNvSpPr/>
            <p:nvPr/>
          </p:nvSpPr>
          <p:spPr>
            <a:xfrm>
              <a:off x="5965828" y="1325882"/>
              <a:ext cx="368590" cy="367905"/>
            </a:xfrm>
            <a:custGeom>
              <a:avLst/>
              <a:gdLst>
                <a:gd name="connsiteX0" fmla="*/ 243215 w 368590"/>
                <a:gd name="connsiteY0" fmla="*/ 0 h 367905"/>
                <a:gd name="connsiteX1" fmla="*/ 112358 w 368590"/>
                <a:gd name="connsiteY1" fmla="*/ 89065 h 367905"/>
                <a:gd name="connsiteX2" fmla="*/ 0 w 368590"/>
                <a:gd name="connsiteY2" fmla="*/ 325428 h 367905"/>
                <a:gd name="connsiteX3" fmla="*/ 42477 w 368590"/>
                <a:gd name="connsiteY3" fmla="*/ 367905 h 367905"/>
                <a:gd name="connsiteX4" fmla="*/ 279526 w 368590"/>
                <a:gd name="connsiteY4" fmla="*/ 256232 h 367905"/>
                <a:gd name="connsiteX5" fmla="*/ 368591 w 368590"/>
                <a:gd name="connsiteY5" fmla="*/ 126061 h 367905"/>
                <a:gd name="connsiteX6" fmla="*/ 316522 w 368590"/>
                <a:gd name="connsiteY6" fmla="*/ 50698 h 367905"/>
                <a:gd name="connsiteX7" fmla="*/ 243215 w 368590"/>
                <a:gd name="connsiteY7" fmla="*/ 0 h 367905"/>
                <a:gd name="connsiteX8" fmla="*/ 278156 w 368590"/>
                <a:gd name="connsiteY8" fmla="*/ 147984 h 367905"/>
                <a:gd name="connsiteX9" fmla="*/ 219921 w 368590"/>
                <a:gd name="connsiteY9" fmla="*/ 147984 h 367905"/>
                <a:gd name="connsiteX10" fmla="*/ 219921 w 368590"/>
                <a:gd name="connsiteY10" fmla="*/ 89750 h 367905"/>
                <a:gd name="connsiteX11" fmla="*/ 278156 w 368590"/>
                <a:gd name="connsiteY11" fmla="*/ 89750 h 367905"/>
                <a:gd name="connsiteX12" fmla="*/ 278156 w 368590"/>
                <a:gd name="connsiteY12" fmla="*/ 147984 h 367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8590" h="367905">
                  <a:moveTo>
                    <a:pt x="243215" y="0"/>
                  </a:moveTo>
                  <a:cubicBezTo>
                    <a:pt x="202793" y="16443"/>
                    <a:pt x="156891" y="44532"/>
                    <a:pt x="112358" y="89065"/>
                  </a:cubicBezTo>
                  <a:cubicBezTo>
                    <a:pt x="30830" y="170593"/>
                    <a:pt x="6851" y="269249"/>
                    <a:pt x="0" y="325428"/>
                  </a:cubicBezTo>
                  <a:lnTo>
                    <a:pt x="42477" y="367905"/>
                  </a:lnTo>
                  <a:cubicBezTo>
                    <a:pt x="98656" y="361054"/>
                    <a:pt x="197998" y="337760"/>
                    <a:pt x="279526" y="256232"/>
                  </a:cubicBezTo>
                  <a:cubicBezTo>
                    <a:pt x="324058" y="211700"/>
                    <a:pt x="352148" y="166482"/>
                    <a:pt x="368591" y="126061"/>
                  </a:cubicBezTo>
                  <a:cubicBezTo>
                    <a:pt x="359684" y="103452"/>
                    <a:pt x="341871" y="76733"/>
                    <a:pt x="316522" y="50698"/>
                  </a:cubicBezTo>
                  <a:cubicBezTo>
                    <a:pt x="291858" y="26719"/>
                    <a:pt x="265824" y="8906"/>
                    <a:pt x="243215" y="0"/>
                  </a:cubicBezTo>
                  <a:close/>
                  <a:moveTo>
                    <a:pt x="278156" y="147984"/>
                  </a:moveTo>
                  <a:cubicBezTo>
                    <a:pt x="262398" y="163742"/>
                    <a:pt x="236364" y="163742"/>
                    <a:pt x="219921" y="147984"/>
                  </a:cubicBezTo>
                  <a:cubicBezTo>
                    <a:pt x="204164" y="132227"/>
                    <a:pt x="204164" y="106192"/>
                    <a:pt x="219921" y="89750"/>
                  </a:cubicBezTo>
                  <a:cubicBezTo>
                    <a:pt x="235679" y="73992"/>
                    <a:pt x="261713" y="73992"/>
                    <a:pt x="278156" y="89750"/>
                  </a:cubicBezTo>
                  <a:cubicBezTo>
                    <a:pt x="293913" y="106192"/>
                    <a:pt x="293913" y="132227"/>
                    <a:pt x="278156" y="14798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638A3A7C-7821-44D7-BBEF-6B125DE2475F}"/>
                </a:ext>
              </a:extLst>
            </p:cNvPr>
            <p:cNvSpPr/>
            <p:nvPr/>
          </p:nvSpPr>
          <p:spPr>
            <a:xfrm>
              <a:off x="5885134" y="1676903"/>
              <a:ext cx="97579" cy="97781"/>
            </a:xfrm>
            <a:custGeom>
              <a:avLst/>
              <a:gdLst>
                <a:gd name="connsiteX0" fmla="*/ 80009 w 97579"/>
                <a:gd name="connsiteY0" fmla="*/ 17570 h 97781"/>
                <a:gd name="connsiteX1" fmla="*/ 47809 w 97579"/>
                <a:gd name="connsiteY1" fmla="*/ 10719 h 97781"/>
                <a:gd name="connsiteX2" fmla="*/ 1906 w 97579"/>
                <a:gd name="connsiteY2" fmla="*/ 95673 h 97781"/>
                <a:gd name="connsiteX3" fmla="*/ 86860 w 97579"/>
                <a:gd name="connsiteY3" fmla="*/ 49771 h 97781"/>
                <a:gd name="connsiteX4" fmla="*/ 80009 w 97579"/>
                <a:gd name="connsiteY4" fmla="*/ 17570 h 9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579" h="97781">
                  <a:moveTo>
                    <a:pt x="80009" y="17570"/>
                  </a:moveTo>
                  <a:cubicBezTo>
                    <a:pt x="69047" y="6609"/>
                    <a:pt x="70417" y="-11889"/>
                    <a:pt x="47809" y="10719"/>
                  </a:cubicBezTo>
                  <a:cubicBezTo>
                    <a:pt x="25200" y="33328"/>
                    <a:pt x="-8371" y="84711"/>
                    <a:pt x="1906" y="95673"/>
                  </a:cubicBezTo>
                  <a:cubicBezTo>
                    <a:pt x="12868" y="106635"/>
                    <a:pt x="64251" y="72379"/>
                    <a:pt x="86860" y="49771"/>
                  </a:cubicBezTo>
                  <a:cubicBezTo>
                    <a:pt x="109469" y="26477"/>
                    <a:pt x="90971" y="27847"/>
                    <a:pt x="80009" y="1757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7" name="Graphic 25" descr="Puzzle">
            <a:extLst>
              <a:ext uri="{FF2B5EF4-FFF2-40B4-BE49-F238E27FC236}">
                <a16:creationId xmlns:a16="http://schemas.microsoft.com/office/drawing/2014/main" id="{4BA16ABB-9C93-421B-A4F7-253D5E78C3F6}"/>
              </a:ext>
            </a:extLst>
          </p:cNvPr>
          <p:cNvSpPr/>
          <p:nvPr/>
        </p:nvSpPr>
        <p:spPr>
          <a:xfrm>
            <a:off x="7614399" y="2590510"/>
            <a:ext cx="548090" cy="548090"/>
          </a:xfrm>
          <a:custGeom>
            <a:avLst/>
            <a:gdLst>
              <a:gd name="connsiteX0" fmla="*/ 354203 w 548090"/>
              <a:gd name="connsiteY0" fmla="*/ 415863 h 548090"/>
              <a:gd name="connsiteX1" fmla="*/ 324743 w 548090"/>
              <a:gd name="connsiteY1" fmla="*/ 325428 h 548090"/>
              <a:gd name="connsiteX2" fmla="*/ 329539 w 548090"/>
              <a:gd name="connsiteY2" fmla="*/ 320633 h 548090"/>
              <a:gd name="connsiteX3" fmla="*/ 421344 w 548090"/>
              <a:gd name="connsiteY3" fmla="*/ 348722 h 548090"/>
              <a:gd name="connsiteX4" fmla="*/ 469987 w 548090"/>
              <a:gd name="connsiteY4" fmla="*/ 387774 h 548090"/>
              <a:gd name="connsiteX5" fmla="*/ 548090 w 548090"/>
              <a:gd name="connsiteY5" fmla="*/ 309671 h 548090"/>
              <a:gd name="connsiteX6" fmla="*/ 431621 w 548090"/>
              <a:gd name="connsiteY6" fmla="*/ 193202 h 548090"/>
              <a:gd name="connsiteX7" fmla="*/ 470672 w 548090"/>
              <a:gd name="connsiteY7" fmla="*/ 144559 h 548090"/>
              <a:gd name="connsiteX8" fmla="*/ 498762 w 548090"/>
              <a:gd name="connsiteY8" fmla="*/ 52754 h 548090"/>
              <a:gd name="connsiteX9" fmla="*/ 493966 w 548090"/>
              <a:gd name="connsiteY9" fmla="*/ 47958 h 548090"/>
              <a:gd name="connsiteX10" fmla="*/ 403531 w 548090"/>
              <a:gd name="connsiteY10" fmla="*/ 77418 h 548090"/>
              <a:gd name="connsiteX11" fmla="*/ 354888 w 548090"/>
              <a:gd name="connsiteY11" fmla="*/ 116469 h 548090"/>
              <a:gd name="connsiteX12" fmla="*/ 238419 w 548090"/>
              <a:gd name="connsiteY12" fmla="*/ 0 h 548090"/>
              <a:gd name="connsiteX13" fmla="*/ 159631 w 548090"/>
              <a:gd name="connsiteY13" fmla="*/ 78103 h 548090"/>
              <a:gd name="connsiteX14" fmla="*/ 198683 w 548090"/>
              <a:gd name="connsiteY14" fmla="*/ 126746 h 548090"/>
              <a:gd name="connsiteX15" fmla="*/ 228142 w 548090"/>
              <a:gd name="connsiteY15" fmla="*/ 217181 h 548090"/>
              <a:gd name="connsiteX16" fmla="*/ 223347 w 548090"/>
              <a:gd name="connsiteY16" fmla="*/ 221976 h 548090"/>
              <a:gd name="connsiteX17" fmla="*/ 131542 w 548090"/>
              <a:gd name="connsiteY17" fmla="*/ 193887 h 548090"/>
              <a:gd name="connsiteX18" fmla="*/ 82899 w 548090"/>
              <a:gd name="connsiteY18" fmla="*/ 154835 h 548090"/>
              <a:gd name="connsiteX19" fmla="*/ 0 w 548090"/>
              <a:gd name="connsiteY19" fmla="*/ 238419 h 548090"/>
              <a:gd name="connsiteX20" fmla="*/ 116469 w 548090"/>
              <a:gd name="connsiteY20" fmla="*/ 354888 h 548090"/>
              <a:gd name="connsiteX21" fmla="*/ 77418 w 548090"/>
              <a:gd name="connsiteY21" fmla="*/ 403531 h 548090"/>
              <a:gd name="connsiteX22" fmla="*/ 49328 w 548090"/>
              <a:gd name="connsiteY22" fmla="*/ 495336 h 548090"/>
              <a:gd name="connsiteX23" fmla="*/ 54124 w 548090"/>
              <a:gd name="connsiteY23" fmla="*/ 500132 h 548090"/>
              <a:gd name="connsiteX24" fmla="*/ 144559 w 548090"/>
              <a:gd name="connsiteY24" fmla="*/ 470672 h 548090"/>
              <a:gd name="connsiteX25" fmla="*/ 193202 w 548090"/>
              <a:gd name="connsiteY25" fmla="*/ 431621 h 548090"/>
              <a:gd name="connsiteX26" fmla="*/ 309671 w 548090"/>
              <a:gd name="connsiteY26" fmla="*/ 548090 h 548090"/>
              <a:gd name="connsiteX27" fmla="*/ 393255 w 548090"/>
              <a:gd name="connsiteY27" fmla="*/ 464506 h 548090"/>
              <a:gd name="connsiteX28" fmla="*/ 354203 w 548090"/>
              <a:gd name="connsiteY28" fmla="*/ 415863 h 548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48090" h="548090">
                <a:moveTo>
                  <a:pt x="354203" y="415863"/>
                </a:moveTo>
                <a:cubicBezTo>
                  <a:pt x="308986" y="417234"/>
                  <a:pt x="292543" y="358999"/>
                  <a:pt x="324743" y="325428"/>
                </a:cubicBezTo>
                <a:lnTo>
                  <a:pt x="329539" y="320633"/>
                </a:lnTo>
                <a:cubicBezTo>
                  <a:pt x="363110" y="288432"/>
                  <a:pt x="422714" y="303505"/>
                  <a:pt x="421344" y="348722"/>
                </a:cubicBezTo>
                <a:cubicBezTo>
                  <a:pt x="420659" y="374757"/>
                  <a:pt x="451489" y="406272"/>
                  <a:pt x="469987" y="387774"/>
                </a:cubicBezTo>
                <a:lnTo>
                  <a:pt x="548090" y="309671"/>
                </a:lnTo>
                <a:lnTo>
                  <a:pt x="431621" y="193202"/>
                </a:lnTo>
                <a:cubicBezTo>
                  <a:pt x="413123" y="174704"/>
                  <a:pt x="444638" y="143874"/>
                  <a:pt x="470672" y="144559"/>
                </a:cubicBezTo>
                <a:cubicBezTo>
                  <a:pt x="515890" y="145929"/>
                  <a:pt x="530962" y="86324"/>
                  <a:pt x="498762" y="52754"/>
                </a:cubicBezTo>
                <a:lnTo>
                  <a:pt x="493966" y="47958"/>
                </a:lnTo>
                <a:cubicBezTo>
                  <a:pt x="460396" y="15758"/>
                  <a:pt x="402161" y="32200"/>
                  <a:pt x="403531" y="77418"/>
                </a:cubicBezTo>
                <a:cubicBezTo>
                  <a:pt x="404216" y="103452"/>
                  <a:pt x="373386" y="134967"/>
                  <a:pt x="354888" y="116469"/>
                </a:cubicBezTo>
                <a:lnTo>
                  <a:pt x="238419" y="0"/>
                </a:lnTo>
                <a:lnTo>
                  <a:pt x="159631" y="78103"/>
                </a:lnTo>
                <a:cubicBezTo>
                  <a:pt x="141133" y="96601"/>
                  <a:pt x="172648" y="127431"/>
                  <a:pt x="198683" y="126746"/>
                </a:cubicBezTo>
                <a:cubicBezTo>
                  <a:pt x="243900" y="125376"/>
                  <a:pt x="260343" y="183610"/>
                  <a:pt x="228142" y="217181"/>
                </a:cubicBezTo>
                <a:lnTo>
                  <a:pt x="223347" y="221976"/>
                </a:lnTo>
                <a:cubicBezTo>
                  <a:pt x="189776" y="254177"/>
                  <a:pt x="130171" y="239104"/>
                  <a:pt x="131542" y="193887"/>
                </a:cubicBezTo>
                <a:cubicBezTo>
                  <a:pt x="132227" y="167853"/>
                  <a:pt x="101397" y="136337"/>
                  <a:pt x="82899" y="154835"/>
                </a:cubicBezTo>
                <a:lnTo>
                  <a:pt x="0" y="238419"/>
                </a:lnTo>
                <a:lnTo>
                  <a:pt x="116469" y="354888"/>
                </a:lnTo>
                <a:cubicBezTo>
                  <a:pt x="134967" y="373386"/>
                  <a:pt x="103452" y="404216"/>
                  <a:pt x="77418" y="403531"/>
                </a:cubicBezTo>
                <a:cubicBezTo>
                  <a:pt x="32200" y="402161"/>
                  <a:pt x="17128" y="461766"/>
                  <a:pt x="49328" y="495336"/>
                </a:cubicBezTo>
                <a:lnTo>
                  <a:pt x="54124" y="500132"/>
                </a:lnTo>
                <a:cubicBezTo>
                  <a:pt x="87694" y="532332"/>
                  <a:pt x="145929" y="515890"/>
                  <a:pt x="144559" y="470672"/>
                </a:cubicBezTo>
                <a:cubicBezTo>
                  <a:pt x="143874" y="444638"/>
                  <a:pt x="174704" y="413123"/>
                  <a:pt x="193202" y="431621"/>
                </a:cubicBezTo>
                <a:lnTo>
                  <a:pt x="309671" y="548090"/>
                </a:lnTo>
                <a:lnTo>
                  <a:pt x="393255" y="464506"/>
                </a:lnTo>
                <a:cubicBezTo>
                  <a:pt x="411753" y="446008"/>
                  <a:pt x="380923" y="415178"/>
                  <a:pt x="354203" y="415863"/>
                </a:cubicBezTo>
                <a:close/>
              </a:path>
            </a:pathLst>
          </a:custGeom>
          <a:solidFill>
            <a:srgbClr val="000000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18" name="Graphic 117" descr="Research">
            <a:extLst>
              <a:ext uri="{FF2B5EF4-FFF2-40B4-BE49-F238E27FC236}">
                <a16:creationId xmlns:a16="http://schemas.microsoft.com/office/drawing/2014/main" id="{D893DC70-6A69-4BA0-B927-08F12FF3C0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84120" y="4383669"/>
            <a:ext cx="539357" cy="539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022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Cycle w/ 5 Parts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81A7473-A4B1-496E-A661-7A066824B791}"/>
              </a:ext>
            </a:extLst>
          </p:cNvPr>
          <p:cNvGrpSpPr/>
          <p:nvPr/>
        </p:nvGrpSpPr>
        <p:grpSpPr>
          <a:xfrm>
            <a:off x="8923583" y="2820743"/>
            <a:ext cx="2926080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9A15DED-A111-4745-9207-C44E7A19725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91C7224-D412-4E8A-9209-2F6887B1231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BD3AEBB-FA58-4433-8DA0-3567B5F5F24D}"/>
              </a:ext>
            </a:extLst>
          </p:cNvPr>
          <p:cNvGrpSpPr/>
          <p:nvPr/>
        </p:nvGrpSpPr>
        <p:grpSpPr>
          <a:xfrm>
            <a:off x="334542" y="3636471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CCDB20E-44DE-4F96-976B-1D51122B48C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8CB8BD9-032A-4A41-98C7-90CAE3F5086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66A5E6E-1795-4A80-B036-5DAC8B2949AE}"/>
              </a:ext>
            </a:extLst>
          </p:cNvPr>
          <p:cNvGrpSpPr/>
          <p:nvPr/>
        </p:nvGrpSpPr>
        <p:grpSpPr>
          <a:xfrm>
            <a:off x="8931378" y="1175310"/>
            <a:ext cx="2926080" cy="1290153"/>
            <a:chOff x="8921977" y="1466725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559460D-2592-4793-AA75-71B851D4A4F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B759C09-0761-489D-8123-0F97AF79488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8BE7BEB-A236-4DE2-89BE-9E45AE0CE103}"/>
              </a:ext>
            </a:extLst>
          </p:cNvPr>
          <p:cNvGrpSpPr/>
          <p:nvPr/>
        </p:nvGrpSpPr>
        <p:grpSpPr>
          <a:xfrm>
            <a:off x="342337" y="1931377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2BC449C-025E-44AD-A6F7-FAC682C4372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F6A4918-AC25-4257-A6B0-78C9C06EDB1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aphic 44" descr="Users">
            <a:extLst>
              <a:ext uri="{FF2B5EF4-FFF2-40B4-BE49-F238E27FC236}">
                <a16:creationId xmlns:a16="http://schemas.microsoft.com/office/drawing/2014/main" id="{7B85AD2B-DB40-4381-AB09-57ADC2BD6180}"/>
              </a:ext>
            </a:extLst>
          </p:cNvPr>
          <p:cNvGrpSpPr/>
          <p:nvPr/>
        </p:nvGrpSpPr>
        <p:grpSpPr>
          <a:xfrm>
            <a:off x="620143" y="2033420"/>
            <a:ext cx="436111" cy="272050"/>
            <a:chOff x="620143" y="2033420"/>
            <a:chExt cx="436111" cy="272050"/>
          </a:xfrm>
          <a:solidFill>
            <a:schemeClr val="accent1"/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300154B-6FC4-45F5-8429-FCB36CC13FFA}"/>
                </a:ext>
              </a:extLst>
            </p:cNvPr>
            <p:cNvSpPr/>
            <p:nvPr/>
          </p:nvSpPr>
          <p:spPr>
            <a:xfrm>
              <a:off x="666870" y="2033420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35C6FD4-22ED-4DDE-AD16-8CCE16192308}"/>
                </a:ext>
              </a:extLst>
            </p:cNvPr>
            <p:cNvSpPr/>
            <p:nvPr/>
          </p:nvSpPr>
          <p:spPr>
            <a:xfrm>
              <a:off x="916076" y="2033420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1855C7D-C6CF-4681-8345-1FD8FF4BB880}"/>
                </a:ext>
              </a:extLst>
            </p:cNvPr>
            <p:cNvSpPr/>
            <p:nvPr/>
          </p:nvSpPr>
          <p:spPr>
            <a:xfrm>
              <a:off x="744747" y="2212018"/>
              <a:ext cx="186904" cy="93452"/>
            </a:xfrm>
            <a:custGeom>
              <a:avLst/>
              <a:gdLst>
                <a:gd name="connsiteX0" fmla="*/ 186905 w 186904"/>
                <a:gd name="connsiteY0" fmla="*/ 93452 h 93452"/>
                <a:gd name="connsiteX1" fmla="*/ 186905 w 186904"/>
                <a:gd name="connsiteY1" fmla="*/ 46726 h 93452"/>
                <a:gd name="connsiteX2" fmla="*/ 177560 w 186904"/>
                <a:gd name="connsiteY2" fmla="*/ 28036 h 93452"/>
                <a:gd name="connsiteX3" fmla="*/ 131872 w 186904"/>
                <a:gd name="connsiteY3" fmla="*/ 6230 h 93452"/>
                <a:gd name="connsiteX4" fmla="*/ 93452 w 186904"/>
                <a:gd name="connsiteY4" fmla="*/ 0 h 93452"/>
                <a:gd name="connsiteX5" fmla="*/ 55033 w 186904"/>
                <a:gd name="connsiteY5" fmla="*/ 6230 h 93452"/>
                <a:gd name="connsiteX6" fmla="*/ 9345 w 186904"/>
                <a:gd name="connsiteY6" fmla="*/ 28036 h 93452"/>
                <a:gd name="connsiteX7" fmla="*/ 0 w 186904"/>
                <a:gd name="connsiteY7" fmla="*/ 46726 h 93452"/>
                <a:gd name="connsiteX8" fmla="*/ 0 w 186904"/>
                <a:gd name="connsiteY8" fmla="*/ 93452 h 93452"/>
                <a:gd name="connsiteX9" fmla="*/ 186905 w 186904"/>
                <a:gd name="connsiteY9" fmla="*/ 93452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6904" h="93452">
                  <a:moveTo>
                    <a:pt x="186905" y="93452"/>
                  </a:moveTo>
                  <a:lnTo>
                    <a:pt x="186905" y="46726"/>
                  </a:lnTo>
                  <a:cubicBezTo>
                    <a:pt x="186905" y="39458"/>
                    <a:pt x="183790" y="32189"/>
                    <a:pt x="177560" y="28036"/>
                  </a:cubicBezTo>
                  <a:cubicBezTo>
                    <a:pt x="165099" y="17652"/>
                    <a:pt x="148486" y="10384"/>
                    <a:pt x="131872" y="6230"/>
                  </a:cubicBezTo>
                  <a:cubicBezTo>
                    <a:pt x="120450" y="3115"/>
                    <a:pt x="106951" y="0"/>
                    <a:pt x="93452" y="0"/>
                  </a:cubicBezTo>
                  <a:cubicBezTo>
                    <a:pt x="80992" y="0"/>
                    <a:pt x="67493" y="2077"/>
                    <a:pt x="55033" y="6230"/>
                  </a:cubicBezTo>
                  <a:cubicBezTo>
                    <a:pt x="38419" y="10384"/>
                    <a:pt x="22844" y="18690"/>
                    <a:pt x="9345" y="28036"/>
                  </a:cubicBezTo>
                  <a:cubicBezTo>
                    <a:pt x="3115" y="33228"/>
                    <a:pt x="0" y="39458"/>
                    <a:pt x="0" y="46726"/>
                  </a:cubicBezTo>
                  <a:lnTo>
                    <a:pt x="0" y="93452"/>
                  </a:lnTo>
                  <a:lnTo>
                    <a:pt x="186905" y="93452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C6A1404-EBA0-4CB4-B6C4-7E4135B85385}"/>
                </a:ext>
              </a:extLst>
            </p:cNvPr>
            <p:cNvSpPr/>
            <p:nvPr/>
          </p:nvSpPr>
          <p:spPr>
            <a:xfrm>
              <a:off x="791473" y="2106105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4FA3AC0-396B-429A-B42F-09C4A543E8E9}"/>
                </a:ext>
              </a:extLst>
            </p:cNvPr>
            <p:cNvSpPr/>
            <p:nvPr/>
          </p:nvSpPr>
          <p:spPr>
            <a:xfrm>
              <a:off x="887002" y="2139333"/>
              <a:ext cx="169252" cy="93452"/>
            </a:xfrm>
            <a:custGeom>
              <a:avLst/>
              <a:gdLst>
                <a:gd name="connsiteX0" fmla="*/ 159907 w 169252"/>
                <a:gd name="connsiteY0" fmla="*/ 28036 h 93452"/>
                <a:gd name="connsiteX1" fmla="*/ 114220 w 169252"/>
                <a:gd name="connsiteY1" fmla="*/ 6230 h 93452"/>
                <a:gd name="connsiteX2" fmla="*/ 75800 w 169252"/>
                <a:gd name="connsiteY2" fmla="*/ 0 h 93452"/>
                <a:gd name="connsiteX3" fmla="*/ 37381 w 169252"/>
                <a:gd name="connsiteY3" fmla="*/ 6230 h 93452"/>
                <a:gd name="connsiteX4" fmla="*/ 18690 w 169252"/>
                <a:gd name="connsiteY4" fmla="*/ 13499 h 93452"/>
                <a:gd name="connsiteX5" fmla="*/ 18690 w 169252"/>
                <a:gd name="connsiteY5" fmla="*/ 14537 h 93452"/>
                <a:gd name="connsiteX6" fmla="*/ 0 w 169252"/>
                <a:gd name="connsiteY6" fmla="*/ 60225 h 93452"/>
                <a:gd name="connsiteX7" fmla="*/ 47765 w 169252"/>
                <a:gd name="connsiteY7" fmla="*/ 84107 h 93452"/>
                <a:gd name="connsiteX8" fmla="*/ 56071 w 169252"/>
                <a:gd name="connsiteY8" fmla="*/ 93452 h 93452"/>
                <a:gd name="connsiteX9" fmla="*/ 169253 w 169252"/>
                <a:gd name="connsiteY9" fmla="*/ 93452 h 93452"/>
                <a:gd name="connsiteX10" fmla="*/ 169253 w 169252"/>
                <a:gd name="connsiteY10" fmla="*/ 46726 h 93452"/>
                <a:gd name="connsiteX11" fmla="*/ 159907 w 169252"/>
                <a:gd name="connsiteY11" fmla="*/ 2803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9252" h="93452">
                  <a:moveTo>
                    <a:pt x="159907" y="28036"/>
                  </a:moveTo>
                  <a:cubicBezTo>
                    <a:pt x="147447" y="17652"/>
                    <a:pt x="130833" y="10384"/>
                    <a:pt x="114220" y="6230"/>
                  </a:cubicBezTo>
                  <a:cubicBezTo>
                    <a:pt x="102798" y="3115"/>
                    <a:pt x="89299" y="0"/>
                    <a:pt x="75800" y="0"/>
                  </a:cubicBezTo>
                  <a:cubicBezTo>
                    <a:pt x="63340" y="0"/>
                    <a:pt x="49841" y="2077"/>
                    <a:pt x="37381" y="6230"/>
                  </a:cubicBezTo>
                  <a:cubicBezTo>
                    <a:pt x="31151" y="8307"/>
                    <a:pt x="24921" y="10384"/>
                    <a:pt x="18690" y="13499"/>
                  </a:cubicBezTo>
                  <a:lnTo>
                    <a:pt x="18690" y="14537"/>
                  </a:lnTo>
                  <a:cubicBezTo>
                    <a:pt x="18690" y="32189"/>
                    <a:pt x="11422" y="48803"/>
                    <a:pt x="0" y="60225"/>
                  </a:cubicBezTo>
                  <a:cubicBezTo>
                    <a:pt x="19729" y="66455"/>
                    <a:pt x="35304" y="74762"/>
                    <a:pt x="47765" y="84107"/>
                  </a:cubicBezTo>
                  <a:cubicBezTo>
                    <a:pt x="50880" y="87222"/>
                    <a:pt x="53995" y="89299"/>
                    <a:pt x="56071" y="93452"/>
                  </a:cubicBezTo>
                  <a:lnTo>
                    <a:pt x="169253" y="93452"/>
                  </a:lnTo>
                  <a:lnTo>
                    <a:pt x="169253" y="46726"/>
                  </a:lnTo>
                  <a:cubicBezTo>
                    <a:pt x="169253" y="39458"/>
                    <a:pt x="166138" y="32189"/>
                    <a:pt x="159907" y="2803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6B43DD2-BE40-4B65-9CFA-46271FD535B9}"/>
                </a:ext>
              </a:extLst>
            </p:cNvPr>
            <p:cNvSpPr/>
            <p:nvPr/>
          </p:nvSpPr>
          <p:spPr>
            <a:xfrm>
              <a:off x="620143" y="2139333"/>
              <a:ext cx="169252" cy="93452"/>
            </a:xfrm>
            <a:custGeom>
              <a:avLst/>
              <a:gdLst>
                <a:gd name="connsiteX0" fmla="*/ 121488 w 169252"/>
                <a:gd name="connsiteY0" fmla="*/ 84107 h 93452"/>
                <a:gd name="connsiteX1" fmla="*/ 121488 w 169252"/>
                <a:gd name="connsiteY1" fmla="*/ 84107 h 93452"/>
                <a:gd name="connsiteX2" fmla="*/ 169253 w 169252"/>
                <a:gd name="connsiteY2" fmla="*/ 60225 h 93452"/>
                <a:gd name="connsiteX3" fmla="*/ 150562 w 169252"/>
                <a:gd name="connsiteY3" fmla="*/ 14537 h 93452"/>
                <a:gd name="connsiteX4" fmla="*/ 150562 w 169252"/>
                <a:gd name="connsiteY4" fmla="*/ 12460 h 93452"/>
                <a:gd name="connsiteX5" fmla="*/ 131872 w 169252"/>
                <a:gd name="connsiteY5" fmla="*/ 6230 h 93452"/>
                <a:gd name="connsiteX6" fmla="*/ 93452 w 169252"/>
                <a:gd name="connsiteY6" fmla="*/ 0 h 93452"/>
                <a:gd name="connsiteX7" fmla="*/ 55033 w 169252"/>
                <a:gd name="connsiteY7" fmla="*/ 6230 h 93452"/>
                <a:gd name="connsiteX8" fmla="*/ 9345 w 169252"/>
                <a:gd name="connsiteY8" fmla="*/ 28036 h 93452"/>
                <a:gd name="connsiteX9" fmla="*/ 0 w 169252"/>
                <a:gd name="connsiteY9" fmla="*/ 46726 h 93452"/>
                <a:gd name="connsiteX10" fmla="*/ 0 w 169252"/>
                <a:gd name="connsiteY10" fmla="*/ 93452 h 93452"/>
                <a:gd name="connsiteX11" fmla="*/ 112143 w 169252"/>
                <a:gd name="connsiteY11" fmla="*/ 93452 h 93452"/>
                <a:gd name="connsiteX12" fmla="*/ 121488 w 169252"/>
                <a:gd name="connsiteY12" fmla="*/ 84107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9252" h="93452">
                  <a:moveTo>
                    <a:pt x="121488" y="84107"/>
                  </a:moveTo>
                  <a:lnTo>
                    <a:pt x="121488" y="84107"/>
                  </a:lnTo>
                  <a:cubicBezTo>
                    <a:pt x="136025" y="73724"/>
                    <a:pt x="152639" y="65417"/>
                    <a:pt x="169253" y="60225"/>
                  </a:cubicBezTo>
                  <a:cubicBezTo>
                    <a:pt x="157831" y="47765"/>
                    <a:pt x="150562" y="32189"/>
                    <a:pt x="150562" y="14537"/>
                  </a:cubicBezTo>
                  <a:cubicBezTo>
                    <a:pt x="150562" y="13499"/>
                    <a:pt x="150562" y="13499"/>
                    <a:pt x="150562" y="12460"/>
                  </a:cubicBezTo>
                  <a:cubicBezTo>
                    <a:pt x="144332" y="10384"/>
                    <a:pt x="138102" y="7269"/>
                    <a:pt x="131872" y="6230"/>
                  </a:cubicBezTo>
                  <a:cubicBezTo>
                    <a:pt x="120450" y="3115"/>
                    <a:pt x="106951" y="0"/>
                    <a:pt x="93452" y="0"/>
                  </a:cubicBezTo>
                  <a:cubicBezTo>
                    <a:pt x="80992" y="0"/>
                    <a:pt x="67493" y="2077"/>
                    <a:pt x="55033" y="6230"/>
                  </a:cubicBezTo>
                  <a:cubicBezTo>
                    <a:pt x="38419" y="11422"/>
                    <a:pt x="22844" y="18690"/>
                    <a:pt x="9345" y="28036"/>
                  </a:cubicBezTo>
                  <a:cubicBezTo>
                    <a:pt x="3115" y="32189"/>
                    <a:pt x="0" y="39458"/>
                    <a:pt x="0" y="46726"/>
                  </a:cubicBezTo>
                  <a:lnTo>
                    <a:pt x="0" y="93452"/>
                  </a:lnTo>
                  <a:lnTo>
                    <a:pt x="112143" y="93452"/>
                  </a:lnTo>
                  <a:cubicBezTo>
                    <a:pt x="115258" y="89299"/>
                    <a:pt x="117335" y="87222"/>
                    <a:pt x="121488" y="84107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5" name="Graphic 46" descr="Lightbulb">
            <a:extLst>
              <a:ext uri="{FF2B5EF4-FFF2-40B4-BE49-F238E27FC236}">
                <a16:creationId xmlns:a16="http://schemas.microsoft.com/office/drawing/2014/main" id="{76C2F05C-C45E-4FD8-B26F-3413E3840A66}"/>
              </a:ext>
            </a:extLst>
          </p:cNvPr>
          <p:cNvGrpSpPr/>
          <p:nvPr/>
        </p:nvGrpSpPr>
        <p:grpSpPr>
          <a:xfrm>
            <a:off x="588993" y="3634855"/>
            <a:ext cx="498413" cy="498413"/>
            <a:chOff x="588993" y="3634855"/>
            <a:chExt cx="498413" cy="498413"/>
          </a:xfrm>
          <a:solidFill>
            <a:schemeClr val="accent6"/>
          </a:solidFill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2EC4D3D-AE37-4CA2-85BD-453919F96315}"/>
                </a:ext>
              </a:extLst>
            </p:cNvPr>
            <p:cNvSpPr/>
            <p:nvPr/>
          </p:nvSpPr>
          <p:spPr>
            <a:xfrm>
              <a:off x="770706" y="3967130"/>
              <a:ext cx="134986" cy="31150"/>
            </a:xfrm>
            <a:custGeom>
              <a:avLst/>
              <a:gdLst>
                <a:gd name="connsiteX0" fmla="*/ 15575 w 134986"/>
                <a:gd name="connsiteY0" fmla="*/ 0 h 31150"/>
                <a:gd name="connsiteX1" fmla="*/ 119411 w 134986"/>
                <a:gd name="connsiteY1" fmla="*/ 0 h 31150"/>
                <a:gd name="connsiteX2" fmla="*/ 134987 w 134986"/>
                <a:gd name="connsiteY2" fmla="*/ 15575 h 31150"/>
                <a:gd name="connsiteX3" fmla="*/ 119411 w 134986"/>
                <a:gd name="connsiteY3" fmla="*/ 31151 h 31150"/>
                <a:gd name="connsiteX4" fmla="*/ 15575 w 134986"/>
                <a:gd name="connsiteY4" fmla="*/ 31151 h 31150"/>
                <a:gd name="connsiteX5" fmla="*/ 0 w 134986"/>
                <a:gd name="connsiteY5" fmla="*/ 15575 h 31150"/>
                <a:gd name="connsiteX6" fmla="*/ 15575 w 134986"/>
                <a:gd name="connsiteY6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986" h="31150">
                  <a:moveTo>
                    <a:pt x="15575" y="0"/>
                  </a:moveTo>
                  <a:lnTo>
                    <a:pt x="119411" y="0"/>
                  </a:lnTo>
                  <a:cubicBezTo>
                    <a:pt x="128238" y="0"/>
                    <a:pt x="134987" y="6749"/>
                    <a:pt x="134987" y="15575"/>
                  </a:cubicBezTo>
                  <a:cubicBezTo>
                    <a:pt x="134987" y="24401"/>
                    <a:pt x="128238" y="31151"/>
                    <a:pt x="119411" y="31151"/>
                  </a:cubicBezTo>
                  <a:lnTo>
                    <a:pt x="15575" y="31151"/>
                  </a:lnTo>
                  <a:cubicBezTo>
                    <a:pt x="6749" y="31151"/>
                    <a:pt x="0" y="24401"/>
                    <a:pt x="0" y="15575"/>
                  </a:cubicBezTo>
                  <a:cubicBezTo>
                    <a:pt x="0" y="6749"/>
                    <a:pt x="6749" y="0"/>
                    <a:pt x="15575" y="0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9CD9D333-9944-4ED3-8CBB-8C8197FCAD30}"/>
                </a:ext>
              </a:extLst>
            </p:cNvPr>
            <p:cNvSpPr/>
            <p:nvPr/>
          </p:nvSpPr>
          <p:spPr>
            <a:xfrm>
              <a:off x="770706" y="4019048"/>
              <a:ext cx="134986" cy="31150"/>
            </a:xfrm>
            <a:custGeom>
              <a:avLst/>
              <a:gdLst>
                <a:gd name="connsiteX0" fmla="*/ 15575 w 134986"/>
                <a:gd name="connsiteY0" fmla="*/ 0 h 31150"/>
                <a:gd name="connsiteX1" fmla="*/ 119411 w 134986"/>
                <a:gd name="connsiteY1" fmla="*/ 0 h 31150"/>
                <a:gd name="connsiteX2" fmla="*/ 134987 w 134986"/>
                <a:gd name="connsiteY2" fmla="*/ 15575 h 31150"/>
                <a:gd name="connsiteX3" fmla="*/ 119411 w 134986"/>
                <a:gd name="connsiteY3" fmla="*/ 31151 h 31150"/>
                <a:gd name="connsiteX4" fmla="*/ 15575 w 134986"/>
                <a:gd name="connsiteY4" fmla="*/ 31151 h 31150"/>
                <a:gd name="connsiteX5" fmla="*/ 0 w 134986"/>
                <a:gd name="connsiteY5" fmla="*/ 15575 h 31150"/>
                <a:gd name="connsiteX6" fmla="*/ 15575 w 134986"/>
                <a:gd name="connsiteY6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986" h="31150">
                  <a:moveTo>
                    <a:pt x="15575" y="0"/>
                  </a:moveTo>
                  <a:lnTo>
                    <a:pt x="119411" y="0"/>
                  </a:lnTo>
                  <a:cubicBezTo>
                    <a:pt x="128238" y="0"/>
                    <a:pt x="134987" y="6749"/>
                    <a:pt x="134987" y="15575"/>
                  </a:cubicBezTo>
                  <a:cubicBezTo>
                    <a:pt x="134987" y="24401"/>
                    <a:pt x="128238" y="31151"/>
                    <a:pt x="119411" y="31151"/>
                  </a:cubicBezTo>
                  <a:lnTo>
                    <a:pt x="15575" y="31151"/>
                  </a:lnTo>
                  <a:cubicBezTo>
                    <a:pt x="6749" y="31151"/>
                    <a:pt x="0" y="24401"/>
                    <a:pt x="0" y="15575"/>
                  </a:cubicBezTo>
                  <a:cubicBezTo>
                    <a:pt x="0" y="6749"/>
                    <a:pt x="6749" y="0"/>
                    <a:pt x="15575" y="0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C0D80BE-94B7-4865-A750-22E82C77017E}"/>
                </a:ext>
              </a:extLst>
            </p:cNvPr>
            <p:cNvSpPr/>
            <p:nvPr/>
          </p:nvSpPr>
          <p:spPr>
            <a:xfrm>
              <a:off x="804452" y="4070966"/>
              <a:ext cx="67493" cy="31150"/>
            </a:xfrm>
            <a:custGeom>
              <a:avLst/>
              <a:gdLst>
                <a:gd name="connsiteX0" fmla="*/ 0 w 67493"/>
                <a:gd name="connsiteY0" fmla="*/ 0 h 31150"/>
                <a:gd name="connsiteX1" fmla="*/ 33747 w 67493"/>
                <a:gd name="connsiteY1" fmla="*/ 31151 h 31150"/>
                <a:gd name="connsiteX2" fmla="*/ 67493 w 67493"/>
                <a:gd name="connsiteY2" fmla="*/ 0 h 31150"/>
                <a:gd name="connsiteX3" fmla="*/ 0 w 67493"/>
                <a:gd name="connsiteY3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493" h="31150">
                  <a:moveTo>
                    <a:pt x="0" y="0"/>
                  </a:moveTo>
                  <a:cubicBezTo>
                    <a:pt x="1558" y="17652"/>
                    <a:pt x="16095" y="31151"/>
                    <a:pt x="33747" y="31151"/>
                  </a:cubicBezTo>
                  <a:cubicBezTo>
                    <a:pt x="51399" y="31151"/>
                    <a:pt x="65936" y="17652"/>
                    <a:pt x="6749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301528F-0119-4D13-B7FD-452BDDE7FAB0}"/>
                </a:ext>
              </a:extLst>
            </p:cNvPr>
            <p:cNvSpPr/>
            <p:nvPr/>
          </p:nvSpPr>
          <p:spPr>
            <a:xfrm>
              <a:off x="703212" y="3666005"/>
              <a:ext cx="269973" cy="280357"/>
            </a:xfrm>
            <a:custGeom>
              <a:avLst/>
              <a:gdLst>
                <a:gd name="connsiteX0" fmla="*/ 134987 w 269973"/>
                <a:gd name="connsiteY0" fmla="*/ 0 h 280357"/>
                <a:gd name="connsiteX1" fmla="*/ 134987 w 269973"/>
                <a:gd name="connsiteY1" fmla="*/ 0 h 280357"/>
                <a:gd name="connsiteX2" fmla="*/ 134987 w 269973"/>
                <a:gd name="connsiteY2" fmla="*/ 0 h 280357"/>
                <a:gd name="connsiteX3" fmla="*/ 0 w 269973"/>
                <a:gd name="connsiteY3" fmla="*/ 133429 h 280357"/>
                <a:gd name="connsiteX4" fmla="*/ 0 w 269973"/>
                <a:gd name="connsiteY4" fmla="*/ 138102 h 280357"/>
                <a:gd name="connsiteX5" fmla="*/ 9345 w 269973"/>
                <a:gd name="connsiteY5" fmla="*/ 184828 h 280357"/>
                <a:gd name="connsiteX6" fmla="*/ 32708 w 269973"/>
                <a:gd name="connsiteY6" fmla="*/ 223247 h 280357"/>
                <a:gd name="connsiteX7" fmla="*/ 64378 w 269973"/>
                <a:gd name="connsiteY7" fmla="*/ 274646 h 280357"/>
                <a:gd name="connsiteX8" fmla="*/ 73724 w 269973"/>
                <a:gd name="connsiteY8" fmla="*/ 280357 h 280357"/>
                <a:gd name="connsiteX9" fmla="*/ 196250 w 269973"/>
                <a:gd name="connsiteY9" fmla="*/ 280357 h 280357"/>
                <a:gd name="connsiteX10" fmla="*/ 205595 w 269973"/>
                <a:gd name="connsiteY10" fmla="*/ 274646 h 280357"/>
                <a:gd name="connsiteX11" fmla="*/ 237265 w 269973"/>
                <a:gd name="connsiteY11" fmla="*/ 223247 h 280357"/>
                <a:gd name="connsiteX12" fmla="*/ 260628 w 269973"/>
                <a:gd name="connsiteY12" fmla="*/ 184828 h 280357"/>
                <a:gd name="connsiteX13" fmla="*/ 269974 w 269973"/>
                <a:gd name="connsiteY13" fmla="*/ 138102 h 280357"/>
                <a:gd name="connsiteX14" fmla="*/ 269974 w 269973"/>
                <a:gd name="connsiteY14" fmla="*/ 133429 h 280357"/>
                <a:gd name="connsiteX15" fmla="*/ 134987 w 269973"/>
                <a:gd name="connsiteY15" fmla="*/ 0 h 280357"/>
                <a:gd name="connsiteX16" fmla="*/ 238823 w 269973"/>
                <a:gd name="connsiteY16" fmla="*/ 137583 h 280357"/>
                <a:gd name="connsiteX17" fmla="*/ 231554 w 269973"/>
                <a:gd name="connsiteY17" fmla="*/ 173925 h 280357"/>
                <a:gd name="connsiteX18" fmla="*/ 213902 w 269973"/>
                <a:gd name="connsiteY18" fmla="*/ 202480 h 280357"/>
                <a:gd name="connsiteX19" fmla="*/ 183790 w 269973"/>
                <a:gd name="connsiteY19" fmla="*/ 249207 h 280357"/>
                <a:gd name="connsiteX20" fmla="*/ 134987 w 269973"/>
                <a:gd name="connsiteY20" fmla="*/ 249207 h 280357"/>
                <a:gd name="connsiteX21" fmla="*/ 86703 w 269973"/>
                <a:gd name="connsiteY21" fmla="*/ 249207 h 280357"/>
                <a:gd name="connsiteX22" fmla="*/ 56591 w 269973"/>
                <a:gd name="connsiteY22" fmla="*/ 202480 h 280357"/>
                <a:gd name="connsiteX23" fmla="*/ 38939 w 269973"/>
                <a:gd name="connsiteY23" fmla="*/ 173925 h 280357"/>
                <a:gd name="connsiteX24" fmla="*/ 31670 w 269973"/>
                <a:gd name="connsiteY24" fmla="*/ 137583 h 280357"/>
                <a:gd name="connsiteX25" fmla="*/ 31670 w 269973"/>
                <a:gd name="connsiteY25" fmla="*/ 133429 h 280357"/>
                <a:gd name="connsiteX26" fmla="*/ 135506 w 269973"/>
                <a:gd name="connsiteY26" fmla="*/ 30632 h 280357"/>
                <a:gd name="connsiteX27" fmla="*/ 135506 w 269973"/>
                <a:gd name="connsiteY27" fmla="*/ 30632 h 280357"/>
                <a:gd name="connsiteX28" fmla="*/ 135506 w 269973"/>
                <a:gd name="connsiteY28" fmla="*/ 30632 h 280357"/>
                <a:gd name="connsiteX29" fmla="*/ 135506 w 269973"/>
                <a:gd name="connsiteY29" fmla="*/ 30632 h 280357"/>
                <a:gd name="connsiteX30" fmla="*/ 135506 w 269973"/>
                <a:gd name="connsiteY30" fmla="*/ 30632 h 280357"/>
                <a:gd name="connsiteX31" fmla="*/ 135506 w 269973"/>
                <a:gd name="connsiteY31" fmla="*/ 30632 h 280357"/>
                <a:gd name="connsiteX32" fmla="*/ 135506 w 269973"/>
                <a:gd name="connsiteY32" fmla="*/ 30632 h 280357"/>
                <a:gd name="connsiteX33" fmla="*/ 239342 w 269973"/>
                <a:gd name="connsiteY33" fmla="*/ 133429 h 280357"/>
                <a:gd name="connsiteX34" fmla="*/ 239342 w 269973"/>
                <a:gd name="connsiteY34" fmla="*/ 137583 h 28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9973" h="280357">
                  <a:moveTo>
                    <a:pt x="134987" y="0"/>
                  </a:moveTo>
                  <a:cubicBezTo>
                    <a:pt x="134987" y="0"/>
                    <a:pt x="134987" y="0"/>
                    <a:pt x="134987" y="0"/>
                  </a:cubicBezTo>
                  <a:cubicBezTo>
                    <a:pt x="134987" y="0"/>
                    <a:pt x="134987" y="0"/>
                    <a:pt x="134987" y="0"/>
                  </a:cubicBezTo>
                  <a:cubicBezTo>
                    <a:pt x="61263" y="519"/>
                    <a:pt x="1558" y="59706"/>
                    <a:pt x="0" y="133429"/>
                  </a:cubicBezTo>
                  <a:lnTo>
                    <a:pt x="0" y="138102"/>
                  </a:lnTo>
                  <a:cubicBezTo>
                    <a:pt x="519" y="154197"/>
                    <a:pt x="3634" y="169772"/>
                    <a:pt x="9345" y="184828"/>
                  </a:cubicBezTo>
                  <a:cubicBezTo>
                    <a:pt x="15056" y="198846"/>
                    <a:pt x="22844" y="211826"/>
                    <a:pt x="32708" y="223247"/>
                  </a:cubicBezTo>
                  <a:cubicBezTo>
                    <a:pt x="45169" y="236746"/>
                    <a:pt x="58667" y="263224"/>
                    <a:pt x="64378" y="274646"/>
                  </a:cubicBezTo>
                  <a:cubicBezTo>
                    <a:pt x="65936" y="278281"/>
                    <a:pt x="69570" y="280357"/>
                    <a:pt x="73724" y="280357"/>
                  </a:cubicBezTo>
                  <a:lnTo>
                    <a:pt x="196250" y="280357"/>
                  </a:lnTo>
                  <a:cubicBezTo>
                    <a:pt x="200404" y="280357"/>
                    <a:pt x="204038" y="278281"/>
                    <a:pt x="205595" y="274646"/>
                  </a:cubicBezTo>
                  <a:cubicBezTo>
                    <a:pt x="211306" y="263224"/>
                    <a:pt x="224805" y="236746"/>
                    <a:pt x="237265" y="223247"/>
                  </a:cubicBezTo>
                  <a:cubicBezTo>
                    <a:pt x="247130" y="211826"/>
                    <a:pt x="255437" y="198846"/>
                    <a:pt x="260628" y="184828"/>
                  </a:cubicBezTo>
                  <a:cubicBezTo>
                    <a:pt x="266339" y="169772"/>
                    <a:pt x="269455" y="154197"/>
                    <a:pt x="269974" y="138102"/>
                  </a:cubicBezTo>
                  <a:lnTo>
                    <a:pt x="269974" y="133429"/>
                  </a:lnTo>
                  <a:cubicBezTo>
                    <a:pt x="268416" y="59706"/>
                    <a:pt x="208710" y="519"/>
                    <a:pt x="134987" y="0"/>
                  </a:cubicBezTo>
                  <a:close/>
                  <a:moveTo>
                    <a:pt x="238823" y="137583"/>
                  </a:moveTo>
                  <a:cubicBezTo>
                    <a:pt x="238304" y="150043"/>
                    <a:pt x="235708" y="162503"/>
                    <a:pt x="231554" y="173925"/>
                  </a:cubicBezTo>
                  <a:cubicBezTo>
                    <a:pt x="227401" y="184309"/>
                    <a:pt x="221690" y="194173"/>
                    <a:pt x="213902" y="202480"/>
                  </a:cubicBezTo>
                  <a:cubicBezTo>
                    <a:pt x="201961" y="217017"/>
                    <a:pt x="191578" y="232593"/>
                    <a:pt x="183790" y="249207"/>
                  </a:cubicBezTo>
                  <a:lnTo>
                    <a:pt x="134987" y="249207"/>
                  </a:lnTo>
                  <a:lnTo>
                    <a:pt x="86703" y="249207"/>
                  </a:lnTo>
                  <a:cubicBezTo>
                    <a:pt x="78396" y="232593"/>
                    <a:pt x="68013" y="217017"/>
                    <a:pt x="56591" y="202480"/>
                  </a:cubicBezTo>
                  <a:cubicBezTo>
                    <a:pt x="49322" y="194173"/>
                    <a:pt x="43092" y="184309"/>
                    <a:pt x="38939" y="173925"/>
                  </a:cubicBezTo>
                  <a:cubicBezTo>
                    <a:pt x="34266" y="162503"/>
                    <a:pt x="32189" y="150043"/>
                    <a:pt x="31670" y="137583"/>
                  </a:cubicBezTo>
                  <a:lnTo>
                    <a:pt x="31670" y="133429"/>
                  </a:lnTo>
                  <a:cubicBezTo>
                    <a:pt x="32708" y="76839"/>
                    <a:pt x="78915" y="31151"/>
                    <a:pt x="135506" y="30632"/>
                  </a:cubicBezTo>
                  <a:lnTo>
                    <a:pt x="135506" y="30632"/>
                  </a:lnTo>
                  <a:lnTo>
                    <a:pt x="135506" y="30632"/>
                  </a:lnTo>
                  <a:cubicBezTo>
                    <a:pt x="135506" y="30632"/>
                    <a:pt x="135506" y="30632"/>
                    <a:pt x="135506" y="30632"/>
                  </a:cubicBezTo>
                  <a:cubicBezTo>
                    <a:pt x="135506" y="30632"/>
                    <a:pt x="135506" y="30632"/>
                    <a:pt x="135506" y="30632"/>
                  </a:cubicBezTo>
                  <a:lnTo>
                    <a:pt x="135506" y="30632"/>
                  </a:lnTo>
                  <a:lnTo>
                    <a:pt x="135506" y="30632"/>
                  </a:lnTo>
                  <a:cubicBezTo>
                    <a:pt x="192097" y="31151"/>
                    <a:pt x="238304" y="76319"/>
                    <a:pt x="239342" y="133429"/>
                  </a:cubicBezTo>
                  <a:lnTo>
                    <a:pt x="239342" y="137583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9" name="Graphic 47" descr="Rocket">
            <a:extLst>
              <a:ext uri="{FF2B5EF4-FFF2-40B4-BE49-F238E27FC236}">
                <a16:creationId xmlns:a16="http://schemas.microsoft.com/office/drawing/2014/main" id="{523213EB-B824-4C24-A527-BC5B60BC7B10}"/>
              </a:ext>
            </a:extLst>
          </p:cNvPr>
          <p:cNvGrpSpPr/>
          <p:nvPr/>
        </p:nvGrpSpPr>
        <p:grpSpPr>
          <a:xfrm>
            <a:off x="11104594" y="1164172"/>
            <a:ext cx="498413" cy="498413"/>
            <a:chOff x="11104594" y="1920239"/>
            <a:chExt cx="498413" cy="498413"/>
          </a:xfrm>
          <a:solidFill>
            <a:schemeClr val="accent3"/>
          </a:solidFill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1C24B3B-BDA1-48EF-9E16-B6F489C25DE2}"/>
                </a:ext>
              </a:extLst>
            </p:cNvPr>
            <p:cNvSpPr/>
            <p:nvPr/>
          </p:nvSpPr>
          <p:spPr>
            <a:xfrm>
              <a:off x="11467500" y="1961101"/>
              <a:ext cx="95249" cy="91528"/>
            </a:xfrm>
            <a:custGeom>
              <a:avLst/>
              <a:gdLst>
                <a:gd name="connsiteX0" fmla="*/ 92933 w 95249"/>
                <a:gd name="connsiteY0" fmla="*/ 2748 h 91528"/>
                <a:gd name="connsiteX1" fmla="*/ 0 w 95249"/>
                <a:gd name="connsiteY1" fmla="*/ 14170 h 91528"/>
                <a:gd name="connsiteX2" fmla="*/ 42573 w 95249"/>
                <a:gd name="connsiteY2" fmla="*/ 47917 h 91528"/>
                <a:gd name="connsiteX3" fmla="*/ 76839 w 95249"/>
                <a:gd name="connsiteY3" fmla="*/ 91528 h 91528"/>
                <a:gd name="connsiteX4" fmla="*/ 92933 w 95249"/>
                <a:gd name="connsiteY4" fmla="*/ 2748 h 91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49" h="91528">
                  <a:moveTo>
                    <a:pt x="92933" y="2748"/>
                  </a:moveTo>
                  <a:cubicBezTo>
                    <a:pt x="85665" y="-4520"/>
                    <a:pt x="38939" y="3787"/>
                    <a:pt x="0" y="14170"/>
                  </a:cubicBezTo>
                  <a:cubicBezTo>
                    <a:pt x="14018" y="22477"/>
                    <a:pt x="28555" y="33899"/>
                    <a:pt x="42573" y="47917"/>
                  </a:cubicBezTo>
                  <a:cubicBezTo>
                    <a:pt x="57110" y="62454"/>
                    <a:pt x="68532" y="76991"/>
                    <a:pt x="76839" y="91528"/>
                  </a:cubicBezTo>
                  <a:cubicBezTo>
                    <a:pt x="87222" y="51551"/>
                    <a:pt x="100721" y="10017"/>
                    <a:pt x="92933" y="2748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CABCE1C-50F7-44F9-A1F6-97B25DBDA46C}"/>
                </a:ext>
              </a:extLst>
            </p:cNvPr>
            <p:cNvSpPr/>
            <p:nvPr/>
          </p:nvSpPr>
          <p:spPr>
            <a:xfrm>
              <a:off x="11144605" y="2103833"/>
              <a:ext cx="126644" cy="121132"/>
            </a:xfrm>
            <a:custGeom>
              <a:avLst/>
              <a:gdLst>
                <a:gd name="connsiteX0" fmla="*/ 126645 w 126644"/>
                <a:gd name="connsiteY0" fmla="*/ 7983 h 121132"/>
                <a:gd name="connsiteX1" fmla="*/ 108993 w 126644"/>
                <a:gd name="connsiteY1" fmla="*/ 1233 h 121132"/>
                <a:gd name="connsiteX2" fmla="*/ 88226 w 126644"/>
                <a:gd name="connsiteY2" fmla="*/ 5387 h 121132"/>
                <a:gd name="connsiteX3" fmla="*/ 5676 w 126644"/>
                <a:gd name="connsiteY3" fmla="*/ 87936 h 121132"/>
                <a:gd name="connsiteX4" fmla="*/ 23328 w 126644"/>
                <a:gd name="connsiteY4" fmla="*/ 120645 h 121132"/>
                <a:gd name="connsiteX5" fmla="*/ 92379 w 126644"/>
                <a:gd name="connsiteY5" fmla="*/ 105069 h 121132"/>
                <a:gd name="connsiteX6" fmla="*/ 126645 w 126644"/>
                <a:gd name="connsiteY6" fmla="*/ 7983 h 121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644" h="121132">
                  <a:moveTo>
                    <a:pt x="126645" y="7983"/>
                  </a:moveTo>
                  <a:lnTo>
                    <a:pt x="108993" y="1233"/>
                  </a:lnTo>
                  <a:cubicBezTo>
                    <a:pt x="101724" y="-1363"/>
                    <a:pt x="93937" y="195"/>
                    <a:pt x="88226" y="5387"/>
                  </a:cubicBezTo>
                  <a:lnTo>
                    <a:pt x="5676" y="87936"/>
                  </a:lnTo>
                  <a:cubicBezTo>
                    <a:pt x="-7823" y="101435"/>
                    <a:pt x="4638" y="124798"/>
                    <a:pt x="23328" y="120645"/>
                  </a:cubicBezTo>
                  <a:lnTo>
                    <a:pt x="92379" y="105069"/>
                  </a:lnTo>
                  <a:cubicBezTo>
                    <a:pt x="98090" y="79110"/>
                    <a:pt x="107435" y="44325"/>
                    <a:pt x="126645" y="7983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6067939-1A76-43DF-B0A1-985AEF72FAFE}"/>
                </a:ext>
              </a:extLst>
            </p:cNvPr>
            <p:cNvSpPr/>
            <p:nvPr/>
          </p:nvSpPr>
          <p:spPr>
            <a:xfrm>
              <a:off x="11297232" y="2247322"/>
              <a:ext cx="121371" cy="130507"/>
            </a:xfrm>
            <a:custGeom>
              <a:avLst/>
              <a:gdLst>
                <a:gd name="connsiteX0" fmla="*/ 111601 w 121371"/>
                <a:gd name="connsiteY0" fmla="*/ 0 h 130507"/>
                <a:gd name="connsiteX1" fmla="*/ 16592 w 121371"/>
                <a:gd name="connsiteY1" fmla="*/ 33228 h 130507"/>
                <a:gd name="connsiteX2" fmla="*/ 497 w 121371"/>
                <a:gd name="connsiteY2" fmla="*/ 106951 h 130507"/>
                <a:gd name="connsiteX3" fmla="*/ 33205 w 121371"/>
                <a:gd name="connsiteY3" fmla="*/ 124603 h 130507"/>
                <a:gd name="connsiteX4" fmla="*/ 115755 w 121371"/>
                <a:gd name="connsiteY4" fmla="*/ 42054 h 130507"/>
                <a:gd name="connsiteX5" fmla="*/ 119908 w 121371"/>
                <a:gd name="connsiteY5" fmla="*/ 21286 h 130507"/>
                <a:gd name="connsiteX6" fmla="*/ 111601 w 121371"/>
                <a:gd name="connsiteY6" fmla="*/ 0 h 130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371" h="130507">
                  <a:moveTo>
                    <a:pt x="111601" y="0"/>
                  </a:moveTo>
                  <a:cubicBezTo>
                    <a:pt x="76816" y="18171"/>
                    <a:pt x="43589" y="28036"/>
                    <a:pt x="16592" y="33228"/>
                  </a:cubicBezTo>
                  <a:lnTo>
                    <a:pt x="497" y="106951"/>
                  </a:lnTo>
                  <a:cubicBezTo>
                    <a:pt x="-3656" y="125642"/>
                    <a:pt x="19187" y="138621"/>
                    <a:pt x="33205" y="124603"/>
                  </a:cubicBezTo>
                  <a:lnTo>
                    <a:pt x="115755" y="42054"/>
                  </a:lnTo>
                  <a:cubicBezTo>
                    <a:pt x="120947" y="36862"/>
                    <a:pt x="123023" y="28555"/>
                    <a:pt x="119908" y="21286"/>
                  </a:cubicBezTo>
                  <a:lnTo>
                    <a:pt x="111601" y="0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9881743-FA13-4E91-B7EE-4A24D2040DCD}"/>
                </a:ext>
              </a:extLst>
            </p:cNvPr>
            <p:cNvSpPr/>
            <p:nvPr/>
          </p:nvSpPr>
          <p:spPr>
            <a:xfrm>
              <a:off x="11255156" y="1984617"/>
              <a:ext cx="279318" cy="278799"/>
            </a:xfrm>
            <a:custGeom>
              <a:avLst/>
              <a:gdLst>
                <a:gd name="connsiteX0" fmla="*/ 184309 w 279318"/>
                <a:gd name="connsiteY0" fmla="*/ 0 h 278799"/>
                <a:gd name="connsiteX1" fmla="*/ 85146 w 279318"/>
                <a:gd name="connsiteY1" fmla="*/ 67493 h 278799"/>
                <a:gd name="connsiteX2" fmla="*/ 0 w 279318"/>
                <a:gd name="connsiteY2" fmla="*/ 246611 h 278799"/>
                <a:gd name="connsiteX3" fmla="*/ 32189 w 279318"/>
                <a:gd name="connsiteY3" fmla="*/ 278800 h 278799"/>
                <a:gd name="connsiteX4" fmla="*/ 211826 w 279318"/>
                <a:gd name="connsiteY4" fmla="*/ 194173 h 278799"/>
                <a:gd name="connsiteX5" fmla="*/ 279319 w 279318"/>
                <a:gd name="connsiteY5" fmla="*/ 95529 h 278799"/>
                <a:gd name="connsiteX6" fmla="*/ 239861 w 279318"/>
                <a:gd name="connsiteY6" fmla="*/ 38419 h 278799"/>
                <a:gd name="connsiteX7" fmla="*/ 184309 w 279318"/>
                <a:gd name="connsiteY7" fmla="*/ 0 h 278799"/>
                <a:gd name="connsiteX8" fmla="*/ 210787 w 279318"/>
                <a:gd name="connsiteY8" fmla="*/ 112143 h 278799"/>
                <a:gd name="connsiteX9" fmla="*/ 166657 w 279318"/>
                <a:gd name="connsiteY9" fmla="*/ 112143 h 278799"/>
                <a:gd name="connsiteX10" fmla="*/ 166657 w 279318"/>
                <a:gd name="connsiteY10" fmla="*/ 68013 h 278799"/>
                <a:gd name="connsiteX11" fmla="*/ 210787 w 279318"/>
                <a:gd name="connsiteY11" fmla="*/ 68013 h 278799"/>
                <a:gd name="connsiteX12" fmla="*/ 210787 w 279318"/>
                <a:gd name="connsiteY12" fmla="*/ 112143 h 278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9318" h="278799">
                  <a:moveTo>
                    <a:pt x="184309" y="0"/>
                  </a:moveTo>
                  <a:cubicBezTo>
                    <a:pt x="153677" y="12460"/>
                    <a:pt x="118892" y="33747"/>
                    <a:pt x="85146" y="67493"/>
                  </a:cubicBezTo>
                  <a:cubicBezTo>
                    <a:pt x="23363" y="129276"/>
                    <a:pt x="5192" y="204038"/>
                    <a:pt x="0" y="246611"/>
                  </a:cubicBezTo>
                  <a:lnTo>
                    <a:pt x="32189" y="278800"/>
                  </a:lnTo>
                  <a:cubicBezTo>
                    <a:pt x="74762" y="273608"/>
                    <a:pt x="150043" y="255956"/>
                    <a:pt x="211826" y="194173"/>
                  </a:cubicBezTo>
                  <a:cubicBezTo>
                    <a:pt x="245572" y="160427"/>
                    <a:pt x="266859" y="126161"/>
                    <a:pt x="279319" y="95529"/>
                  </a:cubicBezTo>
                  <a:cubicBezTo>
                    <a:pt x="272570" y="78396"/>
                    <a:pt x="259071" y="58148"/>
                    <a:pt x="239861" y="38419"/>
                  </a:cubicBezTo>
                  <a:cubicBezTo>
                    <a:pt x="221171" y="20248"/>
                    <a:pt x="201442" y="6749"/>
                    <a:pt x="184309" y="0"/>
                  </a:cubicBezTo>
                  <a:close/>
                  <a:moveTo>
                    <a:pt x="210787" y="112143"/>
                  </a:moveTo>
                  <a:cubicBezTo>
                    <a:pt x="198846" y="124084"/>
                    <a:pt x="179117" y="124084"/>
                    <a:pt x="166657" y="112143"/>
                  </a:cubicBezTo>
                  <a:cubicBezTo>
                    <a:pt x="154716" y="100202"/>
                    <a:pt x="154716" y="80473"/>
                    <a:pt x="166657" y="68013"/>
                  </a:cubicBezTo>
                  <a:cubicBezTo>
                    <a:pt x="178598" y="56071"/>
                    <a:pt x="198327" y="56071"/>
                    <a:pt x="210787" y="68013"/>
                  </a:cubicBezTo>
                  <a:cubicBezTo>
                    <a:pt x="222728" y="80473"/>
                    <a:pt x="222728" y="100202"/>
                    <a:pt x="210787" y="112143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12F2610-C5BA-473F-95AA-2A4A9575027B}"/>
                </a:ext>
              </a:extLst>
            </p:cNvPr>
            <p:cNvSpPr/>
            <p:nvPr/>
          </p:nvSpPr>
          <p:spPr>
            <a:xfrm>
              <a:off x="11194006" y="2250621"/>
              <a:ext cx="73945" cy="74098"/>
            </a:xfrm>
            <a:custGeom>
              <a:avLst/>
              <a:gdLst>
                <a:gd name="connsiteX0" fmla="*/ 60631 w 73945"/>
                <a:gd name="connsiteY0" fmla="*/ 13315 h 74098"/>
                <a:gd name="connsiteX1" fmla="*/ 36230 w 73945"/>
                <a:gd name="connsiteY1" fmla="*/ 8123 h 74098"/>
                <a:gd name="connsiteX2" fmla="*/ 1444 w 73945"/>
                <a:gd name="connsiteY2" fmla="*/ 72501 h 74098"/>
                <a:gd name="connsiteX3" fmla="*/ 65823 w 73945"/>
                <a:gd name="connsiteY3" fmla="*/ 37716 h 74098"/>
                <a:gd name="connsiteX4" fmla="*/ 60631 w 73945"/>
                <a:gd name="connsiteY4" fmla="*/ 13315 h 74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945" h="74098">
                  <a:moveTo>
                    <a:pt x="60631" y="13315"/>
                  </a:moveTo>
                  <a:cubicBezTo>
                    <a:pt x="52324" y="5008"/>
                    <a:pt x="53362" y="-9010"/>
                    <a:pt x="36230" y="8123"/>
                  </a:cubicBezTo>
                  <a:cubicBezTo>
                    <a:pt x="19097" y="25256"/>
                    <a:pt x="-6343" y="64195"/>
                    <a:pt x="1444" y="72501"/>
                  </a:cubicBezTo>
                  <a:cubicBezTo>
                    <a:pt x="9751" y="80808"/>
                    <a:pt x="48690" y="54849"/>
                    <a:pt x="65823" y="37716"/>
                  </a:cubicBezTo>
                  <a:cubicBezTo>
                    <a:pt x="82956" y="20064"/>
                    <a:pt x="68938" y="21103"/>
                    <a:pt x="60631" y="13315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5" name="Graphic 45" descr="Puzzle">
            <a:extLst>
              <a:ext uri="{FF2B5EF4-FFF2-40B4-BE49-F238E27FC236}">
                <a16:creationId xmlns:a16="http://schemas.microsoft.com/office/drawing/2014/main" id="{552EA37C-7117-4749-99AB-38272663C838}"/>
              </a:ext>
            </a:extLst>
          </p:cNvPr>
          <p:cNvSpPr/>
          <p:nvPr/>
        </p:nvSpPr>
        <p:spPr>
          <a:xfrm>
            <a:off x="11146127" y="2864555"/>
            <a:ext cx="415344" cy="415344"/>
          </a:xfrm>
          <a:custGeom>
            <a:avLst/>
            <a:gdLst>
              <a:gd name="connsiteX0" fmla="*/ 268416 w 415344"/>
              <a:gd name="connsiteY0" fmla="*/ 315142 h 415344"/>
              <a:gd name="connsiteX1" fmla="*/ 246091 w 415344"/>
              <a:gd name="connsiteY1" fmla="*/ 246611 h 415344"/>
              <a:gd name="connsiteX2" fmla="*/ 249726 w 415344"/>
              <a:gd name="connsiteY2" fmla="*/ 242976 h 415344"/>
              <a:gd name="connsiteX3" fmla="*/ 319296 w 415344"/>
              <a:gd name="connsiteY3" fmla="*/ 264263 h 415344"/>
              <a:gd name="connsiteX4" fmla="*/ 356158 w 415344"/>
              <a:gd name="connsiteY4" fmla="*/ 293856 h 415344"/>
              <a:gd name="connsiteX5" fmla="*/ 415344 w 415344"/>
              <a:gd name="connsiteY5" fmla="*/ 234669 h 415344"/>
              <a:gd name="connsiteX6" fmla="*/ 327084 w 415344"/>
              <a:gd name="connsiteY6" fmla="*/ 146409 h 415344"/>
              <a:gd name="connsiteX7" fmla="*/ 356677 w 415344"/>
              <a:gd name="connsiteY7" fmla="*/ 109547 h 415344"/>
              <a:gd name="connsiteX8" fmla="*/ 377963 w 415344"/>
              <a:gd name="connsiteY8" fmla="*/ 39977 h 415344"/>
              <a:gd name="connsiteX9" fmla="*/ 374329 w 415344"/>
              <a:gd name="connsiteY9" fmla="*/ 36343 h 415344"/>
              <a:gd name="connsiteX10" fmla="*/ 305797 w 415344"/>
              <a:gd name="connsiteY10" fmla="*/ 58667 h 415344"/>
              <a:gd name="connsiteX11" fmla="*/ 268935 w 415344"/>
              <a:gd name="connsiteY11" fmla="*/ 88261 h 415344"/>
              <a:gd name="connsiteX12" fmla="*/ 180675 w 415344"/>
              <a:gd name="connsiteY12" fmla="*/ 0 h 415344"/>
              <a:gd name="connsiteX13" fmla="*/ 120969 w 415344"/>
              <a:gd name="connsiteY13" fmla="*/ 59187 h 415344"/>
              <a:gd name="connsiteX14" fmla="*/ 150562 w 415344"/>
              <a:gd name="connsiteY14" fmla="*/ 96048 h 415344"/>
              <a:gd name="connsiteX15" fmla="*/ 172887 w 415344"/>
              <a:gd name="connsiteY15" fmla="*/ 164580 h 415344"/>
              <a:gd name="connsiteX16" fmla="*/ 169253 w 415344"/>
              <a:gd name="connsiteY16" fmla="*/ 168214 h 415344"/>
              <a:gd name="connsiteX17" fmla="*/ 99683 w 415344"/>
              <a:gd name="connsiteY17" fmla="*/ 146928 h 415344"/>
              <a:gd name="connsiteX18" fmla="*/ 62821 w 415344"/>
              <a:gd name="connsiteY18" fmla="*/ 117335 h 415344"/>
              <a:gd name="connsiteX19" fmla="*/ 0 w 415344"/>
              <a:gd name="connsiteY19" fmla="*/ 180675 h 415344"/>
              <a:gd name="connsiteX20" fmla="*/ 88261 w 415344"/>
              <a:gd name="connsiteY20" fmla="*/ 268935 h 415344"/>
              <a:gd name="connsiteX21" fmla="*/ 58667 w 415344"/>
              <a:gd name="connsiteY21" fmla="*/ 305797 h 415344"/>
              <a:gd name="connsiteX22" fmla="*/ 37381 w 415344"/>
              <a:gd name="connsiteY22" fmla="*/ 375367 h 415344"/>
              <a:gd name="connsiteX23" fmla="*/ 41015 w 415344"/>
              <a:gd name="connsiteY23" fmla="*/ 379002 h 415344"/>
              <a:gd name="connsiteX24" fmla="*/ 109547 w 415344"/>
              <a:gd name="connsiteY24" fmla="*/ 356677 h 415344"/>
              <a:gd name="connsiteX25" fmla="*/ 146409 w 415344"/>
              <a:gd name="connsiteY25" fmla="*/ 327084 h 415344"/>
              <a:gd name="connsiteX26" fmla="*/ 234669 w 415344"/>
              <a:gd name="connsiteY26" fmla="*/ 415344 h 415344"/>
              <a:gd name="connsiteX27" fmla="*/ 298009 w 415344"/>
              <a:gd name="connsiteY27" fmla="*/ 352004 h 415344"/>
              <a:gd name="connsiteX28" fmla="*/ 268416 w 415344"/>
              <a:gd name="connsiteY28" fmla="*/ 315142 h 415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15344" h="415344">
                <a:moveTo>
                  <a:pt x="268416" y="315142"/>
                </a:moveTo>
                <a:cubicBezTo>
                  <a:pt x="234150" y="316181"/>
                  <a:pt x="221690" y="272050"/>
                  <a:pt x="246091" y="246611"/>
                </a:cubicBezTo>
                <a:lnTo>
                  <a:pt x="249726" y="242976"/>
                </a:lnTo>
                <a:cubicBezTo>
                  <a:pt x="275166" y="218575"/>
                  <a:pt x="320334" y="229997"/>
                  <a:pt x="319296" y="264263"/>
                </a:cubicBezTo>
                <a:cubicBezTo>
                  <a:pt x="318777" y="283992"/>
                  <a:pt x="342140" y="307874"/>
                  <a:pt x="356158" y="293856"/>
                </a:cubicBezTo>
                <a:lnTo>
                  <a:pt x="415344" y="234669"/>
                </a:lnTo>
                <a:lnTo>
                  <a:pt x="327084" y="146409"/>
                </a:lnTo>
                <a:cubicBezTo>
                  <a:pt x="313066" y="132391"/>
                  <a:pt x="336948" y="109028"/>
                  <a:pt x="356677" y="109547"/>
                </a:cubicBezTo>
                <a:cubicBezTo>
                  <a:pt x="390943" y="110585"/>
                  <a:pt x="402365" y="65417"/>
                  <a:pt x="377963" y="39977"/>
                </a:cubicBezTo>
                <a:lnTo>
                  <a:pt x="374329" y="36343"/>
                </a:lnTo>
                <a:cubicBezTo>
                  <a:pt x="348889" y="11941"/>
                  <a:pt x="304759" y="24401"/>
                  <a:pt x="305797" y="58667"/>
                </a:cubicBezTo>
                <a:cubicBezTo>
                  <a:pt x="306316" y="78396"/>
                  <a:pt x="282953" y="102279"/>
                  <a:pt x="268935" y="88261"/>
                </a:cubicBezTo>
                <a:lnTo>
                  <a:pt x="180675" y="0"/>
                </a:lnTo>
                <a:lnTo>
                  <a:pt x="120969" y="59187"/>
                </a:lnTo>
                <a:cubicBezTo>
                  <a:pt x="106951" y="73204"/>
                  <a:pt x="130833" y="96568"/>
                  <a:pt x="150562" y="96048"/>
                </a:cubicBezTo>
                <a:cubicBezTo>
                  <a:pt x="184828" y="95010"/>
                  <a:pt x="197288" y="139140"/>
                  <a:pt x="172887" y="164580"/>
                </a:cubicBezTo>
                <a:lnTo>
                  <a:pt x="169253" y="168214"/>
                </a:lnTo>
                <a:cubicBezTo>
                  <a:pt x="143813" y="192616"/>
                  <a:pt x="98644" y="181194"/>
                  <a:pt x="99683" y="146928"/>
                </a:cubicBezTo>
                <a:cubicBezTo>
                  <a:pt x="100202" y="127199"/>
                  <a:pt x="76839" y="103317"/>
                  <a:pt x="62821" y="117335"/>
                </a:cubicBezTo>
                <a:lnTo>
                  <a:pt x="0" y="180675"/>
                </a:lnTo>
                <a:lnTo>
                  <a:pt x="88261" y="268935"/>
                </a:lnTo>
                <a:cubicBezTo>
                  <a:pt x="102279" y="282953"/>
                  <a:pt x="78396" y="306316"/>
                  <a:pt x="58667" y="305797"/>
                </a:cubicBezTo>
                <a:cubicBezTo>
                  <a:pt x="24401" y="304759"/>
                  <a:pt x="12980" y="349927"/>
                  <a:pt x="37381" y="375367"/>
                </a:cubicBezTo>
                <a:lnTo>
                  <a:pt x="41015" y="379002"/>
                </a:lnTo>
                <a:cubicBezTo>
                  <a:pt x="66455" y="403403"/>
                  <a:pt x="110585" y="390943"/>
                  <a:pt x="109547" y="356677"/>
                </a:cubicBezTo>
                <a:cubicBezTo>
                  <a:pt x="109028" y="336948"/>
                  <a:pt x="132391" y="313066"/>
                  <a:pt x="146409" y="327084"/>
                </a:cubicBezTo>
                <a:lnTo>
                  <a:pt x="234669" y="415344"/>
                </a:lnTo>
                <a:lnTo>
                  <a:pt x="298009" y="352004"/>
                </a:lnTo>
                <a:cubicBezTo>
                  <a:pt x="312027" y="337986"/>
                  <a:pt x="288664" y="314623"/>
                  <a:pt x="268416" y="315142"/>
                </a:cubicBezTo>
                <a:close/>
              </a:path>
            </a:pathLst>
          </a:custGeom>
          <a:solidFill>
            <a:schemeClr val="accent5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D3DD75C-47F5-49E2-8242-C546C9D4B74D}"/>
              </a:ext>
            </a:extLst>
          </p:cNvPr>
          <p:cNvGrpSpPr/>
          <p:nvPr/>
        </p:nvGrpSpPr>
        <p:grpSpPr>
          <a:xfrm>
            <a:off x="8923583" y="4466177"/>
            <a:ext cx="2926080" cy="1290153"/>
            <a:chOff x="8921977" y="1466725"/>
            <a:chExt cx="2926080" cy="129015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A070E90-CC49-45E0-848A-E0BC1ED1753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EF73E46-0265-4FAE-A804-5C4FBE24AE8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18" name="Graphic 117" descr="Research">
            <a:extLst>
              <a:ext uri="{FF2B5EF4-FFF2-40B4-BE49-F238E27FC236}">
                <a16:creationId xmlns:a16="http://schemas.microsoft.com/office/drawing/2014/main" id="{D893DC70-6A69-4BA0-B927-08F12FF3C0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4120" y="4383669"/>
            <a:ext cx="539357" cy="539357"/>
          </a:xfrm>
          <a:prstGeom prst="rect">
            <a:avLst/>
          </a:pr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AD2CD232-FE83-488F-8C2D-00B64B68F298}"/>
              </a:ext>
            </a:extLst>
          </p:cNvPr>
          <p:cNvGrpSpPr/>
          <p:nvPr/>
        </p:nvGrpSpPr>
        <p:grpSpPr>
          <a:xfrm>
            <a:off x="3810000" y="1143001"/>
            <a:ext cx="4572000" cy="4571113"/>
            <a:chOff x="3810000" y="1143001"/>
            <a:chExt cx="4572000" cy="4571113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1AC3124-8519-4ECE-89FA-6D7BA5956D9C}"/>
                </a:ext>
              </a:extLst>
            </p:cNvPr>
            <p:cNvSpPr/>
            <p:nvPr/>
          </p:nvSpPr>
          <p:spPr>
            <a:xfrm>
              <a:off x="4771315" y="1143001"/>
              <a:ext cx="2649373" cy="1513439"/>
            </a:xfrm>
            <a:custGeom>
              <a:avLst/>
              <a:gdLst>
                <a:gd name="connsiteX0" fmla="*/ 1324686 w 2649373"/>
                <a:gd name="connsiteY0" fmla="*/ 0 h 1513439"/>
                <a:gd name="connsiteX1" fmla="*/ 2602811 w 2649373"/>
                <a:gd name="connsiteY1" fmla="*/ 390413 h 1513439"/>
                <a:gd name="connsiteX2" fmla="*/ 2649373 w 2649373"/>
                <a:gd name="connsiteY2" fmla="*/ 425232 h 1513439"/>
                <a:gd name="connsiteX3" fmla="*/ 1728380 w 2649373"/>
                <a:gd name="connsiteY3" fmla="*/ 1346224 h 1513439"/>
                <a:gd name="connsiteX4" fmla="*/ 920993 w 2649373"/>
                <a:gd name="connsiteY4" fmla="*/ 1346224 h 1513439"/>
                <a:gd name="connsiteX5" fmla="*/ 0 w 2649373"/>
                <a:gd name="connsiteY5" fmla="*/ 425232 h 1513439"/>
                <a:gd name="connsiteX6" fmla="*/ 46562 w 2649373"/>
                <a:gd name="connsiteY6" fmla="*/ 390413 h 1513439"/>
                <a:gd name="connsiteX7" fmla="*/ 1324686 w 2649373"/>
                <a:gd name="connsiteY7" fmla="*/ 0 h 1513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49373" h="1513439">
                  <a:moveTo>
                    <a:pt x="1324686" y="0"/>
                  </a:moveTo>
                  <a:cubicBezTo>
                    <a:pt x="1798132" y="0"/>
                    <a:pt x="2237963" y="143927"/>
                    <a:pt x="2602811" y="390413"/>
                  </a:cubicBezTo>
                  <a:lnTo>
                    <a:pt x="2649373" y="425232"/>
                  </a:lnTo>
                  <a:lnTo>
                    <a:pt x="1728380" y="1346224"/>
                  </a:lnTo>
                  <a:cubicBezTo>
                    <a:pt x="1505426" y="1569178"/>
                    <a:pt x="1143946" y="1569178"/>
                    <a:pt x="920993" y="1346224"/>
                  </a:cubicBezTo>
                  <a:lnTo>
                    <a:pt x="0" y="425232"/>
                  </a:lnTo>
                  <a:lnTo>
                    <a:pt x="46562" y="390413"/>
                  </a:lnTo>
                  <a:cubicBezTo>
                    <a:pt x="411410" y="143927"/>
                    <a:pt x="851240" y="0"/>
                    <a:pt x="13246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0B24C92A-32F3-4F53-B9EB-B7FA7FA58BAE}"/>
                </a:ext>
              </a:extLst>
            </p:cNvPr>
            <p:cNvSpPr/>
            <p:nvPr/>
          </p:nvSpPr>
          <p:spPr>
            <a:xfrm>
              <a:off x="6797138" y="1605937"/>
              <a:ext cx="1584862" cy="2504959"/>
            </a:xfrm>
            <a:custGeom>
              <a:avLst/>
              <a:gdLst>
                <a:gd name="connsiteX0" fmla="*/ 673971 w 1584862"/>
                <a:gd name="connsiteY0" fmla="*/ 0 h 2504959"/>
                <a:gd name="connsiteX1" fmla="*/ 752971 w 1584862"/>
                <a:gd name="connsiteY1" fmla="*/ 59075 h 2504959"/>
                <a:gd name="connsiteX2" fmla="*/ 1584862 w 1584862"/>
                <a:gd name="connsiteY2" fmla="*/ 1823064 h 2504959"/>
                <a:gd name="connsiteX3" fmla="*/ 1482088 w 1584862"/>
                <a:gd name="connsiteY3" fmla="*/ 2502851 h 2504959"/>
                <a:gd name="connsiteX4" fmla="*/ 1481317 w 1584862"/>
                <a:gd name="connsiteY4" fmla="*/ 2504959 h 2504959"/>
                <a:gd name="connsiteX5" fmla="*/ 285550 w 1584862"/>
                <a:gd name="connsiteY5" fmla="*/ 1814583 h 2504959"/>
                <a:gd name="connsiteX6" fmla="*/ 76583 w 1584862"/>
                <a:gd name="connsiteY6" fmla="*/ 1034706 h 2504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4862" h="2504959">
                  <a:moveTo>
                    <a:pt x="673971" y="0"/>
                  </a:moveTo>
                  <a:lnTo>
                    <a:pt x="752971" y="59075"/>
                  </a:lnTo>
                  <a:cubicBezTo>
                    <a:pt x="1261028" y="478361"/>
                    <a:pt x="1584862" y="1112895"/>
                    <a:pt x="1584862" y="1823064"/>
                  </a:cubicBezTo>
                  <a:cubicBezTo>
                    <a:pt x="1584862" y="2059787"/>
                    <a:pt x="1548881" y="2288106"/>
                    <a:pt x="1482088" y="2502851"/>
                  </a:cubicBezTo>
                  <a:lnTo>
                    <a:pt x="1481317" y="2504959"/>
                  </a:lnTo>
                  <a:lnTo>
                    <a:pt x="285550" y="1814583"/>
                  </a:lnTo>
                  <a:cubicBezTo>
                    <a:pt x="12489" y="1656931"/>
                    <a:pt x="-81069" y="1307768"/>
                    <a:pt x="76583" y="10347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B0311E0-D30B-4FCE-916F-F60D3C2FE31D}"/>
                </a:ext>
              </a:extLst>
            </p:cNvPr>
            <p:cNvSpPr/>
            <p:nvPr/>
          </p:nvSpPr>
          <p:spPr>
            <a:xfrm>
              <a:off x="6113567" y="3866815"/>
              <a:ext cx="2142889" cy="1847299"/>
            </a:xfrm>
            <a:custGeom>
              <a:avLst/>
              <a:gdLst>
                <a:gd name="connsiteX0" fmla="*/ 966641 w 2142889"/>
                <a:gd name="connsiteY0" fmla="*/ 1020 h 1847299"/>
                <a:gd name="connsiteX1" fmla="*/ 1080780 w 2142889"/>
                <a:gd name="connsiteY1" fmla="*/ 19596 h 1847299"/>
                <a:gd name="connsiteX2" fmla="*/ 2142889 w 2142889"/>
                <a:gd name="connsiteY2" fmla="*/ 304187 h 1847299"/>
                <a:gd name="connsiteX3" fmla="*/ 2088789 w 2142889"/>
                <a:gd name="connsiteY3" fmla="*/ 452001 h 1847299"/>
                <a:gd name="connsiteX4" fmla="*/ 216165 w 2142889"/>
                <a:gd name="connsiteY4" fmla="*/ 1836384 h 1847299"/>
                <a:gd name="connsiteX5" fmla="*/ 0 w 2142889"/>
                <a:gd name="connsiteY5" fmla="*/ 1847299 h 1847299"/>
                <a:gd name="connsiteX6" fmla="*/ 381562 w 2142889"/>
                <a:gd name="connsiteY6" fmla="*/ 423290 h 1847299"/>
                <a:gd name="connsiteX7" fmla="*/ 966641 w 2142889"/>
                <a:gd name="connsiteY7" fmla="*/ 1020 h 184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42889" h="1847299">
                  <a:moveTo>
                    <a:pt x="966641" y="1020"/>
                  </a:moveTo>
                  <a:cubicBezTo>
                    <a:pt x="1004507" y="3293"/>
                    <a:pt x="1042710" y="9395"/>
                    <a:pt x="1080780" y="19596"/>
                  </a:cubicBezTo>
                  <a:lnTo>
                    <a:pt x="2142889" y="304187"/>
                  </a:lnTo>
                  <a:lnTo>
                    <a:pt x="2088789" y="452001"/>
                  </a:lnTo>
                  <a:cubicBezTo>
                    <a:pt x="1770675" y="1204107"/>
                    <a:pt x="1061499" y="1750535"/>
                    <a:pt x="216165" y="1836384"/>
                  </a:cubicBezTo>
                  <a:lnTo>
                    <a:pt x="0" y="1847299"/>
                  </a:lnTo>
                  <a:lnTo>
                    <a:pt x="381562" y="423290"/>
                  </a:lnTo>
                  <a:cubicBezTo>
                    <a:pt x="452968" y="156799"/>
                    <a:pt x="701573" y="-14891"/>
                    <a:pt x="966641" y="10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D6F0557-0738-4CAD-A5EA-6C234D8C98BE}"/>
                </a:ext>
              </a:extLst>
            </p:cNvPr>
            <p:cNvSpPr/>
            <p:nvPr/>
          </p:nvSpPr>
          <p:spPr>
            <a:xfrm>
              <a:off x="3935546" y="3866815"/>
              <a:ext cx="2142891" cy="1847299"/>
            </a:xfrm>
            <a:custGeom>
              <a:avLst/>
              <a:gdLst>
                <a:gd name="connsiteX0" fmla="*/ 1176250 w 2142891"/>
                <a:gd name="connsiteY0" fmla="*/ 1020 h 1847299"/>
                <a:gd name="connsiteX1" fmla="*/ 1761328 w 2142891"/>
                <a:gd name="connsiteY1" fmla="*/ 423290 h 1847299"/>
                <a:gd name="connsiteX2" fmla="*/ 2142891 w 2142891"/>
                <a:gd name="connsiteY2" fmla="*/ 1847299 h 1847299"/>
                <a:gd name="connsiteX3" fmla="*/ 1926725 w 2142891"/>
                <a:gd name="connsiteY3" fmla="*/ 1836384 h 1847299"/>
                <a:gd name="connsiteX4" fmla="*/ 54100 w 2142891"/>
                <a:gd name="connsiteY4" fmla="*/ 452001 h 1847299"/>
                <a:gd name="connsiteX5" fmla="*/ 0 w 2142891"/>
                <a:gd name="connsiteY5" fmla="*/ 304187 h 1847299"/>
                <a:gd name="connsiteX6" fmla="*/ 1062110 w 2142891"/>
                <a:gd name="connsiteY6" fmla="*/ 19596 h 1847299"/>
                <a:gd name="connsiteX7" fmla="*/ 1176250 w 2142891"/>
                <a:gd name="connsiteY7" fmla="*/ 1020 h 184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42891" h="1847299">
                  <a:moveTo>
                    <a:pt x="1176250" y="1020"/>
                  </a:moveTo>
                  <a:cubicBezTo>
                    <a:pt x="1441317" y="-14891"/>
                    <a:pt x="1689923" y="156799"/>
                    <a:pt x="1761328" y="423290"/>
                  </a:cubicBezTo>
                  <a:lnTo>
                    <a:pt x="2142891" y="1847299"/>
                  </a:lnTo>
                  <a:lnTo>
                    <a:pt x="1926725" y="1836384"/>
                  </a:lnTo>
                  <a:cubicBezTo>
                    <a:pt x="1081390" y="1750535"/>
                    <a:pt x="372215" y="1204107"/>
                    <a:pt x="54100" y="452001"/>
                  </a:cubicBezTo>
                  <a:lnTo>
                    <a:pt x="0" y="304187"/>
                  </a:lnTo>
                  <a:lnTo>
                    <a:pt x="1062110" y="19596"/>
                  </a:lnTo>
                  <a:cubicBezTo>
                    <a:pt x="1100180" y="9395"/>
                    <a:pt x="1138383" y="3293"/>
                    <a:pt x="1176250" y="102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DD68028-3883-49E0-94E2-F4FD9A885338}"/>
                </a:ext>
              </a:extLst>
            </p:cNvPr>
            <p:cNvSpPr/>
            <p:nvPr/>
          </p:nvSpPr>
          <p:spPr>
            <a:xfrm>
              <a:off x="3810000" y="1600963"/>
              <a:ext cx="1594384" cy="2514470"/>
            </a:xfrm>
            <a:custGeom>
              <a:avLst/>
              <a:gdLst>
                <a:gd name="connsiteX0" fmla="*/ 917543 w 1594384"/>
                <a:gd name="connsiteY0" fmla="*/ 0 h 2514470"/>
                <a:gd name="connsiteX1" fmla="*/ 1517802 w 1594384"/>
                <a:gd name="connsiteY1" fmla="*/ 1039679 h 2514470"/>
                <a:gd name="connsiteX2" fmla="*/ 1308835 w 1594384"/>
                <a:gd name="connsiteY2" fmla="*/ 1819556 h 2514470"/>
                <a:gd name="connsiteX3" fmla="*/ 105207 w 1594384"/>
                <a:gd name="connsiteY3" fmla="*/ 2514470 h 2514470"/>
                <a:gd name="connsiteX4" fmla="*/ 102774 w 1594384"/>
                <a:gd name="connsiteY4" fmla="*/ 2507824 h 2514470"/>
                <a:gd name="connsiteX5" fmla="*/ 0 w 1594384"/>
                <a:gd name="connsiteY5" fmla="*/ 1828037 h 2514470"/>
                <a:gd name="connsiteX6" fmla="*/ 831892 w 1594384"/>
                <a:gd name="connsiteY6" fmla="*/ 64048 h 2514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4384" h="2514470">
                  <a:moveTo>
                    <a:pt x="917543" y="0"/>
                  </a:moveTo>
                  <a:lnTo>
                    <a:pt x="1517802" y="1039679"/>
                  </a:lnTo>
                  <a:cubicBezTo>
                    <a:pt x="1675454" y="1312741"/>
                    <a:pt x="1581896" y="1661904"/>
                    <a:pt x="1308835" y="1819556"/>
                  </a:cubicBezTo>
                  <a:lnTo>
                    <a:pt x="105207" y="2514470"/>
                  </a:lnTo>
                  <a:lnTo>
                    <a:pt x="102774" y="2507824"/>
                  </a:lnTo>
                  <a:cubicBezTo>
                    <a:pt x="35982" y="2293079"/>
                    <a:pt x="0" y="2064760"/>
                    <a:pt x="0" y="1828037"/>
                  </a:cubicBezTo>
                  <a:cubicBezTo>
                    <a:pt x="0" y="1117868"/>
                    <a:pt x="323835" y="483334"/>
                    <a:pt x="831892" y="640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619EBBF-730F-4EC5-8C0C-BE7AA718EA2D}"/>
                </a:ext>
              </a:extLst>
            </p:cNvPr>
            <p:cNvSpPr/>
            <p:nvPr/>
          </p:nvSpPr>
          <p:spPr>
            <a:xfrm>
              <a:off x="5361356" y="1958219"/>
              <a:ext cx="1471949" cy="698221"/>
            </a:xfrm>
            <a:custGeom>
              <a:avLst/>
              <a:gdLst>
                <a:gd name="connsiteX0" fmla="*/ 738162 w 1471949"/>
                <a:gd name="connsiteY0" fmla="*/ 0 h 698221"/>
                <a:gd name="connsiteX1" fmla="*/ 1439224 w 1471949"/>
                <a:gd name="connsiteY1" fmla="*/ 177515 h 698221"/>
                <a:gd name="connsiteX2" fmla="*/ 1471949 w 1471949"/>
                <a:gd name="connsiteY2" fmla="*/ 197397 h 698221"/>
                <a:gd name="connsiteX3" fmla="*/ 1138339 w 1471949"/>
                <a:gd name="connsiteY3" fmla="*/ 531006 h 698221"/>
                <a:gd name="connsiteX4" fmla="*/ 330952 w 1471949"/>
                <a:gd name="connsiteY4" fmla="*/ 531006 h 698221"/>
                <a:gd name="connsiteX5" fmla="*/ 0 w 1471949"/>
                <a:gd name="connsiteY5" fmla="*/ 200055 h 698221"/>
                <a:gd name="connsiteX6" fmla="*/ 37101 w 1471949"/>
                <a:gd name="connsiteY6" fmla="*/ 177515 h 698221"/>
                <a:gd name="connsiteX7" fmla="*/ 738162 w 1471949"/>
                <a:gd name="connsiteY7" fmla="*/ 0 h 698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71949" h="698221">
                  <a:moveTo>
                    <a:pt x="738162" y="0"/>
                  </a:moveTo>
                  <a:cubicBezTo>
                    <a:pt x="992003" y="0"/>
                    <a:pt x="1230824" y="64306"/>
                    <a:pt x="1439224" y="177515"/>
                  </a:cubicBezTo>
                  <a:lnTo>
                    <a:pt x="1471949" y="197397"/>
                  </a:lnTo>
                  <a:lnTo>
                    <a:pt x="1138339" y="531006"/>
                  </a:lnTo>
                  <a:cubicBezTo>
                    <a:pt x="915385" y="753960"/>
                    <a:pt x="553905" y="753960"/>
                    <a:pt x="330952" y="531006"/>
                  </a:cubicBezTo>
                  <a:lnTo>
                    <a:pt x="0" y="200055"/>
                  </a:lnTo>
                  <a:lnTo>
                    <a:pt x="37101" y="177515"/>
                  </a:lnTo>
                  <a:cubicBezTo>
                    <a:pt x="245500" y="64306"/>
                    <a:pt x="484322" y="0"/>
                    <a:pt x="738162" y="0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167D90C-F6E2-461A-B9EC-3567C89FF4AE}"/>
                </a:ext>
              </a:extLst>
            </p:cNvPr>
            <p:cNvSpPr/>
            <p:nvPr/>
          </p:nvSpPr>
          <p:spPr>
            <a:xfrm>
              <a:off x="6797139" y="2317167"/>
              <a:ext cx="773161" cy="1370913"/>
            </a:xfrm>
            <a:custGeom>
              <a:avLst/>
              <a:gdLst>
                <a:gd name="connsiteX0" fmla="*/ 263342 w 773161"/>
                <a:gd name="connsiteY0" fmla="*/ 0 h 1370913"/>
                <a:gd name="connsiteX1" fmla="*/ 342380 w 773161"/>
                <a:gd name="connsiteY1" fmla="*/ 71834 h 1370913"/>
                <a:gd name="connsiteX2" fmla="*/ 773161 w 773161"/>
                <a:gd name="connsiteY2" fmla="*/ 1111833 h 1370913"/>
                <a:gd name="connsiteX3" fmla="*/ 765568 w 773161"/>
                <a:gd name="connsiteY3" fmla="*/ 1262212 h 1370913"/>
                <a:gd name="connsiteX4" fmla="*/ 748978 w 773161"/>
                <a:gd name="connsiteY4" fmla="*/ 1370913 h 1370913"/>
                <a:gd name="connsiteX5" fmla="*/ 285550 w 773161"/>
                <a:gd name="connsiteY5" fmla="*/ 1103353 h 1370913"/>
                <a:gd name="connsiteX6" fmla="*/ 76583 w 773161"/>
                <a:gd name="connsiteY6" fmla="*/ 323476 h 1370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161" h="1370913">
                  <a:moveTo>
                    <a:pt x="263342" y="0"/>
                  </a:moveTo>
                  <a:lnTo>
                    <a:pt x="342380" y="71834"/>
                  </a:lnTo>
                  <a:cubicBezTo>
                    <a:pt x="608539" y="337993"/>
                    <a:pt x="773161" y="705688"/>
                    <a:pt x="773161" y="1111833"/>
                  </a:cubicBezTo>
                  <a:cubicBezTo>
                    <a:pt x="773161" y="1162601"/>
                    <a:pt x="770589" y="1212769"/>
                    <a:pt x="765568" y="1262212"/>
                  </a:cubicBezTo>
                  <a:lnTo>
                    <a:pt x="748978" y="1370913"/>
                  </a:lnTo>
                  <a:lnTo>
                    <a:pt x="285550" y="1103353"/>
                  </a:lnTo>
                  <a:cubicBezTo>
                    <a:pt x="12489" y="945701"/>
                    <a:pt x="-81069" y="596538"/>
                    <a:pt x="76583" y="323476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6F1F3D52-053C-4004-829E-F9345E9A8F7C}"/>
                </a:ext>
              </a:extLst>
            </p:cNvPr>
            <p:cNvSpPr/>
            <p:nvPr/>
          </p:nvSpPr>
          <p:spPr>
            <a:xfrm>
              <a:off x="6337379" y="3866815"/>
              <a:ext cx="1132444" cy="1012021"/>
            </a:xfrm>
            <a:custGeom>
              <a:avLst/>
              <a:gdLst>
                <a:gd name="connsiteX0" fmla="*/ 742829 w 1132444"/>
                <a:gd name="connsiteY0" fmla="*/ 1020 h 1012021"/>
                <a:gd name="connsiteX1" fmla="*/ 856968 w 1132444"/>
                <a:gd name="connsiteY1" fmla="*/ 19596 h 1012021"/>
                <a:gd name="connsiteX2" fmla="*/ 1132444 w 1132444"/>
                <a:gd name="connsiteY2" fmla="*/ 93410 h 1012021"/>
                <a:gd name="connsiteX3" fmla="*/ 1117339 w 1132444"/>
                <a:gd name="connsiteY3" fmla="*/ 134680 h 1012021"/>
                <a:gd name="connsiteX4" fmla="*/ 58553 w 1132444"/>
                <a:gd name="connsiteY4" fmla="*/ 1003085 h 1012021"/>
                <a:gd name="connsiteX5" fmla="*/ 0 w 1132444"/>
                <a:gd name="connsiteY5" fmla="*/ 1012021 h 1012021"/>
                <a:gd name="connsiteX6" fmla="*/ 157750 w 1132444"/>
                <a:gd name="connsiteY6" fmla="*/ 423290 h 1012021"/>
                <a:gd name="connsiteX7" fmla="*/ 742829 w 1132444"/>
                <a:gd name="connsiteY7" fmla="*/ 1020 h 1012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2444" h="1012021">
                  <a:moveTo>
                    <a:pt x="742829" y="1020"/>
                  </a:moveTo>
                  <a:cubicBezTo>
                    <a:pt x="780695" y="3293"/>
                    <a:pt x="818898" y="9395"/>
                    <a:pt x="856968" y="19596"/>
                  </a:cubicBezTo>
                  <a:lnTo>
                    <a:pt x="1132444" y="93410"/>
                  </a:lnTo>
                  <a:lnTo>
                    <a:pt x="1117339" y="134680"/>
                  </a:lnTo>
                  <a:cubicBezTo>
                    <a:pt x="931275" y="574584"/>
                    <a:pt x="537274" y="905125"/>
                    <a:pt x="58553" y="1003085"/>
                  </a:cubicBezTo>
                  <a:lnTo>
                    <a:pt x="0" y="1012021"/>
                  </a:lnTo>
                  <a:lnTo>
                    <a:pt x="157750" y="423290"/>
                  </a:lnTo>
                  <a:cubicBezTo>
                    <a:pt x="229156" y="156799"/>
                    <a:pt x="477761" y="-14891"/>
                    <a:pt x="742829" y="1020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54A14C4D-D1D9-49B5-812E-470ADA319665}"/>
                </a:ext>
              </a:extLst>
            </p:cNvPr>
            <p:cNvSpPr/>
            <p:nvPr/>
          </p:nvSpPr>
          <p:spPr>
            <a:xfrm>
              <a:off x="4728585" y="3866815"/>
              <a:ext cx="1125740" cy="1010902"/>
            </a:xfrm>
            <a:custGeom>
              <a:avLst/>
              <a:gdLst>
                <a:gd name="connsiteX0" fmla="*/ 383211 w 1125740"/>
                <a:gd name="connsiteY0" fmla="*/ 1020 h 1010902"/>
                <a:gd name="connsiteX1" fmla="*/ 968289 w 1125740"/>
                <a:gd name="connsiteY1" fmla="*/ 423290 h 1010902"/>
                <a:gd name="connsiteX2" fmla="*/ 1125740 w 1125740"/>
                <a:gd name="connsiteY2" fmla="*/ 1010902 h 1010902"/>
                <a:gd name="connsiteX3" fmla="*/ 1074520 w 1125740"/>
                <a:gd name="connsiteY3" fmla="*/ 1003085 h 1010902"/>
                <a:gd name="connsiteX4" fmla="*/ 15734 w 1125740"/>
                <a:gd name="connsiteY4" fmla="*/ 134680 h 1010902"/>
                <a:gd name="connsiteX5" fmla="*/ 0 w 1125740"/>
                <a:gd name="connsiteY5" fmla="*/ 91693 h 1010902"/>
                <a:gd name="connsiteX6" fmla="*/ 269071 w 1125740"/>
                <a:gd name="connsiteY6" fmla="*/ 19596 h 1010902"/>
                <a:gd name="connsiteX7" fmla="*/ 383211 w 1125740"/>
                <a:gd name="connsiteY7" fmla="*/ 1020 h 1010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5740" h="1010902">
                  <a:moveTo>
                    <a:pt x="383211" y="1020"/>
                  </a:moveTo>
                  <a:cubicBezTo>
                    <a:pt x="648278" y="-14891"/>
                    <a:pt x="896884" y="156799"/>
                    <a:pt x="968289" y="423290"/>
                  </a:cubicBezTo>
                  <a:lnTo>
                    <a:pt x="1125740" y="1010902"/>
                  </a:lnTo>
                  <a:lnTo>
                    <a:pt x="1074520" y="1003085"/>
                  </a:lnTo>
                  <a:cubicBezTo>
                    <a:pt x="595798" y="905125"/>
                    <a:pt x="201797" y="574584"/>
                    <a:pt x="15734" y="134680"/>
                  </a:cubicBezTo>
                  <a:lnTo>
                    <a:pt x="0" y="91693"/>
                  </a:lnTo>
                  <a:lnTo>
                    <a:pt x="269071" y="19596"/>
                  </a:lnTo>
                  <a:cubicBezTo>
                    <a:pt x="307141" y="9395"/>
                    <a:pt x="345344" y="3293"/>
                    <a:pt x="383211" y="1020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332F8C8-9AC0-4BA0-817D-0CCAE781D85D}"/>
                </a:ext>
              </a:extLst>
            </p:cNvPr>
            <p:cNvSpPr/>
            <p:nvPr/>
          </p:nvSpPr>
          <p:spPr>
            <a:xfrm>
              <a:off x="4628738" y="2315685"/>
              <a:ext cx="775647" cy="1373715"/>
            </a:xfrm>
            <a:custGeom>
              <a:avLst/>
              <a:gdLst>
                <a:gd name="connsiteX0" fmla="*/ 511451 w 775647"/>
                <a:gd name="connsiteY0" fmla="*/ 0 h 1373715"/>
                <a:gd name="connsiteX1" fmla="*/ 699065 w 775647"/>
                <a:gd name="connsiteY1" fmla="*/ 324958 h 1373715"/>
                <a:gd name="connsiteX2" fmla="*/ 490098 w 775647"/>
                <a:gd name="connsiteY2" fmla="*/ 1104835 h 1373715"/>
                <a:gd name="connsiteX3" fmla="*/ 24385 w 775647"/>
                <a:gd name="connsiteY3" fmla="*/ 1373715 h 1373715"/>
                <a:gd name="connsiteX4" fmla="*/ 7594 w 775647"/>
                <a:gd name="connsiteY4" fmla="*/ 1263695 h 1373715"/>
                <a:gd name="connsiteX5" fmla="*/ 0 w 775647"/>
                <a:gd name="connsiteY5" fmla="*/ 1113316 h 1373715"/>
                <a:gd name="connsiteX6" fmla="*/ 430782 w 775647"/>
                <a:gd name="connsiteY6" fmla="*/ 73317 h 1373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5647" h="1373715">
                  <a:moveTo>
                    <a:pt x="511451" y="0"/>
                  </a:moveTo>
                  <a:lnTo>
                    <a:pt x="699065" y="324958"/>
                  </a:lnTo>
                  <a:cubicBezTo>
                    <a:pt x="856717" y="598020"/>
                    <a:pt x="763159" y="947183"/>
                    <a:pt x="490098" y="1104835"/>
                  </a:cubicBezTo>
                  <a:lnTo>
                    <a:pt x="24385" y="1373715"/>
                  </a:lnTo>
                  <a:lnTo>
                    <a:pt x="7594" y="1263695"/>
                  </a:lnTo>
                  <a:cubicBezTo>
                    <a:pt x="2573" y="1214252"/>
                    <a:pt x="0" y="1164084"/>
                    <a:pt x="0" y="1113316"/>
                  </a:cubicBezTo>
                  <a:cubicBezTo>
                    <a:pt x="0" y="707171"/>
                    <a:pt x="164623" y="339476"/>
                    <a:pt x="430782" y="73317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05</a:t>
              </a:r>
            </a:p>
          </p:txBody>
        </p:sp>
      </p:grpSp>
      <p:pic>
        <p:nvPicPr>
          <p:cNvPr id="120" name="Graphic 119" descr="Research">
            <a:extLst>
              <a:ext uri="{FF2B5EF4-FFF2-40B4-BE49-F238E27FC236}">
                <a16:creationId xmlns:a16="http://schemas.microsoft.com/office/drawing/2014/main" id="{BA371899-AE00-4A24-8D4F-3BE0A99907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07214" y="4573832"/>
            <a:ext cx="607185" cy="607185"/>
          </a:xfrm>
          <a:prstGeom prst="rect">
            <a:avLst/>
          </a:prstGeom>
        </p:spPr>
      </p:pic>
      <p:grpSp>
        <p:nvGrpSpPr>
          <p:cNvPr id="121" name="Graphic 24" descr="Users">
            <a:extLst>
              <a:ext uri="{FF2B5EF4-FFF2-40B4-BE49-F238E27FC236}">
                <a16:creationId xmlns:a16="http://schemas.microsoft.com/office/drawing/2014/main" id="{CA09F080-CCB6-4DEF-B21F-101F35A161BE}"/>
              </a:ext>
            </a:extLst>
          </p:cNvPr>
          <p:cNvGrpSpPr/>
          <p:nvPr/>
        </p:nvGrpSpPr>
        <p:grpSpPr>
          <a:xfrm>
            <a:off x="3992338" y="2713996"/>
            <a:ext cx="575494" cy="358998"/>
            <a:chOff x="3939015" y="3249500"/>
            <a:chExt cx="575494" cy="358998"/>
          </a:xfrm>
          <a:solidFill>
            <a:srgbClr val="000000"/>
          </a:solidFill>
        </p:grpSpPr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498C9106-31B1-4DEA-AED4-0DC492E438AD}"/>
                </a:ext>
              </a:extLst>
            </p:cNvPr>
            <p:cNvSpPr/>
            <p:nvPr/>
          </p:nvSpPr>
          <p:spPr>
            <a:xfrm>
              <a:off x="4000675" y="3249500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29CA73BE-4291-486B-B2B9-57F05B386422}"/>
                </a:ext>
              </a:extLst>
            </p:cNvPr>
            <p:cNvSpPr/>
            <p:nvPr/>
          </p:nvSpPr>
          <p:spPr>
            <a:xfrm>
              <a:off x="4329529" y="3249500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9175B76-1D5F-4BAD-B8C4-1ED7F60AF838}"/>
                </a:ext>
              </a:extLst>
            </p:cNvPr>
            <p:cNvSpPr/>
            <p:nvPr/>
          </p:nvSpPr>
          <p:spPr>
            <a:xfrm>
              <a:off x="4103442" y="3485179"/>
              <a:ext cx="246640" cy="123320"/>
            </a:xfrm>
            <a:custGeom>
              <a:avLst/>
              <a:gdLst>
                <a:gd name="connsiteX0" fmla="*/ 246641 w 246640"/>
                <a:gd name="connsiteY0" fmla="*/ 123320 h 123320"/>
                <a:gd name="connsiteX1" fmla="*/ 246641 w 246640"/>
                <a:gd name="connsiteY1" fmla="*/ 61660 h 123320"/>
                <a:gd name="connsiteX2" fmla="*/ 234308 w 246640"/>
                <a:gd name="connsiteY2" fmla="*/ 36996 h 123320"/>
                <a:gd name="connsiteX3" fmla="*/ 174019 w 246640"/>
                <a:gd name="connsiteY3" fmla="*/ 8221 h 123320"/>
                <a:gd name="connsiteX4" fmla="*/ 123320 w 246640"/>
                <a:gd name="connsiteY4" fmla="*/ 0 h 123320"/>
                <a:gd name="connsiteX5" fmla="*/ 72622 w 246640"/>
                <a:gd name="connsiteY5" fmla="*/ 8221 h 123320"/>
                <a:gd name="connsiteX6" fmla="*/ 12332 w 246640"/>
                <a:gd name="connsiteY6" fmla="*/ 36996 h 123320"/>
                <a:gd name="connsiteX7" fmla="*/ 0 w 246640"/>
                <a:gd name="connsiteY7" fmla="*/ 61660 h 123320"/>
                <a:gd name="connsiteX8" fmla="*/ 0 w 246640"/>
                <a:gd name="connsiteY8" fmla="*/ 123320 h 123320"/>
                <a:gd name="connsiteX9" fmla="*/ 246641 w 246640"/>
                <a:gd name="connsiteY9" fmla="*/ 12332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40" h="123320">
                  <a:moveTo>
                    <a:pt x="246641" y="123320"/>
                  </a:moveTo>
                  <a:lnTo>
                    <a:pt x="246641" y="61660"/>
                  </a:lnTo>
                  <a:cubicBezTo>
                    <a:pt x="246641" y="52069"/>
                    <a:pt x="242530" y="42477"/>
                    <a:pt x="234308" y="36996"/>
                  </a:cubicBezTo>
                  <a:cubicBezTo>
                    <a:pt x="217866" y="23294"/>
                    <a:pt x="195942" y="13702"/>
                    <a:pt x="174019" y="8221"/>
                  </a:cubicBezTo>
                  <a:cubicBezTo>
                    <a:pt x="158946" y="4111"/>
                    <a:pt x="141133" y="0"/>
                    <a:pt x="123320" y="0"/>
                  </a:cubicBezTo>
                  <a:cubicBezTo>
                    <a:pt x="106878" y="0"/>
                    <a:pt x="89065" y="2740"/>
                    <a:pt x="72622" y="8221"/>
                  </a:cubicBezTo>
                  <a:cubicBezTo>
                    <a:pt x="50698" y="13702"/>
                    <a:pt x="30145" y="24664"/>
                    <a:pt x="12332" y="36996"/>
                  </a:cubicBezTo>
                  <a:cubicBezTo>
                    <a:pt x="4111" y="43847"/>
                    <a:pt x="0" y="52069"/>
                    <a:pt x="0" y="61660"/>
                  </a:cubicBezTo>
                  <a:lnTo>
                    <a:pt x="0" y="123320"/>
                  </a:lnTo>
                  <a:lnTo>
                    <a:pt x="246641" y="12332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6D9ACA25-7A66-43BD-AF35-91DB655C0462}"/>
                </a:ext>
              </a:extLst>
            </p:cNvPr>
            <p:cNvSpPr/>
            <p:nvPr/>
          </p:nvSpPr>
          <p:spPr>
            <a:xfrm>
              <a:off x="4165102" y="3345416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B752FEA-7B9B-40D4-9625-5902B851CE57}"/>
                </a:ext>
              </a:extLst>
            </p:cNvPr>
            <p:cNvSpPr/>
            <p:nvPr/>
          </p:nvSpPr>
          <p:spPr>
            <a:xfrm>
              <a:off x="4291163" y="3389263"/>
              <a:ext cx="223346" cy="123320"/>
            </a:xfrm>
            <a:custGeom>
              <a:avLst/>
              <a:gdLst>
                <a:gd name="connsiteX0" fmla="*/ 211015 w 223346"/>
                <a:gd name="connsiteY0" fmla="*/ 36996 h 123320"/>
                <a:gd name="connsiteX1" fmla="*/ 150725 w 223346"/>
                <a:gd name="connsiteY1" fmla="*/ 8221 h 123320"/>
                <a:gd name="connsiteX2" fmla="*/ 100026 w 223346"/>
                <a:gd name="connsiteY2" fmla="*/ 0 h 123320"/>
                <a:gd name="connsiteX3" fmla="*/ 49328 w 223346"/>
                <a:gd name="connsiteY3" fmla="*/ 8221 h 123320"/>
                <a:gd name="connsiteX4" fmla="*/ 24664 w 223346"/>
                <a:gd name="connsiteY4" fmla="*/ 17813 h 123320"/>
                <a:gd name="connsiteX5" fmla="*/ 24664 w 223346"/>
                <a:gd name="connsiteY5" fmla="*/ 19183 h 123320"/>
                <a:gd name="connsiteX6" fmla="*/ 0 w 223346"/>
                <a:gd name="connsiteY6" fmla="*/ 79473 h 123320"/>
                <a:gd name="connsiteX7" fmla="*/ 63030 w 223346"/>
                <a:gd name="connsiteY7" fmla="*/ 110988 h 123320"/>
                <a:gd name="connsiteX8" fmla="*/ 73992 w 223346"/>
                <a:gd name="connsiteY8" fmla="*/ 123320 h 123320"/>
                <a:gd name="connsiteX9" fmla="*/ 223347 w 223346"/>
                <a:gd name="connsiteY9" fmla="*/ 123320 h 123320"/>
                <a:gd name="connsiteX10" fmla="*/ 223347 w 223346"/>
                <a:gd name="connsiteY10" fmla="*/ 61660 h 123320"/>
                <a:gd name="connsiteX11" fmla="*/ 211015 w 223346"/>
                <a:gd name="connsiteY11" fmla="*/ 36996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3346" h="123320">
                  <a:moveTo>
                    <a:pt x="211015" y="36996"/>
                  </a:moveTo>
                  <a:cubicBezTo>
                    <a:pt x="194572" y="23294"/>
                    <a:pt x="172648" y="13702"/>
                    <a:pt x="150725" y="8221"/>
                  </a:cubicBezTo>
                  <a:cubicBezTo>
                    <a:pt x="135652" y="4111"/>
                    <a:pt x="117839" y="0"/>
                    <a:pt x="100026" y="0"/>
                  </a:cubicBezTo>
                  <a:cubicBezTo>
                    <a:pt x="83584" y="0"/>
                    <a:pt x="65771" y="2740"/>
                    <a:pt x="49328" y="8221"/>
                  </a:cubicBezTo>
                  <a:cubicBezTo>
                    <a:pt x="41107" y="10962"/>
                    <a:pt x="32885" y="13702"/>
                    <a:pt x="24664" y="17813"/>
                  </a:cubicBezTo>
                  <a:lnTo>
                    <a:pt x="24664" y="19183"/>
                  </a:lnTo>
                  <a:cubicBezTo>
                    <a:pt x="24664" y="42477"/>
                    <a:pt x="15072" y="64401"/>
                    <a:pt x="0" y="79473"/>
                  </a:cubicBezTo>
                  <a:cubicBezTo>
                    <a:pt x="26034" y="87694"/>
                    <a:pt x="46588" y="98656"/>
                    <a:pt x="63030" y="110988"/>
                  </a:cubicBezTo>
                  <a:cubicBezTo>
                    <a:pt x="67141" y="115099"/>
                    <a:pt x="71252" y="117839"/>
                    <a:pt x="73992" y="123320"/>
                  </a:cubicBezTo>
                  <a:lnTo>
                    <a:pt x="223347" y="123320"/>
                  </a:lnTo>
                  <a:lnTo>
                    <a:pt x="223347" y="61660"/>
                  </a:lnTo>
                  <a:cubicBezTo>
                    <a:pt x="223347" y="52069"/>
                    <a:pt x="219236" y="42477"/>
                    <a:pt x="211015" y="36996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9158D89A-840C-4D66-8834-20C21DFA5AEE}"/>
                </a:ext>
              </a:extLst>
            </p:cNvPr>
            <p:cNvSpPr/>
            <p:nvPr/>
          </p:nvSpPr>
          <p:spPr>
            <a:xfrm>
              <a:off x="3939015" y="3389263"/>
              <a:ext cx="223346" cy="123320"/>
            </a:xfrm>
            <a:custGeom>
              <a:avLst/>
              <a:gdLst>
                <a:gd name="connsiteX0" fmla="*/ 160316 w 223346"/>
                <a:gd name="connsiteY0" fmla="*/ 110988 h 123320"/>
                <a:gd name="connsiteX1" fmla="*/ 160316 w 223346"/>
                <a:gd name="connsiteY1" fmla="*/ 110988 h 123320"/>
                <a:gd name="connsiteX2" fmla="*/ 223347 w 223346"/>
                <a:gd name="connsiteY2" fmla="*/ 79473 h 123320"/>
                <a:gd name="connsiteX3" fmla="*/ 198683 w 223346"/>
                <a:gd name="connsiteY3" fmla="*/ 19183 h 123320"/>
                <a:gd name="connsiteX4" fmla="*/ 198683 w 223346"/>
                <a:gd name="connsiteY4" fmla="*/ 16443 h 123320"/>
                <a:gd name="connsiteX5" fmla="*/ 174019 w 223346"/>
                <a:gd name="connsiteY5" fmla="*/ 8221 h 123320"/>
                <a:gd name="connsiteX6" fmla="*/ 123320 w 223346"/>
                <a:gd name="connsiteY6" fmla="*/ 0 h 123320"/>
                <a:gd name="connsiteX7" fmla="*/ 72622 w 223346"/>
                <a:gd name="connsiteY7" fmla="*/ 8221 h 123320"/>
                <a:gd name="connsiteX8" fmla="*/ 12332 w 223346"/>
                <a:gd name="connsiteY8" fmla="*/ 36996 h 123320"/>
                <a:gd name="connsiteX9" fmla="*/ 0 w 223346"/>
                <a:gd name="connsiteY9" fmla="*/ 61660 h 123320"/>
                <a:gd name="connsiteX10" fmla="*/ 0 w 223346"/>
                <a:gd name="connsiteY10" fmla="*/ 123320 h 123320"/>
                <a:gd name="connsiteX11" fmla="*/ 147984 w 223346"/>
                <a:gd name="connsiteY11" fmla="*/ 123320 h 123320"/>
                <a:gd name="connsiteX12" fmla="*/ 160316 w 223346"/>
                <a:gd name="connsiteY12" fmla="*/ 110988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3346" h="123320">
                  <a:moveTo>
                    <a:pt x="160316" y="110988"/>
                  </a:moveTo>
                  <a:lnTo>
                    <a:pt x="160316" y="110988"/>
                  </a:lnTo>
                  <a:cubicBezTo>
                    <a:pt x="179499" y="97286"/>
                    <a:pt x="201423" y="86324"/>
                    <a:pt x="223347" y="79473"/>
                  </a:cubicBezTo>
                  <a:cubicBezTo>
                    <a:pt x="208274" y="63030"/>
                    <a:pt x="198683" y="42477"/>
                    <a:pt x="198683" y="19183"/>
                  </a:cubicBezTo>
                  <a:cubicBezTo>
                    <a:pt x="198683" y="17813"/>
                    <a:pt x="198683" y="17813"/>
                    <a:pt x="198683" y="16443"/>
                  </a:cubicBezTo>
                  <a:cubicBezTo>
                    <a:pt x="190461" y="13702"/>
                    <a:pt x="182240" y="9592"/>
                    <a:pt x="174019" y="8221"/>
                  </a:cubicBezTo>
                  <a:cubicBezTo>
                    <a:pt x="158946" y="4111"/>
                    <a:pt x="141133" y="0"/>
                    <a:pt x="123320" y="0"/>
                  </a:cubicBezTo>
                  <a:cubicBezTo>
                    <a:pt x="106878" y="0"/>
                    <a:pt x="89065" y="2740"/>
                    <a:pt x="72622" y="8221"/>
                  </a:cubicBezTo>
                  <a:cubicBezTo>
                    <a:pt x="50698" y="15072"/>
                    <a:pt x="30145" y="24664"/>
                    <a:pt x="12332" y="36996"/>
                  </a:cubicBezTo>
                  <a:cubicBezTo>
                    <a:pt x="4111" y="42477"/>
                    <a:pt x="0" y="52069"/>
                    <a:pt x="0" y="61660"/>
                  </a:cubicBezTo>
                  <a:lnTo>
                    <a:pt x="0" y="123320"/>
                  </a:lnTo>
                  <a:lnTo>
                    <a:pt x="147984" y="123320"/>
                  </a:lnTo>
                  <a:cubicBezTo>
                    <a:pt x="152095" y="117839"/>
                    <a:pt x="154835" y="115099"/>
                    <a:pt x="160316" y="110988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8" name="Graphic 26" descr="Lightbulb">
            <a:extLst>
              <a:ext uri="{FF2B5EF4-FFF2-40B4-BE49-F238E27FC236}">
                <a16:creationId xmlns:a16="http://schemas.microsoft.com/office/drawing/2014/main" id="{3D6D853F-A35E-4395-95C3-978D69B0042D}"/>
              </a:ext>
            </a:extLst>
          </p:cNvPr>
          <p:cNvGrpSpPr/>
          <p:nvPr/>
        </p:nvGrpSpPr>
        <p:grpSpPr>
          <a:xfrm>
            <a:off x="4624534" y="4638207"/>
            <a:ext cx="657708" cy="657708"/>
            <a:chOff x="5767146" y="4992021"/>
            <a:chExt cx="657708" cy="657708"/>
          </a:xfrm>
        </p:grpSpPr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58E5BEA0-B856-453D-9577-796F6EDCC0D9}"/>
                </a:ext>
              </a:extLst>
            </p:cNvPr>
            <p:cNvSpPr/>
            <p:nvPr/>
          </p:nvSpPr>
          <p:spPr>
            <a:xfrm>
              <a:off x="6006935" y="5430493"/>
              <a:ext cx="178129" cy="41106"/>
            </a:xfrm>
            <a:custGeom>
              <a:avLst/>
              <a:gdLst>
                <a:gd name="connsiteX0" fmla="*/ 20553 w 178129"/>
                <a:gd name="connsiteY0" fmla="*/ 0 h 41106"/>
                <a:gd name="connsiteX1" fmla="*/ 157576 w 178129"/>
                <a:gd name="connsiteY1" fmla="*/ 0 h 41106"/>
                <a:gd name="connsiteX2" fmla="*/ 178129 w 178129"/>
                <a:gd name="connsiteY2" fmla="*/ 20553 h 41106"/>
                <a:gd name="connsiteX3" fmla="*/ 157576 w 178129"/>
                <a:gd name="connsiteY3" fmla="*/ 41107 h 41106"/>
                <a:gd name="connsiteX4" fmla="*/ 20553 w 178129"/>
                <a:gd name="connsiteY4" fmla="*/ 41107 h 41106"/>
                <a:gd name="connsiteX5" fmla="*/ 0 w 178129"/>
                <a:gd name="connsiteY5" fmla="*/ 20553 h 41106"/>
                <a:gd name="connsiteX6" fmla="*/ 20553 w 178129"/>
                <a:gd name="connsiteY6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129" h="41106">
                  <a:moveTo>
                    <a:pt x="20553" y="0"/>
                  </a:moveTo>
                  <a:lnTo>
                    <a:pt x="157576" y="0"/>
                  </a:lnTo>
                  <a:cubicBezTo>
                    <a:pt x="169223" y="0"/>
                    <a:pt x="178129" y="8906"/>
                    <a:pt x="178129" y="20553"/>
                  </a:cubicBezTo>
                  <a:cubicBezTo>
                    <a:pt x="178129" y="32200"/>
                    <a:pt x="169223" y="41107"/>
                    <a:pt x="157576" y="41107"/>
                  </a:cubicBezTo>
                  <a:lnTo>
                    <a:pt x="20553" y="41107"/>
                  </a:lnTo>
                  <a:cubicBezTo>
                    <a:pt x="8906" y="41107"/>
                    <a:pt x="0" y="32200"/>
                    <a:pt x="0" y="20553"/>
                  </a:cubicBezTo>
                  <a:cubicBezTo>
                    <a:pt x="0" y="8906"/>
                    <a:pt x="8906" y="0"/>
                    <a:pt x="20553" y="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4BB8943B-0EB4-406A-B70A-6A4608BB89B0}"/>
                </a:ext>
              </a:extLst>
            </p:cNvPr>
            <p:cNvSpPr/>
            <p:nvPr/>
          </p:nvSpPr>
          <p:spPr>
            <a:xfrm>
              <a:off x="6006935" y="5499004"/>
              <a:ext cx="178129" cy="41106"/>
            </a:xfrm>
            <a:custGeom>
              <a:avLst/>
              <a:gdLst>
                <a:gd name="connsiteX0" fmla="*/ 20553 w 178129"/>
                <a:gd name="connsiteY0" fmla="*/ 0 h 41106"/>
                <a:gd name="connsiteX1" fmla="*/ 157576 w 178129"/>
                <a:gd name="connsiteY1" fmla="*/ 0 h 41106"/>
                <a:gd name="connsiteX2" fmla="*/ 178129 w 178129"/>
                <a:gd name="connsiteY2" fmla="*/ 20553 h 41106"/>
                <a:gd name="connsiteX3" fmla="*/ 157576 w 178129"/>
                <a:gd name="connsiteY3" fmla="*/ 41107 h 41106"/>
                <a:gd name="connsiteX4" fmla="*/ 20553 w 178129"/>
                <a:gd name="connsiteY4" fmla="*/ 41107 h 41106"/>
                <a:gd name="connsiteX5" fmla="*/ 0 w 178129"/>
                <a:gd name="connsiteY5" fmla="*/ 20553 h 41106"/>
                <a:gd name="connsiteX6" fmla="*/ 20553 w 178129"/>
                <a:gd name="connsiteY6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129" h="41106">
                  <a:moveTo>
                    <a:pt x="20553" y="0"/>
                  </a:moveTo>
                  <a:lnTo>
                    <a:pt x="157576" y="0"/>
                  </a:lnTo>
                  <a:cubicBezTo>
                    <a:pt x="169223" y="0"/>
                    <a:pt x="178129" y="8906"/>
                    <a:pt x="178129" y="20553"/>
                  </a:cubicBezTo>
                  <a:cubicBezTo>
                    <a:pt x="178129" y="32200"/>
                    <a:pt x="169223" y="41107"/>
                    <a:pt x="157576" y="41107"/>
                  </a:cubicBezTo>
                  <a:lnTo>
                    <a:pt x="20553" y="41107"/>
                  </a:lnTo>
                  <a:cubicBezTo>
                    <a:pt x="8906" y="41107"/>
                    <a:pt x="0" y="32200"/>
                    <a:pt x="0" y="20553"/>
                  </a:cubicBezTo>
                  <a:cubicBezTo>
                    <a:pt x="0" y="8906"/>
                    <a:pt x="8906" y="0"/>
                    <a:pt x="20553" y="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875CA380-1344-4630-B753-83A04E8A7E53}"/>
                </a:ext>
              </a:extLst>
            </p:cNvPr>
            <p:cNvSpPr/>
            <p:nvPr/>
          </p:nvSpPr>
          <p:spPr>
            <a:xfrm>
              <a:off x="6051467" y="5567515"/>
              <a:ext cx="89064" cy="41106"/>
            </a:xfrm>
            <a:custGeom>
              <a:avLst/>
              <a:gdLst>
                <a:gd name="connsiteX0" fmla="*/ 0 w 89064"/>
                <a:gd name="connsiteY0" fmla="*/ 0 h 41106"/>
                <a:gd name="connsiteX1" fmla="*/ 44532 w 89064"/>
                <a:gd name="connsiteY1" fmla="*/ 41107 h 41106"/>
                <a:gd name="connsiteX2" fmla="*/ 89065 w 89064"/>
                <a:gd name="connsiteY2" fmla="*/ 0 h 41106"/>
                <a:gd name="connsiteX3" fmla="*/ 0 w 89064"/>
                <a:gd name="connsiteY3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064" h="41106">
                  <a:moveTo>
                    <a:pt x="0" y="0"/>
                  </a:moveTo>
                  <a:cubicBezTo>
                    <a:pt x="2055" y="23294"/>
                    <a:pt x="21238" y="41107"/>
                    <a:pt x="44532" y="41107"/>
                  </a:cubicBezTo>
                  <a:cubicBezTo>
                    <a:pt x="67826" y="41107"/>
                    <a:pt x="87009" y="23294"/>
                    <a:pt x="8906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BA0BCF18-8E83-4A92-AC35-2D0864FEEFEB}"/>
                </a:ext>
              </a:extLst>
            </p:cNvPr>
            <p:cNvSpPr/>
            <p:nvPr/>
          </p:nvSpPr>
          <p:spPr>
            <a:xfrm>
              <a:off x="5917870" y="5033127"/>
              <a:ext cx="356258" cy="369960"/>
            </a:xfrm>
            <a:custGeom>
              <a:avLst/>
              <a:gdLst>
                <a:gd name="connsiteX0" fmla="*/ 178129 w 356258"/>
                <a:gd name="connsiteY0" fmla="*/ 0 h 369960"/>
                <a:gd name="connsiteX1" fmla="*/ 178129 w 356258"/>
                <a:gd name="connsiteY1" fmla="*/ 0 h 369960"/>
                <a:gd name="connsiteX2" fmla="*/ 178129 w 356258"/>
                <a:gd name="connsiteY2" fmla="*/ 0 h 369960"/>
                <a:gd name="connsiteX3" fmla="*/ 0 w 356258"/>
                <a:gd name="connsiteY3" fmla="*/ 176074 h 369960"/>
                <a:gd name="connsiteX4" fmla="*/ 0 w 356258"/>
                <a:gd name="connsiteY4" fmla="*/ 182240 h 369960"/>
                <a:gd name="connsiteX5" fmla="*/ 12332 w 356258"/>
                <a:gd name="connsiteY5" fmla="*/ 243900 h 369960"/>
                <a:gd name="connsiteX6" fmla="*/ 43162 w 356258"/>
                <a:gd name="connsiteY6" fmla="*/ 294598 h 369960"/>
                <a:gd name="connsiteX7" fmla="*/ 84954 w 356258"/>
                <a:gd name="connsiteY7" fmla="*/ 362425 h 369960"/>
                <a:gd name="connsiteX8" fmla="*/ 97286 w 356258"/>
                <a:gd name="connsiteY8" fmla="*/ 369961 h 369960"/>
                <a:gd name="connsiteX9" fmla="*/ 258973 w 356258"/>
                <a:gd name="connsiteY9" fmla="*/ 369961 h 369960"/>
                <a:gd name="connsiteX10" fmla="*/ 271305 w 356258"/>
                <a:gd name="connsiteY10" fmla="*/ 362425 h 369960"/>
                <a:gd name="connsiteX11" fmla="*/ 313096 w 356258"/>
                <a:gd name="connsiteY11" fmla="*/ 294598 h 369960"/>
                <a:gd name="connsiteX12" fmla="*/ 343926 w 356258"/>
                <a:gd name="connsiteY12" fmla="*/ 243900 h 369960"/>
                <a:gd name="connsiteX13" fmla="*/ 356259 w 356258"/>
                <a:gd name="connsiteY13" fmla="*/ 182240 h 369960"/>
                <a:gd name="connsiteX14" fmla="*/ 356259 w 356258"/>
                <a:gd name="connsiteY14" fmla="*/ 176074 h 369960"/>
                <a:gd name="connsiteX15" fmla="*/ 178129 w 356258"/>
                <a:gd name="connsiteY15" fmla="*/ 0 h 369960"/>
                <a:gd name="connsiteX16" fmla="*/ 315152 w 356258"/>
                <a:gd name="connsiteY16" fmla="*/ 181555 h 369960"/>
                <a:gd name="connsiteX17" fmla="*/ 305560 w 356258"/>
                <a:gd name="connsiteY17" fmla="*/ 229513 h 369960"/>
                <a:gd name="connsiteX18" fmla="*/ 282266 w 356258"/>
                <a:gd name="connsiteY18" fmla="*/ 267194 h 369960"/>
                <a:gd name="connsiteX19" fmla="*/ 242530 w 356258"/>
                <a:gd name="connsiteY19" fmla="*/ 328854 h 369960"/>
                <a:gd name="connsiteX20" fmla="*/ 178129 w 356258"/>
                <a:gd name="connsiteY20" fmla="*/ 328854 h 369960"/>
                <a:gd name="connsiteX21" fmla="*/ 114414 w 356258"/>
                <a:gd name="connsiteY21" fmla="*/ 328854 h 369960"/>
                <a:gd name="connsiteX22" fmla="*/ 74677 w 356258"/>
                <a:gd name="connsiteY22" fmla="*/ 267194 h 369960"/>
                <a:gd name="connsiteX23" fmla="*/ 51383 w 356258"/>
                <a:gd name="connsiteY23" fmla="*/ 229513 h 369960"/>
                <a:gd name="connsiteX24" fmla="*/ 41792 w 356258"/>
                <a:gd name="connsiteY24" fmla="*/ 181555 h 369960"/>
                <a:gd name="connsiteX25" fmla="*/ 41792 w 356258"/>
                <a:gd name="connsiteY25" fmla="*/ 176074 h 369960"/>
                <a:gd name="connsiteX26" fmla="*/ 178814 w 356258"/>
                <a:gd name="connsiteY26" fmla="*/ 40422 h 369960"/>
                <a:gd name="connsiteX27" fmla="*/ 178814 w 356258"/>
                <a:gd name="connsiteY27" fmla="*/ 40422 h 369960"/>
                <a:gd name="connsiteX28" fmla="*/ 178814 w 356258"/>
                <a:gd name="connsiteY28" fmla="*/ 40422 h 369960"/>
                <a:gd name="connsiteX29" fmla="*/ 178814 w 356258"/>
                <a:gd name="connsiteY29" fmla="*/ 40422 h 369960"/>
                <a:gd name="connsiteX30" fmla="*/ 178814 w 356258"/>
                <a:gd name="connsiteY30" fmla="*/ 40422 h 369960"/>
                <a:gd name="connsiteX31" fmla="*/ 178814 w 356258"/>
                <a:gd name="connsiteY31" fmla="*/ 40422 h 369960"/>
                <a:gd name="connsiteX32" fmla="*/ 178814 w 356258"/>
                <a:gd name="connsiteY32" fmla="*/ 40422 h 369960"/>
                <a:gd name="connsiteX33" fmla="*/ 315837 w 356258"/>
                <a:gd name="connsiteY33" fmla="*/ 176074 h 369960"/>
                <a:gd name="connsiteX34" fmla="*/ 315837 w 356258"/>
                <a:gd name="connsiteY34" fmla="*/ 181555 h 369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56258" h="369960">
                  <a:moveTo>
                    <a:pt x="178129" y="0"/>
                  </a:moveTo>
                  <a:cubicBezTo>
                    <a:pt x="178129" y="0"/>
                    <a:pt x="178129" y="0"/>
                    <a:pt x="178129" y="0"/>
                  </a:cubicBezTo>
                  <a:cubicBezTo>
                    <a:pt x="178129" y="0"/>
                    <a:pt x="178129" y="0"/>
                    <a:pt x="178129" y="0"/>
                  </a:cubicBezTo>
                  <a:cubicBezTo>
                    <a:pt x="80843" y="685"/>
                    <a:pt x="2055" y="78788"/>
                    <a:pt x="0" y="176074"/>
                  </a:cubicBezTo>
                  <a:lnTo>
                    <a:pt x="0" y="182240"/>
                  </a:lnTo>
                  <a:cubicBezTo>
                    <a:pt x="685" y="203478"/>
                    <a:pt x="4796" y="224032"/>
                    <a:pt x="12332" y="243900"/>
                  </a:cubicBezTo>
                  <a:cubicBezTo>
                    <a:pt x="19868" y="262398"/>
                    <a:pt x="30145" y="279526"/>
                    <a:pt x="43162" y="294598"/>
                  </a:cubicBezTo>
                  <a:cubicBezTo>
                    <a:pt x="59605" y="312411"/>
                    <a:pt x="77418" y="347352"/>
                    <a:pt x="84954" y="362425"/>
                  </a:cubicBezTo>
                  <a:cubicBezTo>
                    <a:pt x="87009" y="367220"/>
                    <a:pt x="91805" y="369961"/>
                    <a:pt x="97286" y="369961"/>
                  </a:cubicBezTo>
                  <a:lnTo>
                    <a:pt x="258973" y="369961"/>
                  </a:lnTo>
                  <a:cubicBezTo>
                    <a:pt x="264453" y="369961"/>
                    <a:pt x="269249" y="367220"/>
                    <a:pt x="271305" y="362425"/>
                  </a:cubicBezTo>
                  <a:cubicBezTo>
                    <a:pt x="278841" y="347352"/>
                    <a:pt x="296654" y="312411"/>
                    <a:pt x="313096" y="294598"/>
                  </a:cubicBezTo>
                  <a:cubicBezTo>
                    <a:pt x="326114" y="279526"/>
                    <a:pt x="337075" y="262398"/>
                    <a:pt x="343926" y="243900"/>
                  </a:cubicBezTo>
                  <a:cubicBezTo>
                    <a:pt x="351463" y="224032"/>
                    <a:pt x="355573" y="203478"/>
                    <a:pt x="356259" y="182240"/>
                  </a:cubicBezTo>
                  <a:lnTo>
                    <a:pt x="356259" y="176074"/>
                  </a:lnTo>
                  <a:cubicBezTo>
                    <a:pt x="354203" y="78788"/>
                    <a:pt x="275415" y="685"/>
                    <a:pt x="178129" y="0"/>
                  </a:cubicBezTo>
                  <a:close/>
                  <a:moveTo>
                    <a:pt x="315152" y="181555"/>
                  </a:moveTo>
                  <a:cubicBezTo>
                    <a:pt x="314467" y="197998"/>
                    <a:pt x="311041" y="214440"/>
                    <a:pt x="305560" y="229513"/>
                  </a:cubicBezTo>
                  <a:cubicBezTo>
                    <a:pt x="300079" y="243215"/>
                    <a:pt x="292543" y="256232"/>
                    <a:pt x="282266" y="267194"/>
                  </a:cubicBezTo>
                  <a:cubicBezTo>
                    <a:pt x="266509" y="286377"/>
                    <a:pt x="252807" y="306930"/>
                    <a:pt x="242530" y="328854"/>
                  </a:cubicBezTo>
                  <a:lnTo>
                    <a:pt x="178129" y="328854"/>
                  </a:lnTo>
                  <a:lnTo>
                    <a:pt x="114414" y="328854"/>
                  </a:lnTo>
                  <a:cubicBezTo>
                    <a:pt x="103452" y="306930"/>
                    <a:pt x="89750" y="286377"/>
                    <a:pt x="74677" y="267194"/>
                  </a:cubicBezTo>
                  <a:cubicBezTo>
                    <a:pt x="65086" y="256232"/>
                    <a:pt x="56864" y="243215"/>
                    <a:pt x="51383" y="229513"/>
                  </a:cubicBezTo>
                  <a:cubicBezTo>
                    <a:pt x="45217" y="214440"/>
                    <a:pt x="42477" y="197998"/>
                    <a:pt x="41792" y="181555"/>
                  </a:cubicBezTo>
                  <a:lnTo>
                    <a:pt x="41792" y="176074"/>
                  </a:lnTo>
                  <a:cubicBezTo>
                    <a:pt x="43162" y="101397"/>
                    <a:pt x="104137" y="41107"/>
                    <a:pt x="178814" y="40422"/>
                  </a:cubicBezTo>
                  <a:lnTo>
                    <a:pt x="178814" y="40422"/>
                  </a:lnTo>
                  <a:lnTo>
                    <a:pt x="178814" y="40422"/>
                  </a:lnTo>
                  <a:cubicBezTo>
                    <a:pt x="178814" y="40422"/>
                    <a:pt x="178814" y="40422"/>
                    <a:pt x="178814" y="40422"/>
                  </a:cubicBezTo>
                  <a:cubicBezTo>
                    <a:pt x="178814" y="40422"/>
                    <a:pt x="178814" y="40422"/>
                    <a:pt x="178814" y="40422"/>
                  </a:cubicBezTo>
                  <a:lnTo>
                    <a:pt x="178814" y="40422"/>
                  </a:lnTo>
                  <a:lnTo>
                    <a:pt x="178814" y="40422"/>
                  </a:lnTo>
                  <a:cubicBezTo>
                    <a:pt x="253492" y="41107"/>
                    <a:pt x="314467" y="100712"/>
                    <a:pt x="315837" y="176074"/>
                  </a:cubicBezTo>
                  <a:lnTo>
                    <a:pt x="315837" y="181555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3" name="Graphic 27" descr="Rocket">
            <a:extLst>
              <a:ext uri="{FF2B5EF4-FFF2-40B4-BE49-F238E27FC236}">
                <a16:creationId xmlns:a16="http://schemas.microsoft.com/office/drawing/2014/main" id="{BB25516E-FE2B-48D1-BBEC-5114B79E9F78}"/>
              </a:ext>
            </a:extLst>
          </p:cNvPr>
          <p:cNvGrpSpPr/>
          <p:nvPr/>
        </p:nvGrpSpPr>
        <p:grpSpPr>
          <a:xfrm>
            <a:off x="5767146" y="1240929"/>
            <a:ext cx="657708" cy="657708"/>
            <a:chOff x="5767146" y="1240929"/>
            <a:chExt cx="657708" cy="657708"/>
          </a:xfrm>
        </p:grpSpPr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5034B641-7CFE-4385-996B-959DB024CEB8}"/>
                </a:ext>
              </a:extLst>
            </p:cNvPr>
            <p:cNvSpPr/>
            <p:nvPr/>
          </p:nvSpPr>
          <p:spPr>
            <a:xfrm>
              <a:off x="6246039" y="1294851"/>
              <a:ext cx="125691" cy="120781"/>
            </a:xfrm>
            <a:custGeom>
              <a:avLst/>
              <a:gdLst>
                <a:gd name="connsiteX0" fmla="*/ 122635 w 125691"/>
                <a:gd name="connsiteY0" fmla="*/ 3627 h 120781"/>
                <a:gd name="connsiteX1" fmla="*/ 0 w 125691"/>
                <a:gd name="connsiteY1" fmla="*/ 18699 h 120781"/>
                <a:gd name="connsiteX2" fmla="*/ 56179 w 125691"/>
                <a:gd name="connsiteY2" fmla="*/ 63232 h 120781"/>
                <a:gd name="connsiteX3" fmla="*/ 101397 w 125691"/>
                <a:gd name="connsiteY3" fmla="*/ 120781 h 120781"/>
                <a:gd name="connsiteX4" fmla="*/ 122635 w 125691"/>
                <a:gd name="connsiteY4" fmla="*/ 3627 h 12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691" h="120781">
                  <a:moveTo>
                    <a:pt x="122635" y="3627"/>
                  </a:moveTo>
                  <a:cubicBezTo>
                    <a:pt x="113044" y="-5965"/>
                    <a:pt x="51383" y="4997"/>
                    <a:pt x="0" y="18699"/>
                  </a:cubicBezTo>
                  <a:cubicBezTo>
                    <a:pt x="18498" y="29661"/>
                    <a:pt x="37681" y="44734"/>
                    <a:pt x="56179" y="63232"/>
                  </a:cubicBezTo>
                  <a:cubicBezTo>
                    <a:pt x="75362" y="82415"/>
                    <a:pt x="90435" y="101598"/>
                    <a:pt x="101397" y="120781"/>
                  </a:cubicBezTo>
                  <a:cubicBezTo>
                    <a:pt x="115099" y="68027"/>
                    <a:pt x="132912" y="13218"/>
                    <a:pt x="122635" y="3627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B7A48D99-E6DE-44EF-8829-A1B095DC084B}"/>
                </a:ext>
              </a:extLst>
            </p:cNvPr>
            <p:cNvSpPr/>
            <p:nvPr/>
          </p:nvSpPr>
          <p:spPr>
            <a:xfrm>
              <a:off x="5819945" y="1483201"/>
              <a:ext cx="167121" cy="159846"/>
            </a:xfrm>
            <a:custGeom>
              <a:avLst/>
              <a:gdLst>
                <a:gd name="connsiteX0" fmla="*/ 167121 w 167121"/>
                <a:gd name="connsiteY0" fmla="*/ 10534 h 159846"/>
                <a:gd name="connsiteX1" fmla="*/ 143827 w 167121"/>
                <a:gd name="connsiteY1" fmla="*/ 1627 h 159846"/>
                <a:gd name="connsiteX2" fmla="*/ 116423 w 167121"/>
                <a:gd name="connsiteY2" fmla="*/ 7108 h 159846"/>
                <a:gd name="connsiteX3" fmla="*/ 7490 w 167121"/>
                <a:gd name="connsiteY3" fmla="*/ 116041 h 159846"/>
                <a:gd name="connsiteX4" fmla="*/ 30784 w 167121"/>
                <a:gd name="connsiteY4" fmla="*/ 159203 h 159846"/>
                <a:gd name="connsiteX5" fmla="*/ 121904 w 167121"/>
                <a:gd name="connsiteY5" fmla="*/ 138650 h 159846"/>
                <a:gd name="connsiteX6" fmla="*/ 167121 w 167121"/>
                <a:gd name="connsiteY6" fmla="*/ 10534 h 159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121" h="159846">
                  <a:moveTo>
                    <a:pt x="167121" y="10534"/>
                  </a:moveTo>
                  <a:lnTo>
                    <a:pt x="143827" y="1627"/>
                  </a:lnTo>
                  <a:cubicBezTo>
                    <a:pt x="134236" y="-1798"/>
                    <a:pt x="123959" y="257"/>
                    <a:pt x="116423" y="7108"/>
                  </a:cubicBezTo>
                  <a:lnTo>
                    <a:pt x="7490" y="116041"/>
                  </a:lnTo>
                  <a:cubicBezTo>
                    <a:pt x="-10323" y="133854"/>
                    <a:pt x="6120" y="164684"/>
                    <a:pt x="30784" y="159203"/>
                  </a:cubicBezTo>
                  <a:lnTo>
                    <a:pt x="121904" y="138650"/>
                  </a:lnTo>
                  <a:cubicBezTo>
                    <a:pt x="129440" y="104394"/>
                    <a:pt x="141772" y="58492"/>
                    <a:pt x="167121" y="1053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E34A0400-EF0D-4CCC-8166-BE012B8D5965}"/>
                </a:ext>
              </a:extLst>
            </p:cNvPr>
            <p:cNvSpPr/>
            <p:nvPr/>
          </p:nvSpPr>
          <p:spPr>
            <a:xfrm>
              <a:off x="6021352" y="1672549"/>
              <a:ext cx="160163" cy="172218"/>
            </a:xfrm>
            <a:custGeom>
              <a:avLst/>
              <a:gdLst>
                <a:gd name="connsiteX0" fmla="*/ 147270 w 160163"/>
                <a:gd name="connsiteY0" fmla="*/ 0 h 172218"/>
                <a:gd name="connsiteX1" fmla="*/ 21894 w 160163"/>
                <a:gd name="connsiteY1" fmla="*/ 43847 h 172218"/>
                <a:gd name="connsiteX2" fmla="*/ 656 w 160163"/>
                <a:gd name="connsiteY2" fmla="*/ 141133 h 172218"/>
                <a:gd name="connsiteX3" fmla="*/ 43818 w 160163"/>
                <a:gd name="connsiteY3" fmla="*/ 164427 h 172218"/>
                <a:gd name="connsiteX4" fmla="*/ 152751 w 160163"/>
                <a:gd name="connsiteY4" fmla="*/ 55494 h 172218"/>
                <a:gd name="connsiteX5" fmla="*/ 158232 w 160163"/>
                <a:gd name="connsiteY5" fmla="*/ 28090 h 172218"/>
                <a:gd name="connsiteX6" fmla="*/ 147270 w 160163"/>
                <a:gd name="connsiteY6" fmla="*/ 0 h 17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163" h="172218">
                  <a:moveTo>
                    <a:pt x="147270" y="0"/>
                  </a:moveTo>
                  <a:cubicBezTo>
                    <a:pt x="101367" y="23979"/>
                    <a:pt x="57520" y="36996"/>
                    <a:pt x="21894" y="43847"/>
                  </a:cubicBezTo>
                  <a:lnTo>
                    <a:pt x="656" y="141133"/>
                  </a:lnTo>
                  <a:cubicBezTo>
                    <a:pt x="-4825" y="165797"/>
                    <a:pt x="25320" y="182925"/>
                    <a:pt x="43818" y="164427"/>
                  </a:cubicBezTo>
                  <a:lnTo>
                    <a:pt x="152751" y="55494"/>
                  </a:lnTo>
                  <a:cubicBezTo>
                    <a:pt x="159602" y="48643"/>
                    <a:pt x="162342" y="37681"/>
                    <a:pt x="158232" y="28090"/>
                  </a:cubicBezTo>
                  <a:lnTo>
                    <a:pt x="147270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587D1710-BF72-4E4B-B6F6-EA866F572B53}"/>
                </a:ext>
              </a:extLst>
            </p:cNvPr>
            <p:cNvSpPr/>
            <p:nvPr/>
          </p:nvSpPr>
          <p:spPr>
            <a:xfrm>
              <a:off x="5965828" y="1325882"/>
              <a:ext cx="368590" cy="367905"/>
            </a:xfrm>
            <a:custGeom>
              <a:avLst/>
              <a:gdLst>
                <a:gd name="connsiteX0" fmla="*/ 243215 w 368590"/>
                <a:gd name="connsiteY0" fmla="*/ 0 h 367905"/>
                <a:gd name="connsiteX1" fmla="*/ 112358 w 368590"/>
                <a:gd name="connsiteY1" fmla="*/ 89065 h 367905"/>
                <a:gd name="connsiteX2" fmla="*/ 0 w 368590"/>
                <a:gd name="connsiteY2" fmla="*/ 325428 h 367905"/>
                <a:gd name="connsiteX3" fmla="*/ 42477 w 368590"/>
                <a:gd name="connsiteY3" fmla="*/ 367905 h 367905"/>
                <a:gd name="connsiteX4" fmla="*/ 279526 w 368590"/>
                <a:gd name="connsiteY4" fmla="*/ 256232 h 367905"/>
                <a:gd name="connsiteX5" fmla="*/ 368591 w 368590"/>
                <a:gd name="connsiteY5" fmla="*/ 126061 h 367905"/>
                <a:gd name="connsiteX6" fmla="*/ 316522 w 368590"/>
                <a:gd name="connsiteY6" fmla="*/ 50698 h 367905"/>
                <a:gd name="connsiteX7" fmla="*/ 243215 w 368590"/>
                <a:gd name="connsiteY7" fmla="*/ 0 h 367905"/>
                <a:gd name="connsiteX8" fmla="*/ 278156 w 368590"/>
                <a:gd name="connsiteY8" fmla="*/ 147984 h 367905"/>
                <a:gd name="connsiteX9" fmla="*/ 219921 w 368590"/>
                <a:gd name="connsiteY9" fmla="*/ 147984 h 367905"/>
                <a:gd name="connsiteX10" fmla="*/ 219921 w 368590"/>
                <a:gd name="connsiteY10" fmla="*/ 89750 h 367905"/>
                <a:gd name="connsiteX11" fmla="*/ 278156 w 368590"/>
                <a:gd name="connsiteY11" fmla="*/ 89750 h 367905"/>
                <a:gd name="connsiteX12" fmla="*/ 278156 w 368590"/>
                <a:gd name="connsiteY12" fmla="*/ 147984 h 367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8590" h="367905">
                  <a:moveTo>
                    <a:pt x="243215" y="0"/>
                  </a:moveTo>
                  <a:cubicBezTo>
                    <a:pt x="202793" y="16443"/>
                    <a:pt x="156891" y="44532"/>
                    <a:pt x="112358" y="89065"/>
                  </a:cubicBezTo>
                  <a:cubicBezTo>
                    <a:pt x="30830" y="170593"/>
                    <a:pt x="6851" y="269249"/>
                    <a:pt x="0" y="325428"/>
                  </a:cubicBezTo>
                  <a:lnTo>
                    <a:pt x="42477" y="367905"/>
                  </a:lnTo>
                  <a:cubicBezTo>
                    <a:pt x="98656" y="361054"/>
                    <a:pt x="197998" y="337760"/>
                    <a:pt x="279526" y="256232"/>
                  </a:cubicBezTo>
                  <a:cubicBezTo>
                    <a:pt x="324058" y="211700"/>
                    <a:pt x="352148" y="166482"/>
                    <a:pt x="368591" y="126061"/>
                  </a:cubicBezTo>
                  <a:cubicBezTo>
                    <a:pt x="359684" y="103452"/>
                    <a:pt x="341871" y="76733"/>
                    <a:pt x="316522" y="50698"/>
                  </a:cubicBezTo>
                  <a:cubicBezTo>
                    <a:pt x="291858" y="26719"/>
                    <a:pt x="265824" y="8906"/>
                    <a:pt x="243215" y="0"/>
                  </a:cubicBezTo>
                  <a:close/>
                  <a:moveTo>
                    <a:pt x="278156" y="147984"/>
                  </a:moveTo>
                  <a:cubicBezTo>
                    <a:pt x="262398" y="163742"/>
                    <a:pt x="236364" y="163742"/>
                    <a:pt x="219921" y="147984"/>
                  </a:cubicBezTo>
                  <a:cubicBezTo>
                    <a:pt x="204164" y="132227"/>
                    <a:pt x="204164" y="106192"/>
                    <a:pt x="219921" y="89750"/>
                  </a:cubicBezTo>
                  <a:cubicBezTo>
                    <a:pt x="235679" y="73992"/>
                    <a:pt x="261713" y="73992"/>
                    <a:pt x="278156" y="89750"/>
                  </a:cubicBezTo>
                  <a:cubicBezTo>
                    <a:pt x="293913" y="106192"/>
                    <a:pt x="293913" y="132227"/>
                    <a:pt x="278156" y="14798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B5B9B12E-F1F6-4EB1-8AD9-6FEE1CFAEE53}"/>
                </a:ext>
              </a:extLst>
            </p:cNvPr>
            <p:cNvSpPr/>
            <p:nvPr/>
          </p:nvSpPr>
          <p:spPr>
            <a:xfrm>
              <a:off x="5885134" y="1676903"/>
              <a:ext cx="97579" cy="97781"/>
            </a:xfrm>
            <a:custGeom>
              <a:avLst/>
              <a:gdLst>
                <a:gd name="connsiteX0" fmla="*/ 80009 w 97579"/>
                <a:gd name="connsiteY0" fmla="*/ 17570 h 97781"/>
                <a:gd name="connsiteX1" fmla="*/ 47809 w 97579"/>
                <a:gd name="connsiteY1" fmla="*/ 10719 h 97781"/>
                <a:gd name="connsiteX2" fmla="*/ 1906 w 97579"/>
                <a:gd name="connsiteY2" fmla="*/ 95673 h 97781"/>
                <a:gd name="connsiteX3" fmla="*/ 86860 w 97579"/>
                <a:gd name="connsiteY3" fmla="*/ 49771 h 97781"/>
                <a:gd name="connsiteX4" fmla="*/ 80009 w 97579"/>
                <a:gd name="connsiteY4" fmla="*/ 17570 h 9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579" h="97781">
                  <a:moveTo>
                    <a:pt x="80009" y="17570"/>
                  </a:moveTo>
                  <a:cubicBezTo>
                    <a:pt x="69047" y="6609"/>
                    <a:pt x="70417" y="-11889"/>
                    <a:pt x="47809" y="10719"/>
                  </a:cubicBezTo>
                  <a:cubicBezTo>
                    <a:pt x="25200" y="33328"/>
                    <a:pt x="-8371" y="84711"/>
                    <a:pt x="1906" y="95673"/>
                  </a:cubicBezTo>
                  <a:cubicBezTo>
                    <a:pt x="12868" y="106635"/>
                    <a:pt x="64251" y="72379"/>
                    <a:pt x="86860" y="49771"/>
                  </a:cubicBezTo>
                  <a:cubicBezTo>
                    <a:pt x="109469" y="26477"/>
                    <a:pt x="90971" y="27847"/>
                    <a:pt x="80009" y="1757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39" name="Graphic 25" descr="Puzzle">
            <a:extLst>
              <a:ext uri="{FF2B5EF4-FFF2-40B4-BE49-F238E27FC236}">
                <a16:creationId xmlns:a16="http://schemas.microsoft.com/office/drawing/2014/main" id="{2821D9BD-B2A3-40C8-A5DF-8F123555CCB2}"/>
              </a:ext>
            </a:extLst>
          </p:cNvPr>
          <p:cNvSpPr/>
          <p:nvPr/>
        </p:nvSpPr>
        <p:spPr>
          <a:xfrm>
            <a:off x="7614399" y="2590510"/>
            <a:ext cx="548090" cy="548090"/>
          </a:xfrm>
          <a:custGeom>
            <a:avLst/>
            <a:gdLst>
              <a:gd name="connsiteX0" fmla="*/ 354203 w 548090"/>
              <a:gd name="connsiteY0" fmla="*/ 415863 h 548090"/>
              <a:gd name="connsiteX1" fmla="*/ 324743 w 548090"/>
              <a:gd name="connsiteY1" fmla="*/ 325428 h 548090"/>
              <a:gd name="connsiteX2" fmla="*/ 329539 w 548090"/>
              <a:gd name="connsiteY2" fmla="*/ 320633 h 548090"/>
              <a:gd name="connsiteX3" fmla="*/ 421344 w 548090"/>
              <a:gd name="connsiteY3" fmla="*/ 348722 h 548090"/>
              <a:gd name="connsiteX4" fmla="*/ 469987 w 548090"/>
              <a:gd name="connsiteY4" fmla="*/ 387774 h 548090"/>
              <a:gd name="connsiteX5" fmla="*/ 548090 w 548090"/>
              <a:gd name="connsiteY5" fmla="*/ 309671 h 548090"/>
              <a:gd name="connsiteX6" fmla="*/ 431621 w 548090"/>
              <a:gd name="connsiteY6" fmla="*/ 193202 h 548090"/>
              <a:gd name="connsiteX7" fmla="*/ 470672 w 548090"/>
              <a:gd name="connsiteY7" fmla="*/ 144559 h 548090"/>
              <a:gd name="connsiteX8" fmla="*/ 498762 w 548090"/>
              <a:gd name="connsiteY8" fmla="*/ 52754 h 548090"/>
              <a:gd name="connsiteX9" fmla="*/ 493966 w 548090"/>
              <a:gd name="connsiteY9" fmla="*/ 47958 h 548090"/>
              <a:gd name="connsiteX10" fmla="*/ 403531 w 548090"/>
              <a:gd name="connsiteY10" fmla="*/ 77418 h 548090"/>
              <a:gd name="connsiteX11" fmla="*/ 354888 w 548090"/>
              <a:gd name="connsiteY11" fmla="*/ 116469 h 548090"/>
              <a:gd name="connsiteX12" fmla="*/ 238419 w 548090"/>
              <a:gd name="connsiteY12" fmla="*/ 0 h 548090"/>
              <a:gd name="connsiteX13" fmla="*/ 159631 w 548090"/>
              <a:gd name="connsiteY13" fmla="*/ 78103 h 548090"/>
              <a:gd name="connsiteX14" fmla="*/ 198683 w 548090"/>
              <a:gd name="connsiteY14" fmla="*/ 126746 h 548090"/>
              <a:gd name="connsiteX15" fmla="*/ 228142 w 548090"/>
              <a:gd name="connsiteY15" fmla="*/ 217181 h 548090"/>
              <a:gd name="connsiteX16" fmla="*/ 223347 w 548090"/>
              <a:gd name="connsiteY16" fmla="*/ 221976 h 548090"/>
              <a:gd name="connsiteX17" fmla="*/ 131542 w 548090"/>
              <a:gd name="connsiteY17" fmla="*/ 193887 h 548090"/>
              <a:gd name="connsiteX18" fmla="*/ 82899 w 548090"/>
              <a:gd name="connsiteY18" fmla="*/ 154835 h 548090"/>
              <a:gd name="connsiteX19" fmla="*/ 0 w 548090"/>
              <a:gd name="connsiteY19" fmla="*/ 238419 h 548090"/>
              <a:gd name="connsiteX20" fmla="*/ 116469 w 548090"/>
              <a:gd name="connsiteY20" fmla="*/ 354888 h 548090"/>
              <a:gd name="connsiteX21" fmla="*/ 77418 w 548090"/>
              <a:gd name="connsiteY21" fmla="*/ 403531 h 548090"/>
              <a:gd name="connsiteX22" fmla="*/ 49328 w 548090"/>
              <a:gd name="connsiteY22" fmla="*/ 495336 h 548090"/>
              <a:gd name="connsiteX23" fmla="*/ 54124 w 548090"/>
              <a:gd name="connsiteY23" fmla="*/ 500132 h 548090"/>
              <a:gd name="connsiteX24" fmla="*/ 144559 w 548090"/>
              <a:gd name="connsiteY24" fmla="*/ 470672 h 548090"/>
              <a:gd name="connsiteX25" fmla="*/ 193202 w 548090"/>
              <a:gd name="connsiteY25" fmla="*/ 431621 h 548090"/>
              <a:gd name="connsiteX26" fmla="*/ 309671 w 548090"/>
              <a:gd name="connsiteY26" fmla="*/ 548090 h 548090"/>
              <a:gd name="connsiteX27" fmla="*/ 393255 w 548090"/>
              <a:gd name="connsiteY27" fmla="*/ 464506 h 548090"/>
              <a:gd name="connsiteX28" fmla="*/ 354203 w 548090"/>
              <a:gd name="connsiteY28" fmla="*/ 415863 h 548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48090" h="548090">
                <a:moveTo>
                  <a:pt x="354203" y="415863"/>
                </a:moveTo>
                <a:cubicBezTo>
                  <a:pt x="308986" y="417234"/>
                  <a:pt x="292543" y="358999"/>
                  <a:pt x="324743" y="325428"/>
                </a:cubicBezTo>
                <a:lnTo>
                  <a:pt x="329539" y="320633"/>
                </a:lnTo>
                <a:cubicBezTo>
                  <a:pt x="363110" y="288432"/>
                  <a:pt x="422714" y="303505"/>
                  <a:pt x="421344" y="348722"/>
                </a:cubicBezTo>
                <a:cubicBezTo>
                  <a:pt x="420659" y="374757"/>
                  <a:pt x="451489" y="406272"/>
                  <a:pt x="469987" y="387774"/>
                </a:cubicBezTo>
                <a:lnTo>
                  <a:pt x="548090" y="309671"/>
                </a:lnTo>
                <a:lnTo>
                  <a:pt x="431621" y="193202"/>
                </a:lnTo>
                <a:cubicBezTo>
                  <a:pt x="413123" y="174704"/>
                  <a:pt x="444638" y="143874"/>
                  <a:pt x="470672" y="144559"/>
                </a:cubicBezTo>
                <a:cubicBezTo>
                  <a:pt x="515890" y="145929"/>
                  <a:pt x="530962" y="86324"/>
                  <a:pt x="498762" y="52754"/>
                </a:cubicBezTo>
                <a:lnTo>
                  <a:pt x="493966" y="47958"/>
                </a:lnTo>
                <a:cubicBezTo>
                  <a:pt x="460396" y="15758"/>
                  <a:pt x="402161" y="32200"/>
                  <a:pt x="403531" y="77418"/>
                </a:cubicBezTo>
                <a:cubicBezTo>
                  <a:pt x="404216" y="103452"/>
                  <a:pt x="373386" y="134967"/>
                  <a:pt x="354888" y="116469"/>
                </a:cubicBezTo>
                <a:lnTo>
                  <a:pt x="238419" y="0"/>
                </a:lnTo>
                <a:lnTo>
                  <a:pt x="159631" y="78103"/>
                </a:lnTo>
                <a:cubicBezTo>
                  <a:pt x="141133" y="96601"/>
                  <a:pt x="172648" y="127431"/>
                  <a:pt x="198683" y="126746"/>
                </a:cubicBezTo>
                <a:cubicBezTo>
                  <a:pt x="243900" y="125376"/>
                  <a:pt x="260343" y="183610"/>
                  <a:pt x="228142" y="217181"/>
                </a:cubicBezTo>
                <a:lnTo>
                  <a:pt x="223347" y="221976"/>
                </a:lnTo>
                <a:cubicBezTo>
                  <a:pt x="189776" y="254177"/>
                  <a:pt x="130171" y="239104"/>
                  <a:pt x="131542" y="193887"/>
                </a:cubicBezTo>
                <a:cubicBezTo>
                  <a:pt x="132227" y="167853"/>
                  <a:pt x="101397" y="136337"/>
                  <a:pt x="82899" y="154835"/>
                </a:cubicBezTo>
                <a:lnTo>
                  <a:pt x="0" y="238419"/>
                </a:lnTo>
                <a:lnTo>
                  <a:pt x="116469" y="354888"/>
                </a:lnTo>
                <a:cubicBezTo>
                  <a:pt x="134967" y="373386"/>
                  <a:pt x="103452" y="404216"/>
                  <a:pt x="77418" y="403531"/>
                </a:cubicBezTo>
                <a:cubicBezTo>
                  <a:pt x="32200" y="402161"/>
                  <a:pt x="17128" y="461766"/>
                  <a:pt x="49328" y="495336"/>
                </a:cubicBezTo>
                <a:lnTo>
                  <a:pt x="54124" y="500132"/>
                </a:lnTo>
                <a:cubicBezTo>
                  <a:pt x="87694" y="532332"/>
                  <a:pt x="145929" y="515890"/>
                  <a:pt x="144559" y="470672"/>
                </a:cubicBezTo>
                <a:cubicBezTo>
                  <a:pt x="143874" y="444638"/>
                  <a:pt x="174704" y="413123"/>
                  <a:pt x="193202" y="431621"/>
                </a:cubicBezTo>
                <a:lnTo>
                  <a:pt x="309671" y="548090"/>
                </a:lnTo>
                <a:lnTo>
                  <a:pt x="393255" y="464506"/>
                </a:lnTo>
                <a:cubicBezTo>
                  <a:pt x="411753" y="446008"/>
                  <a:pt x="380923" y="415178"/>
                  <a:pt x="354203" y="415863"/>
                </a:cubicBezTo>
                <a:close/>
              </a:path>
            </a:pathLst>
          </a:custGeom>
          <a:solidFill>
            <a:srgbClr val="000000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702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8498</TotalTime>
  <Words>687</Words>
  <PresentationFormat>Widescreen</PresentationFormat>
  <Paragraphs>56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Cycle w/ 5 Parts – Slide Template</vt:lpstr>
      <vt:lpstr>Infographic Cycle w/ 5 Parts – Slide Template</vt:lpstr>
      <vt:lpstr>Infographic Cycle w/ 5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Cycle w/ 5 Parts</dc:title>
  <dc:creator>PresentationGO.com</dc:creator>
  <dc:description>© Copyright PresentationGO.com</dc:description>
  <dcterms:created xsi:type="dcterms:W3CDTF">2014-11-26T05:14:11Z</dcterms:created>
  <dcterms:modified xsi:type="dcterms:W3CDTF">2020-03-30T21:54:39Z</dcterms:modified>
  <cp:category>Charts &amp; Diagrams</cp:category>
</cp:coreProperties>
</file>