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3" r:id="rId4"/>
    <p:sldId id="385" r:id="rId5"/>
    <p:sldId id="38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24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55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426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6692687" y="2980657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6698534" y="1516690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8328446" y="1562199"/>
            <a:ext cx="373810" cy="373810"/>
            <a:chOff x="11104594" y="1920239"/>
            <a:chExt cx="498413" cy="498413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8359595" y="306737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063BD7-F196-458D-88B2-A22B17DF72C4}"/>
              </a:ext>
            </a:extLst>
          </p:cNvPr>
          <p:cNvGrpSpPr/>
          <p:nvPr/>
        </p:nvGrpSpPr>
        <p:grpSpPr>
          <a:xfrm>
            <a:off x="2857500" y="1895026"/>
            <a:ext cx="3429000" cy="3428335"/>
            <a:chOff x="2857500" y="1714501"/>
            <a:chExt cx="3429000" cy="3428335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A3B720-D0F6-4124-9AA8-904E31C04ED8}"/>
                </a:ext>
              </a:extLst>
            </p:cNvPr>
            <p:cNvSpPr/>
            <p:nvPr/>
          </p:nvSpPr>
          <p:spPr>
            <a:xfrm>
              <a:off x="3578487" y="1714501"/>
              <a:ext cx="1987030" cy="113507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7595A8A-64A6-48E6-8D82-3F030894AEAB}"/>
                </a:ext>
              </a:extLst>
            </p:cNvPr>
            <p:cNvSpPr/>
            <p:nvPr/>
          </p:nvSpPr>
          <p:spPr>
            <a:xfrm>
              <a:off x="5097853" y="2061703"/>
              <a:ext cx="1188647" cy="187871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7CC7A6C-DA1A-430D-AA6E-890E979B31DC}"/>
                </a:ext>
              </a:extLst>
            </p:cNvPr>
            <p:cNvSpPr/>
            <p:nvPr/>
          </p:nvSpPr>
          <p:spPr>
            <a:xfrm>
              <a:off x="4585176" y="3757362"/>
              <a:ext cx="1607167" cy="1385474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68DC97B-9C35-4B53-9EF4-09641B8AD299}"/>
                </a:ext>
              </a:extLst>
            </p:cNvPr>
            <p:cNvSpPr/>
            <p:nvPr/>
          </p:nvSpPr>
          <p:spPr>
            <a:xfrm>
              <a:off x="2951660" y="3757362"/>
              <a:ext cx="1607168" cy="1385474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792CF7-FA73-42CE-AB0D-183374BC0DB2}"/>
                </a:ext>
              </a:extLst>
            </p:cNvPr>
            <p:cNvSpPr/>
            <p:nvPr/>
          </p:nvSpPr>
          <p:spPr>
            <a:xfrm>
              <a:off x="2857500" y="2057972"/>
              <a:ext cx="1195788" cy="1885853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7A1037-C2CA-47F1-A78C-5AA766FE8623}"/>
                </a:ext>
              </a:extLst>
            </p:cNvPr>
            <p:cNvSpPr/>
            <p:nvPr/>
          </p:nvSpPr>
          <p:spPr>
            <a:xfrm>
              <a:off x="4021017" y="2325915"/>
              <a:ext cx="1103962" cy="523666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9F9455-DC4C-4DE6-B96E-802ACB9CB684}"/>
                </a:ext>
              </a:extLst>
            </p:cNvPr>
            <p:cNvSpPr/>
            <p:nvPr/>
          </p:nvSpPr>
          <p:spPr>
            <a:xfrm>
              <a:off x="5097855" y="2595126"/>
              <a:ext cx="579871" cy="1028185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2FA4D-354B-4D9C-9194-6054589ED873}"/>
                </a:ext>
              </a:extLst>
            </p:cNvPr>
            <p:cNvSpPr/>
            <p:nvPr/>
          </p:nvSpPr>
          <p:spPr>
            <a:xfrm>
              <a:off x="4753034" y="3757362"/>
              <a:ext cx="849333" cy="759016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C56C98C-8CA1-42F4-88A9-C005483F357F}"/>
                </a:ext>
              </a:extLst>
            </p:cNvPr>
            <p:cNvSpPr/>
            <p:nvPr/>
          </p:nvSpPr>
          <p:spPr>
            <a:xfrm>
              <a:off x="3546439" y="3757361"/>
              <a:ext cx="844305" cy="758177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736481B-8D8D-43CA-81EB-59376E2AE86E}"/>
                </a:ext>
              </a:extLst>
            </p:cNvPr>
            <p:cNvSpPr/>
            <p:nvPr/>
          </p:nvSpPr>
          <p:spPr>
            <a:xfrm>
              <a:off x="3471554" y="2594014"/>
              <a:ext cx="581735" cy="1030286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6692687" y="4457971"/>
            <a:ext cx="2194560" cy="1260003"/>
            <a:chOff x="8921977" y="1394910"/>
            <a:chExt cx="2926080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ABA2F3CB-59B4-47D7-A511-1986FFF6A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411" y="4468149"/>
            <a:ext cx="455389" cy="455389"/>
          </a:xfrm>
          <a:prstGeom prst="rect">
            <a:avLst/>
          </a:prstGeom>
        </p:spPr>
      </p:pic>
      <p:grpSp>
        <p:nvGrpSpPr>
          <p:cNvPr id="99" name="Graphic 24" descr="Users">
            <a:extLst>
              <a:ext uri="{FF2B5EF4-FFF2-40B4-BE49-F238E27FC236}">
                <a16:creationId xmlns:a16="http://schemas.microsoft.com/office/drawing/2014/main" id="{1B72A654-B9B7-40DE-B225-C001C6A73E55}"/>
              </a:ext>
            </a:extLst>
          </p:cNvPr>
          <p:cNvGrpSpPr/>
          <p:nvPr/>
        </p:nvGrpSpPr>
        <p:grpSpPr>
          <a:xfrm>
            <a:off x="2994253" y="3073272"/>
            <a:ext cx="431621" cy="269249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7C5686D-02B9-4D5F-832C-85876F8FCC35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6D4D59-A087-437D-AA9A-557C9ACC17DF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1FF60-D402-4E91-8936-45E782D6AD1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FC062A7-90B9-4673-8720-7C08E4351958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CA84F08-8741-4FF0-A7FE-A9B4744E3C9A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D0E2C3E-DE5F-4957-8D7E-533343071E92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aphic 26" descr="Lightbulb">
            <a:extLst>
              <a:ext uri="{FF2B5EF4-FFF2-40B4-BE49-F238E27FC236}">
                <a16:creationId xmlns:a16="http://schemas.microsoft.com/office/drawing/2014/main" id="{0F04C2B0-C8E0-4087-BD21-07E50F1E5AC2}"/>
              </a:ext>
            </a:extLst>
          </p:cNvPr>
          <p:cNvGrpSpPr/>
          <p:nvPr/>
        </p:nvGrpSpPr>
        <p:grpSpPr>
          <a:xfrm>
            <a:off x="3468401" y="4516430"/>
            <a:ext cx="493281" cy="493281"/>
            <a:chOff x="5767146" y="4992021"/>
            <a:chExt cx="657708" cy="65770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82E348F-4974-44DE-A51A-0CEB1A348A90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1A9EBA-46A3-433D-A927-713624EB2FA5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9103C7-CDC2-42D5-9203-46A02DFA99E7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1D5493E-EE6F-49E7-9D6A-109E6BE6922C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1" name="Graphic 27" descr="Rocket">
            <a:extLst>
              <a:ext uri="{FF2B5EF4-FFF2-40B4-BE49-F238E27FC236}">
                <a16:creationId xmlns:a16="http://schemas.microsoft.com/office/drawing/2014/main" id="{ED1DB33A-EBBB-4A6B-9B82-630011B2CE83}"/>
              </a:ext>
            </a:extLst>
          </p:cNvPr>
          <p:cNvGrpSpPr/>
          <p:nvPr/>
        </p:nvGrpSpPr>
        <p:grpSpPr>
          <a:xfrm>
            <a:off x="4325360" y="1968472"/>
            <a:ext cx="493281" cy="493281"/>
            <a:chOff x="5767146" y="1240929"/>
            <a:chExt cx="657708" cy="657708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D18853D-9136-483F-BC23-4564A5AC8FB2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CAD336C-EF7F-43BA-84F8-906E721E397E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43716B3-1346-4B98-A2C8-85BB3882A91E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95902C0-4A46-47DF-9AAB-CB4C5EC9C9A8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38A3A7C-7821-44D7-BBEF-6B125DE2475F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7" name="Graphic 25" descr="Puzzle">
            <a:extLst>
              <a:ext uri="{FF2B5EF4-FFF2-40B4-BE49-F238E27FC236}">
                <a16:creationId xmlns:a16="http://schemas.microsoft.com/office/drawing/2014/main" id="{4BA16ABB-9C93-421B-A4F7-253D5E78C3F6}"/>
              </a:ext>
            </a:extLst>
          </p:cNvPr>
          <p:cNvSpPr/>
          <p:nvPr/>
        </p:nvSpPr>
        <p:spPr>
          <a:xfrm>
            <a:off x="5710799" y="2980657"/>
            <a:ext cx="411068" cy="411068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3090" y="4449953"/>
            <a:ext cx="404518" cy="404518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E0592-AB49-4FC5-A879-753474A2995F}"/>
              </a:ext>
            </a:extLst>
          </p:cNvPr>
          <p:cNvGrpSpPr/>
          <p:nvPr/>
        </p:nvGrpSpPr>
        <p:grpSpPr>
          <a:xfrm>
            <a:off x="250907" y="3885800"/>
            <a:ext cx="2194560" cy="1260003"/>
            <a:chOff x="332936" y="2555951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98E875-10E7-4C75-829F-CD93B6937D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A12F194-0816-4FD5-9CEC-A77CFD56FEB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3821463-36B8-4EAA-A181-BDB74BF3B7E5}"/>
              </a:ext>
            </a:extLst>
          </p:cNvPr>
          <p:cNvGrpSpPr/>
          <p:nvPr/>
        </p:nvGrpSpPr>
        <p:grpSpPr>
          <a:xfrm>
            <a:off x="256753" y="2150176"/>
            <a:ext cx="2194560" cy="1260003"/>
            <a:chOff x="332936" y="2555951"/>
            <a:chExt cx="2926080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AF0D2B8-A237-4097-9AC2-9D795D839F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B5AD044-DD4F-4E97-86D6-AAD60C0B7AE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aphic 44" descr="Users">
            <a:extLst>
              <a:ext uri="{FF2B5EF4-FFF2-40B4-BE49-F238E27FC236}">
                <a16:creationId xmlns:a16="http://schemas.microsoft.com/office/drawing/2014/main" id="{22F8F50B-3170-469D-8579-7881ADB4A235}"/>
              </a:ext>
            </a:extLst>
          </p:cNvPr>
          <p:cNvGrpSpPr/>
          <p:nvPr/>
        </p:nvGrpSpPr>
        <p:grpSpPr>
          <a:xfrm>
            <a:off x="465108" y="2280570"/>
            <a:ext cx="327083" cy="204037"/>
            <a:chOff x="465108" y="2186172"/>
            <a:chExt cx="327083" cy="204037"/>
          </a:xfrm>
          <a:solidFill>
            <a:schemeClr val="accent1"/>
          </a:solidFill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5723C12-D86F-4993-88BB-5558D038E5AB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403DB8E-4EDC-44E7-9672-3190D3BEC696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47BA791-16DE-44F6-A56E-0CE943325B43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EA0DDCD-4413-48EF-83B9-4C959B7B7DD4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EB9C8E1-B365-474E-96D4-3024D85771A9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78C132C-2D8B-42E4-A1D3-C5E766C1DD89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46" descr="Lightbulb">
            <a:extLst>
              <a:ext uri="{FF2B5EF4-FFF2-40B4-BE49-F238E27FC236}">
                <a16:creationId xmlns:a16="http://schemas.microsoft.com/office/drawing/2014/main" id="{2D49B1FE-9AEA-4FCE-941C-8EB76FAE22ED}"/>
              </a:ext>
            </a:extLst>
          </p:cNvPr>
          <p:cNvGrpSpPr/>
          <p:nvPr/>
        </p:nvGrpSpPr>
        <p:grpSpPr>
          <a:xfrm>
            <a:off x="441745" y="3938449"/>
            <a:ext cx="373810" cy="373810"/>
            <a:chOff x="441745" y="3844051"/>
            <a:chExt cx="373810" cy="373810"/>
          </a:xfrm>
          <a:solidFill>
            <a:schemeClr val="accent6">
              <a:lumMod val="75000"/>
            </a:schemeClr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DA4D7A5-8952-4274-A87D-4AD3603E88F6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75F9BBA-65A3-4BDF-96A6-53C638AC743C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DDB90D0-BC95-4615-AFC2-FD3D5D8C9CCB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B054FD6-ED85-4805-8990-9D4502B899D0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780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EC814A-C8BB-48DC-B54A-233F0109D962}"/>
              </a:ext>
            </a:extLst>
          </p:cNvPr>
          <p:cNvGrpSpPr/>
          <p:nvPr/>
        </p:nvGrpSpPr>
        <p:grpSpPr>
          <a:xfrm>
            <a:off x="2860423" y="1895026"/>
            <a:ext cx="3429000" cy="3428335"/>
            <a:chOff x="2857500" y="1714501"/>
            <a:chExt cx="3429000" cy="3428335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A3B720-D0F6-4124-9AA8-904E31C04ED8}"/>
                </a:ext>
              </a:extLst>
            </p:cNvPr>
            <p:cNvSpPr/>
            <p:nvPr/>
          </p:nvSpPr>
          <p:spPr>
            <a:xfrm>
              <a:off x="3578487" y="1714501"/>
              <a:ext cx="1987030" cy="113507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7595A8A-64A6-48E6-8D82-3F030894AEAB}"/>
                </a:ext>
              </a:extLst>
            </p:cNvPr>
            <p:cNvSpPr/>
            <p:nvPr/>
          </p:nvSpPr>
          <p:spPr>
            <a:xfrm>
              <a:off x="5097853" y="2061703"/>
              <a:ext cx="1188647" cy="187871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7CC7A6C-DA1A-430D-AA6E-890E979B31DC}"/>
                </a:ext>
              </a:extLst>
            </p:cNvPr>
            <p:cNvSpPr/>
            <p:nvPr/>
          </p:nvSpPr>
          <p:spPr>
            <a:xfrm>
              <a:off x="4585176" y="3757362"/>
              <a:ext cx="1607167" cy="1385474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68DC97B-9C35-4B53-9EF4-09641B8AD299}"/>
                </a:ext>
              </a:extLst>
            </p:cNvPr>
            <p:cNvSpPr/>
            <p:nvPr/>
          </p:nvSpPr>
          <p:spPr>
            <a:xfrm>
              <a:off x="2951660" y="3757362"/>
              <a:ext cx="1607168" cy="1385474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5792CF7-FA73-42CE-AB0D-183374BC0DB2}"/>
                </a:ext>
              </a:extLst>
            </p:cNvPr>
            <p:cNvSpPr/>
            <p:nvPr/>
          </p:nvSpPr>
          <p:spPr>
            <a:xfrm>
              <a:off x="2857500" y="2057972"/>
              <a:ext cx="1195788" cy="1885853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C7A1037-C2CA-47F1-A78C-5AA766FE8623}"/>
                </a:ext>
              </a:extLst>
            </p:cNvPr>
            <p:cNvSpPr/>
            <p:nvPr/>
          </p:nvSpPr>
          <p:spPr>
            <a:xfrm>
              <a:off x="4021017" y="2325915"/>
              <a:ext cx="1103962" cy="523666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9F9455-DC4C-4DE6-B96E-802ACB9CB684}"/>
                </a:ext>
              </a:extLst>
            </p:cNvPr>
            <p:cNvSpPr/>
            <p:nvPr/>
          </p:nvSpPr>
          <p:spPr>
            <a:xfrm>
              <a:off x="5097855" y="2595126"/>
              <a:ext cx="579871" cy="1028185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2FA4D-354B-4D9C-9194-6054589ED873}"/>
                </a:ext>
              </a:extLst>
            </p:cNvPr>
            <p:cNvSpPr/>
            <p:nvPr/>
          </p:nvSpPr>
          <p:spPr>
            <a:xfrm>
              <a:off x="4753034" y="3757362"/>
              <a:ext cx="849333" cy="759016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C56C98C-8CA1-42F4-88A9-C005483F357F}"/>
                </a:ext>
              </a:extLst>
            </p:cNvPr>
            <p:cNvSpPr/>
            <p:nvPr/>
          </p:nvSpPr>
          <p:spPr>
            <a:xfrm>
              <a:off x="3546439" y="3757361"/>
              <a:ext cx="844305" cy="758177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736481B-8D8D-43CA-81EB-59376E2AE86E}"/>
                </a:ext>
              </a:extLst>
            </p:cNvPr>
            <p:cNvSpPr/>
            <p:nvPr/>
          </p:nvSpPr>
          <p:spPr>
            <a:xfrm>
              <a:off x="3471554" y="2594014"/>
              <a:ext cx="581735" cy="1030286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05</a:t>
              </a:r>
            </a:p>
          </p:txBody>
        </p:sp>
      </p:grpSp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ABA2F3CB-59B4-47D7-A511-1986FFF6A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8334" y="4468149"/>
            <a:ext cx="455389" cy="455389"/>
          </a:xfrm>
          <a:prstGeom prst="rect">
            <a:avLst/>
          </a:prstGeom>
        </p:spPr>
      </p:pic>
      <p:grpSp>
        <p:nvGrpSpPr>
          <p:cNvPr id="99" name="Graphic 24" descr="Users">
            <a:extLst>
              <a:ext uri="{FF2B5EF4-FFF2-40B4-BE49-F238E27FC236}">
                <a16:creationId xmlns:a16="http://schemas.microsoft.com/office/drawing/2014/main" id="{1B72A654-B9B7-40DE-B225-C001C6A73E55}"/>
              </a:ext>
            </a:extLst>
          </p:cNvPr>
          <p:cNvGrpSpPr/>
          <p:nvPr/>
        </p:nvGrpSpPr>
        <p:grpSpPr>
          <a:xfrm>
            <a:off x="2997176" y="3073272"/>
            <a:ext cx="431621" cy="269249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7C5686D-02B9-4D5F-832C-85876F8FCC35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6D4D59-A087-437D-AA9A-557C9ACC17DF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AC1FF60-D402-4E91-8936-45E782D6AD18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FC062A7-90B9-4673-8720-7C08E4351958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CA84F08-8741-4FF0-A7FE-A9B4744E3C9A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D0E2C3E-DE5F-4957-8D7E-533343071E92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aphic 26" descr="Lightbulb">
            <a:extLst>
              <a:ext uri="{FF2B5EF4-FFF2-40B4-BE49-F238E27FC236}">
                <a16:creationId xmlns:a16="http://schemas.microsoft.com/office/drawing/2014/main" id="{0F04C2B0-C8E0-4087-BD21-07E50F1E5AC2}"/>
              </a:ext>
            </a:extLst>
          </p:cNvPr>
          <p:cNvGrpSpPr/>
          <p:nvPr/>
        </p:nvGrpSpPr>
        <p:grpSpPr>
          <a:xfrm>
            <a:off x="3471324" y="4516430"/>
            <a:ext cx="493281" cy="493281"/>
            <a:chOff x="5767146" y="4992021"/>
            <a:chExt cx="657708" cy="657708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82E348F-4974-44DE-A51A-0CEB1A348A90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C1A9EBA-46A3-433D-A927-713624EB2FA5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69103C7-CDC2-42D5-9203-46A02DFA99E7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1D5493E-EE6F-49E7-9D6A-109E6BE6922C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1" name="Graphic 27" descr="Rocket">
            <a:extLst>
              <a:ext uri="{FF2B5EF4-FFF2-40B4-BE49-F238E27FC236}">
                <a16:creationId xmlns:a16="http://schemas.microsoft.com/office/drawing/2014/main" id="{ED1DB33A-EBBB-4A6B-9B82-630011B2CE83}"/>
              </a:ext>
            </a:extLst>
          </p:cNvPr>
          <p:cNvGrpSpPr/>
          <p:nvPr/>
        </p:nvGrpSpPr>
        <p:grpSpPr>
          <a:xfrm>
            <a:off x="4328283" y="1968472"/>
            <a:ext cx="493281" cy="493281"/>
            <a:chOff x="5767146" y="1240929"/>
            <a:chExt cx="657708" cy="657708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D18853D-9136-483F-BC23-4564A5AC8FB2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CAD336C-EF7F-43BA-84F8-906E721E397E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43716B3-1346-4B98-A2C8-85BB3882A91E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95902C0-4A46-47DF-9AAB-CB4C5EC9C9A8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38A3A7C-7821-44D7-BBEF-6B125DE2475F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7" name="Graphic 25" descr="Puzzle">
            <a:extLst>
              <a:ext uri="{FF2B5EF4-FFF2-40B4-BE49-F238E27FC236}">
                <a16:creationId xmlns:a16="http://schemas.microsoft.com/office/drawing/2014/main" id="{4BA16ABB-9C93-421B-A4F7-253D5E78C3F6}"/>
              </a:ext>
            </a:extLst>
          </p:cNvPr>
          <p:cNvSpPr/>
          <p:nvPr/>
        </p:nvSpPr>
        <p:spPr>
          <a:xfrm>
            <a:off x="5713722" y="2980657"/>
            <a:ext cx="411068" cy="411068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9FB3CE-53C9-4F91-B82A-5E2AAC3EAEF2}"/>
              </a:ext>
            </a:extLst>
          </p:cNvPr>
          <p:cNvGrpSpPr/>
          <p:nvPr/>
        </p:nvGrpSpPr>
        <p:grpSpPr>
          <a:xfrm>
            <a:off x="6692687" y="2980657"/>
            <a:ext cx="2194560" cy="1260003"/>
            <a:chOff x="8921977" y="1394910"/>
            <a:chExt cx="2926080" cy="1680003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748A35B-473D-40A4-AD8C-B4A0C133F60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31C5926-D028-4161-BC89-D8CB4C8036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E3F4F25-D4E7-445A-8D72-0C1841F19AE9}"/>
              </a:ext>
            </a:extLst>
          </p:cNvPr>
          <p:cNvGrpSpPr/>
          <p:nvPr/>
        </p:nvGrpSpPr>
        <p:grpSpPr>
          <a:xfrm>
            <a:off x="6698534" y="1516690"/>
            <a:ext cx="2194560" cy="1260003"/>
            <a:chOff x="8921977" y="1394910"/>
            <a:chExt cx="2926080" cy="1680003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BBF0388-E804-4D9E-BFB0-CF89C8E56D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A80CECF-F594-4F9F-803F-273BDFC703E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2" name="Graphic 47" descr="Rocket">
            <a:extLst>
              <a:ext uri="{FF2B5EF4-FFF2-40B4-BE49-F238E27FC236}">
                <a16:creationId xmlns:a16="http://schemas.microsoft.com/office/drawing/2014/main" id="{B6D5BB5B-A442-4CCD-8AAF-6CAA42940C50}"/>
              </a:ext>
            </a:extLst>
          </p:cNvPr>
          <p:cNvGrpSpPr/>
          <p:nvPr/>
        </p:nvGrpSpPr>
        <p:grpSpPr>
          <a:xfrm>
            <a:off x="8328446" y="1562199"/>
            <a:ext cx="373810" cy="373810"/>
            <a:chOff x="11104594" y="1920239"/>
            <a:chExt cx="498413" cy="498413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8DB3B8C-A327-4A90-A40D-4D5E43015E95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9836CEC-BC28-4984-8C43-8D457E010730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E1C288E-A0FF-4CB7-8BD6-A7003FBE4F28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E0ED17F5-5272-41A0-8C5F-35EAF39BB6EC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32B59A9-D9C5-4CD1-AB41-2D7FB6E00BF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38" name="Graphic 45" descr="Puzzle">
            <a:extLst>
              <a:ext uri="{FF2B5EF4-FFF2-40B4-BE49-F238E27FC236}">
                <a16:creationId xmlns:a16="http://schemas.microsoft.com/office/drawing/2014/main" id="{9A73A7CD-A380-486A-A388-FC3A3D38090C}"/>
              </a:ext>
            </a:extLst>
          </p:cNvPr>
          <p:cNvSpPr/>
          <p:nvPr/>
        </p:nvSpPr>
        <p:spPr>
          <a:xfrm>
            <a:off x="8359595" y="306737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B7297A5-7019-4A40-A0B9-CF076BBDD9E8}"/>
              </a:ext>
            </a:extLst>
          </p:cNvPr>
          <p:cNvGrpSpPr/>
          <p:nvPr/>
        </p:nvGrpSpPr>
        <p:grpSpPr>
          <a:xfrm>
            <a:off x="6692687" y="4457971"/>
            <a:ext cx="2194560" cy="1260003"/>
            <a:chOff x="8921977" y="1394910"/>
            <a:chExt cx="2926080" cy="1680003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A451AEE-7187-4BE1-A908-222EEE50BD3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87160CB-E64E-4DD0-B538-82BA3A47EE7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2" name="Graphic 141" descr="Research">
            <a:extLst>
              <a:ext uri="{FF2B5EF4-FFF2-40B4-BE49-F238E27FC236}">
                <a16:creationId xmlns:a16="http://schemas.microsoft.com/office/drawing/2014/main" id="{0BBD5CDF-74C0-458F-8B6C-29AAC1101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3090" y="4449953"/>
            <a:ext cx="404518" cy="404518"/>
          </a:xfrm>
          <a:prstGeom prst="rect">
            <a:avLst/>
          </a:prstGeom>
        </p:spPr>
      </p:pic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A9AA0E9-14A0-48F6-86C9-B8C9543E306C}"/>
              </a:ext>
            </a:extLst>
          </p:cNvPr>
          <p:cNvGrpSpPr/>
          <p:nvPr/>
        </p:nvGrpSpPr>
        <p:grpSpPr>
          <a:xfrm>
            <a:off x="250907" y="3885800"/>
            <a:ext cx="2194560" cy="1260003"/>
            <a:chOff x="332936" y="2555951"/>
            <a:chExt cx="2926080" cy="168000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E2F5CD7-CC93-4275-A986-75D48A7CEC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39AE65D5-7AF6-4A1E-A93B-0383BA69562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BF911252-3C73-4CD0-B71C-FFF72144BE33}"/>
              </a:ext>
            </a:extLst>
          </p:cNvPr>
          <p:cNvGrpSpPr/>
          <p:nvPr/>
        </p:nvGrpSpPr>
        <p:grpSpPr>
          <a:xfrm>
            <a:off x="256753" y="2150176"/>
            <a:ext cx="2194560" cy="1260003"/>
            <a:chOff x="332936" y="2555951"/>
            <a:chExt cx="2926080" cy="168000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ABB2029D-E32C-4428-A52E-99CDFCD086A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C797881-9A0C-455A-AC97-A4F8726908C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9" name="Graphic 44" descr="Users">
            <a:extLst>
              <a:ext uri="{FF2B5EF4-FFF2-40B4-BE49-F238E27FC236}">
                <a16:creationId xmlns:a16="http://schemas.microsoft.com/office/drawing/2014/main" id="{4E274082-B17A-4241-8A76-D9DE59A54246}"/>
              </a:ext>
            </a:extLst>
          </p:cNvPr>
          <p:cNvGrpSpPr/>
          <p:nvPr/>
        </p:nvGrpSpPr>
        <p:grpSpPr>
          <a:xfrm>
            <a:off x="465108" y="2280570"/>
            <a:ext cx="327083" cy="204037"/>
            <a:chOff x="465108" y="2186172"/>
            <a:chExt cx="327083" cy="204037"/>
          </a:xfrm>
          <a:solidFill>
            <a:schemeClr val="accent1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D3EB729-25DF-4F75-944D-9504C14E24D3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A4E9CAE9-D7F3-461E-9C56-14E78EFDA773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A7B957E-1D89-43C8-9B0E-6F24AD33B83B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C4AD866-D8B2-4EAE-AB0E-AED59082BC37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3362617-D1AF-4B79-9423-01DCC28083CB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F81FFB2-C93E-4828-9930-7310E9095C74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6" name="Graphic 46" descr="Lightbulb">
            <a:extLst>
              <a:ext uri="{FF2B5EF4-FFF2-40B4-BE49-F238E27FC236}">
                <a16:creationId xmlns:a16="http://schemas.microsoft.com/office/drawing/2014/main" id="{A80E42A3-DE1F-49D6-8496-EB0DB6884BC3}"/>
              </a:ext>
            </a:extLst>
          </p:cNvPr>
          <p:cNvGrpSpPr/>
          <p:nvPr/>
        </p:nvGrpSpPr>
        <p:grpSpPr>
          <a:xfrm>
            <a:off x="441745" y="3938449"/>
            <a:ext cx="373810" cy="373810"/>
            <a:chOff x="441745" y="3844051"/>
            <a:chExt cx="373810" cy="373810"/>
          </a:xfrm>
          <a:solidFill>
            <a:schemeClr val="accent6">
              <a:lumMod val="75000"/>
            </a:schemeClr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1485720-0073-4AD2-94C6-7ABF1E081C21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3668370-C525-4A87-B2E0-47F92ACBEC48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4DA7C70-F28C-4829-A713-BF5834EE620D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828F082E-1AD9-464E-9BAD-331B14D7979C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430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5 Parts – Slide Template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51658C2-FCFA-46A2-A1CF-BCF9E1667AF7}"/>
              </a:ext>
            </a:extLst>
          </p:cNvPr>
          <p:cNvGrpSpPr/>
          <p:nvPr/>
        </p:nvGrpSpPr>
        <p:grpSpPr>
          <a:xfrm>
            <a:off x="2857500" y="1895026"/>
            <a:ext cx="3429000" cy="3428335"/>
            <a:chOff x="2857500" y="1714501"/>
            <a:chExt cx="3429000" cy="342833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2233DA6-7521-4CB9-8FAA-A77E985656AD}"/>
                </a:ext>
              </a:extLst>
            </p:cNvPr>
            <p:cNvSpPr/>
            <p:nvPr/>
          </p:nvSpPr>
          <p:spPr>
            <a:xfrm>
              <a:off x="3578487" y="1714501"/>
              <a:ext cx="1987030" cy="1135079"/>
            </a:xfrm>
            <a:custGeom>
              <a:avLst/>
              <a:gdLst>
                <a:gd name="connsiteX0" fmla="*/ 1324686 w 2649373"/>
                <a:gd name="connsiteY0" fmla="*/ 0 h 1513439"/>
                <a:gd name="connsiteX1" fmla="*/ 2602811 w 2649373"/>
                <a:gd name="connsiteY1" fmla="*/ 390413 h 1513439"/>
                <a:gd name="connsiteX2" fmla="*/ 2649373 w 2649373"/>
                <a:gd name="connsiteY2" fmla="*/ 425232 h 1513439"/>
                <a:gd name="connsiteX3" fmla="*/ 1728380 w 2649373"/>
                <a:gd name="connsiteY3" fmla="*/ 1346224 h 1513439"/>
                <a:gd name="connsiteX4" fmla="*/ 920993 w 2649373"/>
                <a:gd name="connsiteY4" fmla="*/ 1346224 h 1513439"/>
                <a:gd name="connsiteX5" fmla="*/ 0 w 2649373"/>
                <a:gd name="connsiteY5" fmla="*/ 425232 h 1513439"/>
                <a:gd name="connsiteX6" fmla="*/ 46562 w 2649373"/>
                <a:gd name="connsiteY6" fmla="*/ 390413 h 1513439"/>
                <a:gd name="connsiteX7" fmla="*/ 1324686 w 2649373"/>
                <a:gd name="connsiteY7" fmla="*/ 0 h 15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9373" h="1513439">
                  <a:moveTo>
                    <a:pt x="1324686" y="0"/>
                  </a:moveTo>
                  <a:cubicBezTo>
                    <a:pt x="1798132" y="0"/>
                    <a:pt x="2237963" y="143927"/>
                    <a:pt x="2602811" y="390413"/>
                  </a:cubicBezTo>
                  <a:lnTo>
                    <a:pt x="2649373" y="425232"/>
                  </a:lnTo>
                  <a:lnTo>
                    <a:pt x="1728380" y="1346224"/>
                  </a:lnTo>
                  <a:cubicBezTo>
                    <a:pt x="1505426" y="1569178"/>
                    <a:pt x="1143946" y="1569178"/>
                    <a:pt x="920993" y="1346224"/>
                  </a:cubicBezTo>
                  <a:lnTo>
                    <a:pt x="0" y="425232"/>
                  </a:lnTo>
                  <a:lnTo>
                    <a:pt x="46562" y="390413"/>
                  </a:lnTo>
                  <a:cubicBezTo>
                    <a:pt x="411410" y="143927"/>
                    <a:pt x="851240" y="0"/>
                    <a:pt x="13246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A8F8FAB8-E689-43A6-98BC-04E648B33A24}"/>
                </a:ext>
              </a:extLst>
            </p:cNvPr>
            <p:cNvSpPr/>
            <p:nvPr/>
          </p:nvSpPr>
          <p:spPr>
            <a:xfrm>
              <a:off x="5097853" y="2061703"/>
              <a:ext cx="1188647" cy="1878719"/>
            </a:xfrm>
            <a:custGeom>
              <a:avLst/>
              <a:gdLst>
                <a:gd name="connsiteX0" fmla="*/ 673971 w 1584862"/>
                <a:gd name="connsiteY0" fmla="*/ 0 h 2504959"/>
                <a:gd name="connsiteX1" fmla="*/ 752971 w 1584862"/>
                <a:gd name="connsiteY1" fmla="*/ 59075 h 2504959"/>
                <a:gd name="connsiteX2" fmla="*/ 1584862 w 1584862"/>
                <a:gd name="connsiteY2" fmla="*/ 1823064 h 2504959"/>
                <a:gd name="connsiteX3" fmla="*/ 1482088 w 1584862"/>
                <a:gd name="connsiteY3" fmla="*/ 2502851 h 2504959"/>
                <a:gd name="connsiteX4" fmla="*/ 1481317 w 1584862"/>
                <a:gd name="connsiteY4" fmla="*/ 2504959 h 2504959"/>
                <a:gd name="connsiteX5" fmla="*/ 285550 w 1584862"/>
                <a:gd name="connsiteY5" fmla="*/ 1814583 h 2504959"/>
                <a:gd name="connsiteX6" fmla="*/ 76583 w 1584862"/>
                <a:gd name="connsiteY6" fmla="*/ 1034706 h 25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862" h="2504959">
                  <a:moveTo>
                    <a:pt x="673971" y="0"/>
                  </a:moveTo>
                  <a:lnTo>
                    <a:pt x="752971" y="59075"/>
                  </a:lnTo>
                  <a:cubicBezTo>
                    <a:pt x="1261028" y="478361"/>
                    <a:pt x="1584862" y="1112895"/>
                    <a:pt x="1584862" y="1823064"/>
                  </a:cubicBezTo>
                  <a:cubicBezTo>
                    <a:pt x="1584862" y="2059787"/>
                    <a:pt x="1548881" y="2288106"/>
                    <a:pt x="1482088" y="2502851"/>
                  </a:cubicBezTo>
                  <a:lnTo>
                    <a:pt x="1481317" y="2504959"/>
                  </a:lnTo>
                  <a:lnTo>
                    <a:pt x="285550" y="1814583"/>
                  </a:lnTo>
                  <a:cubicBezTo>
                    <a:pt x="12489" y="1656931"/>
                    <a:pt x="-81069" y="1307768"/>
                    <a:pt x="76583" y="10347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DBA982B-E324-4DDB-A989-1959A7D788ED}"/>
                </a:ext>
              </a:extLst>
            </p:cNvPr>
            <p:cNvSpPr/>
            <p:nvPr/>
          </p:nvSpPr>
          <p:spPr>
            <a:xfrm>
              <a:off x="4585176" y="3757362"/>
              <a:ext cx="1607167" cy="1385474"/>
            </a:xfrm>
            <a:custGeom>
              <a:avLst/>
              <a:gdLst>
                <a:gd name="connsiteX0" fmla="*/ 966641 w 2142889"/>
                <a:gd name="connsiteY0" fmla="*/ 1020 h 1847299"/>
                <a:gd name="connsiteX1" fmla="*/ 1080780 w 2142889"/>
                <a:gd name="connsiteY1" fmla="*/ 19596 h 1847299"/>
                <a:gd name="connsiteX2" fmla="*/ 2142889 w 2142889"/>
                <a:gd name="connsiteY2" fmla="*/ 304187 h 1847299"/>
                <a:gd name="connsiteX3" fmla="*/ 2088789 w 2142889"/>
                <a:gd name="connsiteY3" fmla="*/ 452001 h 1847299"/>
                <a:gd name="connsiteX4" fmla="*/ 216165 w 2142889"/>
                <a:gd name="connsiteY4" fmla="*/ 1836384 h 1847299"/>
                <a:gd name="connsiteX5" fmla="*/ 0 w 2142889"/>
                <a:gd name="connsiteY5" fmla="*/ 1847299 h 1847299"/>
                <a:gd name="connsiteX6" fmla="*/ 381562 w 2142889"/>
                <a:gd name="connsiteY6" fmla="*/ 423290 h 1847299"/>
                <a:gd name="connsiteX7" fmla="*/ 966641 w 2142889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89" h="1847299">
                  <a:moveTo>
                    <a:pt x="966641" y="1020"/>
                  </a:moveTo>
                  <a:cubicBezTo>
                    <a:pt x="1004507" y="3293"/>
                    <a:pt x="1042710" y="9395"/>
                    <a:pt x="1080780" y="19596"/>
                  </a:cubicBezTo>
                  <a:lnTo>
                    <a:pt x="2142889" y="304187"/>
                  </a:lnTo>
                  <a:lnTo>
                    <a:pt x="2088789" y="452001"/>
                  </a:lnTo>
                  <a:cubicBezTo>
                    <a:pt x="1770675" y="1204107"/>
                    <a:pt x="1061499" y="1750535"/>
                    <a:pt x="216165" y="1836384"/>
                  </a:cubicBezTo>
                  <a:lnTo>
                    <a:pt x="0" y="1847299"/>
                  </a:lnTo>
                  <a:lnTo>
                    <a:pt x="381562" y="423290"/>
                  </a:lnTo>
                  <a:cubicBezTo>
                    <a:pt x="452968" y="156799"/>
                    <a:pt x="701573" y="-14891"/>
                    <a:pt x="966641" y="10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139A309F-8B84-449E-8221-AB5C0CC46026}"/>
                </a:ext>
              </a:extLst>
            </p:cNvPr>
            <p:cNvSpPr/>
            <p:nvPr/>
          </p:nvSpPr>
          <p:spPr>
            <a:xfrm>
              <a:off x="2951660" y="3757362"/>
              <a:ext cx="1607168" cy="1385474"/>
            </a:xfrm>
            <a:custGeom>
              <a:avLst/>
              <a:gdLst>
                <a:gd name="connsiteX0" fmla="*/ 1176250 w 2142891"/>
                <a:gd name="connsiteY0" fmla="*/ 1020 h 1847299"/>
                <a:gd name="connsiteX1" fmla="*/ 1761328 w 2142891"/>
                <a:gd name="connsiteY1" fmla="*/ 423290 h 1847299"/>
                <a:gd name="connsiteX2" fmla="*/ 2142891 w 2142891"/>
                <a:gd name="connsiteY2" fmla="*/ 1847299 h 1847299"/>
                <a:gd name="connsiteX3" fmla="*/ 1926725 w 2142891"/>
                <a:gd name="connsiteY3" fmla="*/ 1836384 h 1847299"/>
                <a:gd name="connsiteX4" fmla="*/ 54100 w 2142891"/>
                <a:gd name="connsiteY4" fmla="*/ 452001 h 1847299"/>
                <a:gd name="connsiteX5" fmla="*/ 0 w 2142891"/>
                <a:gd name="connsiteY5" fmla="*/ 304187 h 1847299"/>
                <a:gd name="connsiteX6" fmla="*/ 1062110 w 2142891"/>
                <a:gd name="connsiteY6" fmla="*/ 19596 h 1847299"/>
                <a:gd name="connsiteX7" fmla="*/ 1176250 w 2142891"/>
                <a:gd name="connsiteY7" fmla="*/ 1020 h 184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42891" h="1847299">
                  <a:moveTo>
                    <a:pt x="1176250" y="1020"/>
                  </a:moveTo>
                  <a:cubicBezTo>
                    <a:pt x="1441317" y="-14891"/>
                    <a:pt x="1689923" y="156799"/>
                    <a:pt x="1761328" y="423290"/>
                  </a:cubicBezTo>
                  <a:lnTo>
                    <a:pt x="2142891" y="1847299"/>
                  </a:lnTo>
                  <a:lnTo>
                    <a:pt x="1926725" y="1836384"/>
                  </a:lnTo>
                  <a:cubicBezTo>
                    <a:pt x="1081390" y="1750535"/>
                    <a:pt x="372215" y="1204107"/>
                    <a:pt x="54100" y="452001"/>
                  </a:cubicBezTo>
                  <a:lnTo>
                    <a:pt x="0" y="304187"/>
                  </a:lnTo>
                  <a:lnTo>
                    <a:pt x="1062110" y="19596"/>
                  </a:lnTo>
                  <a:cubicBezTo>
                    <a:pt x="1100180" y="9395"/>
                    <a:pt x="1138383" y="3293"/>
                    <a:pt x="1176250" y="10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8BB459E-21F6-4168-885A-57EEC3CD587E}"/>
                </a:ext>
              </a:extLst>
            </p:cNvPr>
            <p:cNvSpPr/>
            <p:nvPr/>
          </p:nvSpPr>
          <p:spPr>
            <a:xfrm>
              <a:off x="2857500" y="2057972"/>
              <a:ext cx="1195788" cy="1885853"/>
            </a:xfrm>
            <a:custGeom>
              <a:avLst/>
              <a:gdLst>
                <a:gd name="connsiteX0" fmla="*/ 917543 w 1594384"/>
                <a:gd name="connsiteY0" fmla="*/ 0 h 2514470"/>
                <a:gd name="connsiteX1" fmla="*/ 1517802 w 1594384"/>
                <a:gd name="connsiteY1" fmla="*/ 1039679 h 2514470"/>
                <a:gd name="connsiteX2" fmla="*/ 1308835 w 1594384"/>
                <a:gd name="connsiteY2" fmla="*/ 1819556 h 2514470"/>
                <a:gd name="connsiteX3" fmla="*/ 105207 w 1594384"/>
                <a:gd name="connsiteY3" fmla="*/ 2514470 h 2514470"/>
                <a:gd name="connsiteX4" fmla="*/ 102774 w 1594384"/>
                <a:gd name="connsiteY4" fmla="*/ 2507824 h 2514470"/>
                <a:gd name="connsiteX5" fmla="*/ 0 w 1594384"/>
                <a:gd name="connsiteY5" fmla="*/ 1828037 h 2514470"/>
                <a:gd name="connsiteX6" fmla="*/ 831892 w 1594384"/>
                <a:gd name="connsiteY6" fmla="*/ 64048 h 251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4384" h="2514470">
                  <a:moveTo>
                    <a:pt x="917543" y="0"/>
                  </a:moveTo>
                  <a:lnTo>
                    <a:pt x="1517802" y="1039679"/>
                  </a:lnTo>
                  <a:cubicBezTo>
                    <a:pt x="1675454" y="1312741"/>
                    <a:pt x="1581896" y="1661904"/>
                    <a:pt x="1308835" y="1819556"/>
                  </a:cubicBezTo>
                  <a:lnTo>
                    <a:pt x="105207" y="2514470"/>
                  </a:lnTo>
                  <a:lnTo>
                    <a:pt x="102774" y="2507824"/>
                  </a:lnTo>
                  <a:cubicBezTo>
                    <a:pt x="35982" y="2293079"/>
                    <a:pt x="0" y="2064760"/>
                    <a:pt x="0" y="1828037"/>
                  </a:cubicBezTo>
                  <a:cubicBezTo>
                    <a:pt x="0" y="1117868"/>
                    <a:pt x="323835" y="483334"/>
                    <a:pt x="831892" y="640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9360B58-5701-4B18-BE25-1C1CE82F87D9}"/>
                </a:ext>
              </a:extLst>
            </p:cNvPr>
            <p:cNvSpPr/>
            <p:nvPr/>
          </p:nvSpPr>
          <p:spPr>
            <a:xfrm>
              <a:off x="4021017" y="2325915"/>
              <a:ext cx="1103962" cy="523666"/>
            </a:xfrm>
            <a:custGeom>
              <a:avLst/>
              <a:gdLst>
                <a:gd name="connsiteX0" fmla="*/ 738162 w 1471949"/>
                <a:gd name="connsiteY0" fmla="*/ 0 h 698221"/>
                <a:gd name="connsiteX1" fmla="*/ 1439224 w 1471949"/>
                <a:gd name="connsiteY1" fmla="*/ 177515 h 698221"/>
                <a:gd name="connsiteX2" fmla="*/ 1471949 w 1471949"/>
                <a:gd name="connsiteY2" fmla="*/ 197397 h 698221"/>
                <a:gd name="connsiteX3" fmla="*/ 1138339 w 1471949"/>
                <a:gd name="connsiteY3" fmla="*/ 531006 h 698221"/>
                <a:gd name="connsiteX4" fmla="*/ 330952 w 1471949"/>
                <a:gd name="connsiteY4" fmla="*/ 531006 h 698221"/>
                <a:gd name="connsiteX5" fmla="*/ 0 w 1471949"/>
                <a:gd name="connsiteY5" fmla="*/ 200055 h 698221"/>
                <a:gd name="connsiteX6" fmla="*/ 37101 w 1471949"/>
                <a:gd name="connsiteY6" fmla="*/ 177515 h 698221"/>
                <a:gd name="connsiteX7" fmla="*/ 738162 w 1471949"/>
                <a:gd name="connsiteY7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1949" h="698221">
                  <a:moveTo>
                    <a:pt x="738162" y="0"/>
                  </a:moveTo>
                  <a:cubicBezTo>
                    <a:pt x="992003" y="0"/>
                    <a:pt x="1230824" y="64306"/>
                    <a:pt x="1439224" y="177515"/>
                  </a:cubicBezTo>
                  <a:lnTo>
                    <a:pt x="1471949" y="197397"/>
                  </a:lnTo>
                  <a:lnTo>
                    <a:pt x="1138339" y="531006"/>
                  </a:lnTo>
                  <a:cubicBezTo>
                    <a:pt x="915385" y="753960"/>
                    <a:pt x="553905" y="753960"/>
                    <a:pt x="330952" y="531006"/>
                  </a:cubicBezTo>
                  <a:lnTo>
                    <a:pt x="0" y="200055"/>
                  </a:lnTo>
                  <a:lnTo>
                    <a:pt x="37101" y="177515"/>
                  </a:lnTo>
                  <a:cubicBezTo>
                    <a:pt x="245500" y="64306"/>
                    <a:pt x="484322" y="0"/>
                    <a:pt x="738162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7863DA9-7D4D-49FE-BE9B-6BD88DC54420}"/>
                </a:ext>
              </a:extLst>
            </p:cNvPr>
            <p:cNvSpPr/>
            <p:nvPr/>
          </p:nvSpPr>
          <p:spPr>
            <a:xfrm>
              <a:off x="5097855" y="2595126"/>
              <a:ext cx="579871" cy="1028185"/>
            </a:xfrm>
            <a:custGeom>
              <a:avLst/>
              <a:gdLst>
                <a:gd name="connsiteX0" fmla="*/ 263342 w 773161"/>
                <a:gd name="connsiteY0" fmla="*/ 0 h 1370913"/>
                <a:gd name="connsiteX1" fmla="*/ 342380 w 773161"/>
                <a:gd name="connsiteY1" fmla="*/ 71834 h 1370913"/>
                <a:gd name="connsiteX2" fmla="*/ 773161 w 773161"/>
                <a:gd name="connsiteY2" fmla="*/ 1111833 h 1370913"/>
                <a:gd name="connsiteX3" fmla="*/ 765568 w 773161"/>
                <a:gd name="connsiteY3" fmla="*/ 1262212 h 1370913"/>
                <a:gd name="connsiteX4" fmla="*/ 748978 w 773161"/>
                <a:gd name="connsiteY4" fmla="*/ 1370913 h 1370913"/>
                <a:gd name="connsiteX5" fmla="*/ 285550 w 773161"/>
                <a:gd name="connsiteY5" fmla="*/ 1103353 h 1370913"/>
                <a:gd name="connsiteX6" fmla="*/ 76583 w 773161"/>
                <a:gd name="connsiteY6" fmla="*/ 323476 h 13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161" h="1370913">
                  <a:moveTo>
                    <a:pt x="263342" y="0"/>
                  </a:moveTo>
                  <a:lnTo>
                    <a:pt x="342380" y="71834"/>
                  </a:lnTo>
                  <a:cubicBezTo>
                    <a:pt x="608539" y="337993"/>
                    <a:pt x="773161" y="705688"/>
                    <a:pt x="773161" y="1111833"/>
                  </a:cubicBezTo>
                  <a:cubicBezTo>
                    <a:pt x="773161" y="1162601"/>
                    <a:pt x="770589" y="1212769"/>
                    <a:pt x="765568" y="1262212"/>
                  </a:cubicBezTo>
                  <a:lnTo>
                    <a:pt x="748978" y="1370913"/>
                  </a:lnTo>
                  <a:lnTo>
                    <a:pt x="285550" y="1103353"/>
                  </a:lnTo>
                  <a:cubicBezTo>
                    <a:pt x="12489" y="945701"/>
                    <a:pt x="-81069" y="596538"/>
                    <a:pt x="76583" y="323476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5A9FDEA-D022-45E8-B915-C37FA940753D}"/>
                </a:ext>
              </a:extLst>
            </p:cNvPr>
            <p:cNvSpPr/>
            <p:nvPr/>
          </p:nvSpPr>
          <p:spPr>
            <a:xfrm>
              <a:off x="4753034" y="3757362"/>
              <a:ext cx="849333" cy="759016"/>
            </a:xfrm>
            <a:custGeom>
              <a:avLst/>
              <a:gdLst>
                <a:gd name="connsiteX0" fmla="*/ 742829 w 1132444"/>
                <a:gd name="connsiteY0" fmla="*/ 1020 h 1012021"/>
                <a:gd name="connsiteX1" fmla="*/ 856968 w 1132444"/>
                <a:gd name="connsiteY1" fmla="*/ 19596 h 1012021"/>
                <a:gd name="connsiteX2" fmla="*/ 1132444 w 1132444"/>
                <a:gd name="connsiteY2" fmla="*/ 93410 h 1012021"/>
                <a:gd name="connsiteX3" fmla="*/ 1117339 w 1132444"/>
                <a:gd name="connsiteY3" fmla="*/ 134680 h 1012021"/>
                <a:gd name="connsiteX4" fmla="*/ 58553 w 1132444"/>
                <a:gd name="connsiteY4" fmla="*/ 1003085 h 1012021"/>
                <a:gd name="connsiteX5" fmla="*/ 0 w 1132444"/>
                <a:gd name="connsiteY5" fmla="*/ 1012021 h 1012021"/>
                <a:gd name="connsiteX6" fmla="*/ 157750 w 1132444"/>
                <a:gd name="connsiteY6" fmla="*/ 423290 h 1012021"/>
                <a:gd name="connsiteX7" fmla="*/ 742829 w 1132444"/>
                <a:gd name="connsiteY7" fmla="*/ 1020 h 101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444" h="1012021">
                  <a:moveTo>
                    <a:pt x="742829" y="1020"/>
                  </a:moveTo>
                  <a:cubicBezTo>
                    <a:pt x="780695" y="3293"/>
                    <a:pt x="818898" y="9395"/>
                    <a:pt x="856968" y="19596"/>
                  </a:cubicBezTo>
                  <a:lnTo>
                    <a:pt x="1132444" y="93410"/>
                  </a:lnTo>
                  <a:lnTo>
                    <a:pt x="1117339" y="134680"/>
                  </a:lnTo>
                  <a:cubicBezTo>
                    <a:pt x="931275" y="574584"/>
                    <a:pt x="537274" y="905125"/>
                    <a:pt x="58553" y="1003085"/>
                  </a:cubicBezTo>
                  <a:lnTo>
                    <a:pt x="0" y="1012021"/>
                  </a:lnTo>
                  <a:lnTo>
                    <a:pt x="157750" y="423290"/>
                  </a:lnTo>
                  <a:cubicBezTo>
                    <a:pt x="229156" y="156799"/>
                    <a:pt x="477761" y="-14891"/>
                    <a:pt x="742829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C12C0B8-6E3E-4FDC-A978-7B15915DF304}"/>
                </a:ext>
              </a:extLst>
            </p:cNvPr>
            <p:cNvSpPr/>
            <p:nvPr/>
          </p:nvSpPr>
          <p:spPr>
            <a:xfrm>
              <a:off x="3546439" y="3757361"/>
              <a:ext cx="844305" cy="758177"/>
            </a:xfrm>
            <a:custGeom>
              <a:avLst/>
              <a:gdLst>
                <a:gd name="connsiteX0" fmla="*/ 383211 w 1125740"/>
                <a:gd name="connsiteY0" fmla="*/ 1020 h 1010902"/>
                <a:gd name="connsiteX1" fmla="*/ 968289 w 1125740"/>
                <a:gd name="connsiteY1" fmla="*/ 423290 h 1010902"/>
                <a:gd name="connsiteX2" fmla="*/ 1125740 w 1125740"/>
                <a:gd name="connsiteY2" fmla="*/ 1010902 h 1010902"/>
                <a:gd name="connsiteX3" fmla="*/ 1074520 w 1125740"/>
                <a:gd name="connsiteY3" fmla="*/ 1003085 h 1010902"/>
                <a:gd name="connsiteX4" fmla="*/ 15734 w 1125740"/>
                <a:gd name="connsiteY4" fmla="*/ 134680 h 1010902"/>
                <a:gd name="connsiteX5" fmla="*/ 0 w 1125740"/>
                <a:gd name="connsiteY5" fmla="*/ 91693 h 1010902"/>
                <a:gd name="connsiteX6" fmla="*/ 269071 w 1125740"/>
                <a:gd name="connsiteY6" fmla="*/ 19596 h 1010902"/>
                <a:gd name="connsiteX7" fmla="*/ 383211 w 1125740"/>
                <a:gd name="connsiteY7" fmla="*/ 1020 h 1010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5740" h="1010902">
                  <a:moveTo>
                    <a:pt x="383211" y="1020"/>
                  </a:moveTo>
                  <a:cubicBezTo>
                    <a:pt x="648278" y="-14891"/>
                    <a:pt x="896884" y="156799"/>
                    <a:pt x="968289" y="423290"/>
                  </a:cubicBezTo>
                  <a:lnTo>
                    <a:pt x="1125740" y="1010902"/>
                  </a:lnTo>
                  <a:lnTo>
                    <a:pt x="1074520" y="1003085"/>
                  </a:lnTo>
                  <a:cubicBezTo>
                    <a:pt x="595798" y="905125"/>
                    <a:pt x="201797" y="574584"/>
                    <a:pt x="15734" y="134680"/>
                  </a:cubicBezTo>
                  <a:lnTo>
                    <a:pt x="0" y="91693"/>
                  </a:lnTo>
                  <a:lnTo>
                    <a:pt x="269071" y="19596"/>
                  </a:lnTo>
                  <a:cubicBezTo>
                    <a:pt x="307141" y="9395"/>
                    <a:pt x="345344" y="3293"/>
                    <a:pt x="383211" y="102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59B39971-8513-4615-B65F-239EFBB95E8C}"/>
                </a:ext>
              </a:extLst>
            </p:cNvPr>
            <p:cNvSpPr/>
            <p:nvPr/>
          </p:nvSpPr>
          <p:spPr>
            <a:xfrm>
              <a:off x="3471554" y="2594014"/>
              <a:ext cx="581735" cy="1030286"/>
            </a:xfrm>
            <a:custGeom>
              <a:avLst/>
              <a:gdLst>
                <a:gd name="connsiteX0" fmla="*/ 511451 w 775647"/>
                <a:gd name="connsiteY0" fmla="*/ 0 h 1373715"/>
                <a:gd name="connsiteX1" fmla="*/ 699065 w 775647"/>
                <a:gd name="connsiteY1" fmla="*/ 324958 h 1373715"/>
                <a:gd name="connsiteX2" fmla="*/ 490098 w 775647"/>
                <a:gd name="connsiteY2" fmla="*/ 1104835 h 1373715"/>
                <a:gd name="connsiteX3" fmla="*/ 24385 w 775647"/>
                <a:gd name="connsiteY3" fmla="*/ 1373715 h 1373715"/>
                <a:gd name="connsiteX4" fmla="*/ 7594 w 775647"/>
                <a:gd name="connsiteY4" fmla="*/ 1263695 h 1373715"/>
                <a:gd name="connsiteX5" fmla="*/ 0 w 775647"/>
                <a:gd name="connsiteY5" fmla="*/ 1113316 h 1373715"/>
                <a:gd name="connsiteX6" fmla="*/ 430782 w 775647"/>
                <a:gd name="connsiteY6" fmla="*/ 73317 h 1373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5647" h="1373715">
                  <a:moveTo>
                    <a:pt x="511451" y="0"/>
                  </a:moveTo>
                  <a:lnTo>
                    <a:pt x="699065" y="324958"/>
                  </a:lnTo>
                  <a:cubicBezTo>
                    <a:pt x="856717" y="598020"/>
                    <a:pt x="763159" y="947183"/>
                    <a:pt x="490098" y="1104835"/>
                  </a:cubicBezTo>
                  <a:lnTo>
                    <a:pt x="24385" y="1373715"/>
                  </a:lnTo>
                  <a:lnTo>
                    <a:pt x="7594" y="1263695"/>
                  </a:lnTo>
                  <a:cubicBezTo>
                    <a:pt x="2573" y="1214252"/>
                    <a:pt x="0" y="1164084"/>
                    <a:pt x="0" y="1113316"/>
                  </a:cubicBezTo>
                  <a:cubicBezTo>
                    <a:pt x="0" y="707171"/>
                    <a:pt x="164623" y="339476"/>
                    <a:pt x="430782" y="73317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</p:grpSp>
      <p:pic>
        <p:nvPicPr>
          <p:cNvPr id="148" name="Graphic 147" descr="Research">
            <a:extLst>
              <a:ext uri="{FF2B5EF4-FFF2-40B4-BE49-F238E27FC236}">
                <a16:creationId xmlns:a16="http://schemas.microsoft.com/office/drawing/2014/main" id="{6F6CF177-1667-49A0-B784-F60B5297F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411" y="4468149"/>
            <a:ext cx="455389" cy="455389"/>
          </a:xfrm>
          <a:prstGeom prst="rect">
            <a:avLst/>
          </a:prstGeom>
        </p:spPr>
      </p:pic>
      <p:grpSp>
        <p:nvGrpSpPr>
          <p:cNvPr id="149" name="Graphic 24" descr="Users">
            <a:extLst>
              <a:ext uri="{FF2B5EF4-FFF2-40B4-BE49-F238E27FC236}">
                <a16:creationId xmlns:a16="http://schemas.microsoft.com/office/drawing/2014/main" id="{30AE9EE9-1CF1-486F-9322-0A3A69646093}"/>
              </a:ext>
            </a:extLst>
          </p:cNvPr>
          <p:cNvGrpSpPr/>
          <p:nvPr/>
        </p:nvGrpSpPr>
        <p:grpSpPr>
          <a:xfrm>
            <a:off x="2994253" y="3073272"/>
            <a:ext cx="431621" cy="269249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CA02B90-4D2E-42E7-9BA2-70381F3B398C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DA6C679-D541-4D33-A912-36890837975B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954EF42-1CF7-4CC3-8D0D-6A6198ACB0EB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A08AAF4-9A0C-4848-B873-C25303F9D5F7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A42A9A2-4FD5-40CD-B91F-6878BCC30103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C8AB9CB-FECF-4A00-B446-E1F3AFB4198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6" name="Graphic 26" descr="Lightbulb">
            <a:extLst>
              <a:ext uri="{FF2B5EF4-FFF2-40B4-BE49-F238E27FC236}">
                <a16:creationId xmlns:a16="http://schemas.microsoft.com/office/drawing/2014/main" id="{7F30A1A5-A256-4494-82B5-4C1661BE3918}"/>
              </a:ext>
            </a:extLst>
          </p:cNvPr>
          <p:cNvGrpSpPr/>
          <p:nvPr/>
        </p:nvGrpSpPr>
        <p:grpSpPr>
          <a:xfrm>
            <a:off x="3468401" y="4516430"/>
            <a:ext cx="493281" cy="493281"/>
            <a:chOff x="5767146" y="4992021"/>
            <a:chExt cx="657708" cy="657708"/>
          </a:xfrm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CCB67982-8709-4CB5-AB82-FB3ACE1D1339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0986616D-58EC-4A35-A964-9553F42F9315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766A957-A4A5-4BAB-9F0C-47A249DB5041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745E74F-5541-4475-8CC7-92C4D5A0FED0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1" name="Graphic 27" descr="Rocket">
            <a:extLst>
              <a:ext uri="{FF2B5EF4-FFF2-40B4-BE49-F238E27FC236}">
                <a16:creationId xmlns:a16="http://schemas.microsoft.com/office/drawing/2014/main" id="{36701C12-E7F0-40F0-AFEB-79AFBBC9A57F}"/>
              </a:ext>
            </a:extLst>
          </p:cNvPr>
          <p:cNvGrpSpPr/>
          <p:nvPr/>
        </p:nvGrpSpPr>
        <p:grpSpPr>
          <a:xfrm>
            <a:off x="4325360" y="1968472"/>
            <a:ext cx="493281" cy="493281"/>
            <a:chOff x="5767146" y="1240929"/>
            <a:chExt cx="657708" cy="657708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041D5A1-D3AF-41D8-B8D6-A5CACEDBE2DC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5A6FE13-108A-44F4-A8AE-7172F3E9F8F4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8C152E7-5713-4BC1-8FBE-C54DB1515537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5F10930-EA19-40D6-AECE-F0F3052226B4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61B8EDD-B76C-4A5F-A4B2-20CEC30871C6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7" name="Graphic 25" descr="Puzzle">
            <a:extLst>
              <a:ext uri="{FF2B5EF4-FFF2-40B4-BE49-F238E27FC236}">
                <a16:creationId xmlns:a16="http://schemas.microsoft.com/office/drawing/2014/main" id="{DBFB9EB0-45BC-468B-B49C-360A4771BA28}"/>
              </a:ext>
            </a:extLst>
          </p:cNvPr>
          <p:cNvSpPr/>
          <p:nvPr/>
        </p:nvSpPr>
        <p:spPr>
          <a:xfrm>
            <a:off x="5710799" y="2980657"/>
            <a:ext cx="411068" cy="411068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6A5FB9A-2545-42B1-9402-097A73F5DD16}"/>
              </a:ext>
            </a:extLst>
          </p:cNvPr>
          <p:cNvGrpSpPr/>
          <p:nvPr/>
        </p:nvGrpSpPr>
        <p:grpSpPr>
          <a:xfrm>
            <a:off x="6692687" y="2980657"/>
            <a:ext cx="2194560" cy="1260003"/>
            <a:chOff x="8921977" y="1394910"/>
            <a:chExt cx="2926080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16641C-3A60-459D-891E-CB782F85692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055CD8D-2FB5-4FFD-8112-71F876B86EB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5B9AD9F-7E5C-49CA-B1FC-42D60E9C0D18}"/>
              </a:ext>
            </a:extLst>
          </p:cNvPr>
          <p:cNvGrpSpPr/>
          <p:nvPr/>
        </p:nvGrpSpPr>
        <p:grpSpPr>
          <a:xfrm>
            <a:off x="6698534" y="1516690"/>
            <a:ext cx="2194560" cy="1260003"/>
            <a:chOff x="8921977" y="1394910"/>
            <a:chExt cx="2926080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5008883-A9CD-4F2E-947E-F7A69A083BC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FA6DEE7-C9D8-4674-9F5C-A6E1B3BC0F5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aphic 47" descr="Rocket">
            <a:extLst>
              <a:ext uri="{FF2B5EF4-FFF2-40B4-BE49-F238E27FC236}">
                <a16:creationId xmlns:a16="http://schemas.microsoft.com/office/drawing/2014/main" id="{68352D9E-BB5F-444D-BA2D-F4F40550A686}"/>
              </a:ext>
            </a:extLst>
          </p:cNvPr>
          <p:cNvGrpSpPr/>
          <p:nvPr/>
        </p:nvGrpSpPr>
        <p:grpSpPr>
          <a:xfrm>
            <a:off x="8328446" y="1562199"/>
            <a:ext cx="373810" cy="373810"/>
            <a:chOff x="11104594" y="1920239"/>
            <a:chExt cx="498413" cy="498413"/>
          </a:xfrm>
          <a:solidFill>
            <a:schemeClr val="accent3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DF1F1C5-AA74-408C-9427-BB8889DD6B6C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87238CE-39D3-4933-884E-1A8A07C2CF8E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EA6722C-94BE-4134-98AE-FEE2A574EF33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5F76FCD-031C-4021-BB21-B554AC03FC86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88D90A0-75AE-4249-8C20-72DDEC7F61A4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1" name="Graphic 45" descr="Puzzle">
            <a:extLst>
              <a:ext uri="{FF2B5EF4-FFF2-40B4-BE49-F238E27FC236}">
                <a16:creationId xmlns:a16="http://schemas.microsoft.com/office/drawing/2014/main" id="{DB72ADE2-2CC2-4D09-A1FC-5C8E585DCA52}"/>
              </a:ext>
            </a:extLst>
          </p:cNvPr>
          <p:cNvSpPr/>
          <p:nvPr/>
        </p:nvSpPr>
        <p:spPr>
          <a:xfrm>
            <a:off x="8359595" y="306737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5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DBDA3FD-E378-443C-ACC7-43985DA63B34}"/>
              </a:ext>
            </a:extLst>
          </p:cNvPr>
          <p:cNvGrpSpPr/>
          <p:nvPr/>
        </p:nvGrpSpPr>
        <p:grpSpPr>
          <a:xfrm>
            <a:off x="6692687" y="4457971"/>
            <a:ext cx="2194560" cy="1260003"/>
            <a:chOff x="8921977" y="1394910"/>
            <a:chExt cx="2926080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892332C-E1D4-46D0-8F5A-787068E095E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CA773F3-4E08-47A6-8871-A2A53344B33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5" name="Graphic 104" descr="Research">
            <a:extLst>
              <a:ext uri="{FF2B5EF4-FFF2-40B4-BE49-F238E27FC236}">
                <a16:creationId xmlns:a16="http://schemas.microsoft.com/office/drawing/2014/main" id="{1B5AFF93-1E11-4B77-822F-2F8AB0554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3090" y="4449953"/>
            <a:ext cx="404518" cy="404518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C73B453-4040-454A-9C70-211B5C6C1179}"/>
              </a:ext>
            </a:extLst>
          </p:cNvPr>
          <p:cNvGrpSpPr/>
          <p:nvPr/>
        </p:nvGrpSpPr>
        <p:grpSpPr>
          <a:xfrm>
            <a:off x="250907" y="3885800"/>
            <a:ext cx="2194560" cy="1260003"/>
            <a:chOff x="332936" y="2555951"/>
            <a:chExt cx="2926080" cy="168000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4B8E14A-D1CE-43F1-A576-3EC2FED4C5F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8434128-CCE8-469F-83D3-C469C60E6E9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3A049E9-E7C1-487A-A8D0-3308A378C897}"/>
              </a:ext>
            </a:extLst>
          </p:cNvPr>
          <p:cNvGrpSpPr/>
          <p:nvPr/>
        </p:nvGrpSpPr>
        <p:grpSpPr>
          <a:xfrm>
            <a:off x="256753" y="2150176"/>
            <a:ext cx="2194560" cy="1260003"/>
            <a:chOff x="332936" y="2555951"/>
            <a:chExt cx="2926080" cy="168000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D8FB4D0-3A0F-4C80-86E4-3B59E8A10B3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4A4A3AC2-0038-446E-9DFB-6D9EBA4FF1F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2" name="Graphic 44" descr="Users">
            <a:extLst>
              <a:ext uri="{FF2B5EF4-FFF2-40B4-BE49-F238E27FC236}">
                <a16:creationId xmlns:a16="http://schemas.microsoft.com/office/drawing/2014/main" id="{C363A5EF-39A7-40E0-8F12-1A5F955AF5B6}"/>
              </a:ext>
            </a:extLst>
          </p:cNvPr>
          <p:cNvGrpSpPr/>
          <p:nvPr/>
        </p:nvGrpSpPr>
        <p:grpSpPr>
          <a:xfrm>
            <a:off x="465108" y="2280570"/>
            <a:ext cx="327083" cy="204037"/>
            <a:chOff x="465108" y="2186172"/>
            <a:chExt cx="327083" cy="204037"/>
          </a:xfrm>
          <a:solidFill>
            <a:schemeClr val="accent1"/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7CD71B9-7DED-43B1-B7FE-D2E128F81BFE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4F90F2CA-80AA-4EAA-A661-6D840549C5B4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81991B3-F177-4048-BFD4-2CE4A0FE2823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5A5BA57-54F2-4B6F-A982-27ACC0FF4400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0E76CEC-603C-4754-8437-C336F29C37F0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9E613F9-3B3F-4885-98FF-BEC1486B7A27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aphic 46" descr="Lightbulb">
            <a:extLst>
              <a:ext uri="{FF2B5EF4-FFF2-40B4-BE49-F238E27FC236}">
                <a16:creationId xmlns:a16="http://schemas.microsoft.com/office/drawing/2014/main" id="{0C73FCB4-4BE4-4AC8-90E8-78A3A9F79506}"/>
              </a:ext>
            </a:extLst>
          </p:cNvPr>
          <p:cNvGrpSpPr/>
          <p:nvPr/>
        </p:nvGrpSpPr>
        <p:grpSpPr>
          <a:xfrm>
            <a:off x="441745" y="3938449"/>
            <a:ext cx="373810" cy="373810"/>
            <a:chOff x="441745" y="3844051"/>
            <a:chExt cx="373810" cy="373810"/>
          </a:xfrm>
          <a:solidFill>
            <a:schemeClr val="accent6"/>
          </a:solidFill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28D0C91-6E46-4075-A6A5-D97B3C5B1E2D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64F7EDD-D796-469E-B525-20C60B3CD573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47A6592-3843-4E18-A3A4-93D3B95958C0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849B034-CFF8-495A-A284-4B1847FAAF2D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458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687</Words>
  <PresentationFormat>On-screen Show (4:3)</PresentationFormat>
  <Paragraphs>56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5 Parts – Slide Template</vt:lpstr>
      <vt:lpstr>Infographic Cycle w/ 5 Parts – Slide Template</vt:lpstr>
      <vt:lpstr>Infographic Cycle w/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Parts</dc:title>
  <dc:creator>PresentationGO.com</dc:creator>
  <dc:description>© Copyright PresentationGO.com</dc:description>
  <dcterms:created xsi:type="dcterms:W3CDTF">2014-11-26T05:14:11Z</dcterms:created>
  <dcterms:modified xsi:type="dcterms:W3CDTF">2020-03-30T22:48:51Z</dcterms:modified>
  <cp:category>Charts &amp; Diagrams</cp:category>
</cp:coreProperties>
</file>