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320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844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69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6A610C6D-9474-454B-9BF5-9531AEFB7A43}"/>
              </a:ext>
            </a:extLst>
          </p:cNvPr>
          <p:cNvGrpSpPr/>
          <p:nvPr/>
        </p:nvGrpSpPr>
        <p:grpSpPr>
          <a:xfrm>
            <a:off x="250907" y="1889777"/>
            <a:ext cx="1643208" cy="1567780"/>
            <a:chOff x="332936" y="2555951"/>
            <a:chExt cx="2926080" cy="209037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4959236-A4F8-4BC9-B3BC-28395854E21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385FBF-AA14-43F9-A689-6427F39F38D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2EED2B3-E689-4F84-84D1-CFE8CDE67AEE}"/>
              </a:ext>
            </a:extLst>
          </p:cNvPr>
          <p:cNvGrpSpPr/>
          <p:nvPr/>
        </p:nvGrpSpPr>
        <p:grpSpPr>
          <a:xfrm>
            <a:off x="250907" y="4154917"/>
            <a:ext cx="1643208" cy="1567780"/>
            <a:chOff x="332936" y="4580523"/>
            <a:chExt cx="2926080" cy="209037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5357809-F850-4BC4-8ABC-CFF2E8C84EF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17DEF5-6941-4742-BC73-C206C2A67A3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31DD492-DCC6-495F-9F7D-3196100F9949}"/>
              </a:ext>
            </a:extLst>
          </p:cNvPr>
          <p:cNvGrpSpPr/>
          <p:nvPr/>
        </p:nvGrpSpPr>
        <p:grpSpPr>
          <a:xfrm>
            <a:off x="7249886" y="1889777"/>
            <a:ext cx="1643208" cy="1567780"/>
            <a:chOff x="332936" y="2555951"/>
            <a:chExt cx="2926080" cy="209037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E7FC2A-0974-43A7-BB6B-621469A286E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93A9014-C2CB-401B-8F8C-B3B00C3B830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8B0727E-65D1-4B09-83AD-34607039C6C7}"/>
              </a:ext>
            </a:extLst>
          </p:cNvPr>
          <p:cNvGrpSpPr/>
          <p:nvPr/>
        </p:nvGrpSpPr>
        <p:grpSpPr>
          <a:xfrm>
            <a:off x="7249886" y="4154917"/>
            <a:ext cx="1643208" cy="1567780"/>
            <a:chOff x="332936" y="4580523"/>
            <a:chExt cx="2926080" cy="209037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DCD412F-EF57-441F-9A6F-96BC768A092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63DB079-222D-41E0-9EB8-F62D5FAB620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F225653-3CC2-4A7B-9E64-D3FD1D909017}"/>
              </a:ext>
            </a:extLst>
          </p:cNvPr>
          <p:cNvGrpSpPr/>
          <p:nvPr/>
        </p:nvGrpSpPr>
        <p:grpSpPr>
          <a:xfrm>
            <a:off x="2179349" y="2293603"/>
            <a:ext cx="4785303" cy="2699161"/>
            <a:chOff x="2179349" y="2079420"/>
            <a:chExt cx="4785303" cy="2699161"/>
          </a:xfrm>
        </p:grpSpPr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79CB00FF-FCA7-4326-B84A-E27FEE635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298" y="2079420"/>
              <a:ext cx="2696354" cy="1349581"/>
            </a:xfrm>
            <a:custGeom>
              <a:avLst/>
              <a:gdLst>
                <a:gd name="T0" fmla="*/ 0 w 7676"/>
                <a:gd name="T1" fmla="*/ 3838 h 3838"/>
                <a:gd name="T2" fmla="*/ 3838 w 7676"/>
                <a:gd name="T3" fmla="*/ 0 h 3838"/>
                <a:gd name="T4" fmla="*/ 7676 w 7676"/>
                <a:gd name="T5" fmla="*/ 3838 h 3838"/>
                <a:gd name="T6" fmla="*/ 5949 w 7676"/>
                <a:gd name="T7" fmla="*/ 3838 h 3838"/>
                <a:gd name="T8" fmla="*/ 3838 w 7676"/>
                <a:gd name="T9" fmla="*/ 1727 h 3838"/>
                <a:gd name="T10" fmla="*/ 1727 w 7676"/>
                <a:gd name="T11" fmla="*/ 3838 h 3838"/>
                <a:gd name="T12" fmla="*/ 0 w 7676"/>
                <a:gd name="T13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0" y="3838"/>
                  </a:moveTo>
                  <a:cubicBezTo>
                    <a:pt x="0" y="1718"/>
                    <a:pt x="1719" y="0"/>
                    <a:pt x="3838" y="0"/>
                  </a:cubicBezTo>
                  <a:cubicBezTo>
                    <a:pt x="5958" y="0"/>
                    <a:pt x="7676" y="1718"/>
                    <a:pt x="7676" y="3838"/>
                  </a:cubicBezTo>
                  <a:lnTo>
                    <a:pt x="5949" y="3838"/>
                  </a:lnTo>
                  <a:cubicBezTo>
                    <a:pt x="5949" y="2672"/>
                    <a:pt x="5004" y="1727"/>
                    <a:pt x="3838" y="1727"/>
                  </a:cubicBezTo>
                  <a:cubicBezTo>
                    <a:pt x="2672" y="1727"/>
                    <a:pt x="1727" y="2672"/>
                    <a:pt x="1727" y="3838"/>
                  </a:cubicBezTo>
                  <a:lnTo>
                    <a:pt x="0" y="3838"/>
                  </a:lnTo>
                  <a:close/>
                </a:path>
              </a:pathLst>
            </a:custGeom>
            <a:solidFill>
              <a:schemeClr val="bg2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64B2E19-52CE-4FEB-864D-14A709B691EB}"/>
                </a:ext>
              </a:extLst>
            </p:cNvPr>
            <p:cNvSpPr/>
            <p:nvPr/>
          </p:nvSpPr>
          <p:spPr>
            <a:xfrm>
              <a:off x="4744091" y="2554846"/>
              <a:ext cx="1748307" cy="874154"/>
            </a:xfrm>
            <a:custGeom>
              <a:avLst/>
              <a:gdLst>
                <a:gd name="connsiteX0" fmla="*/ 1165538 w 2331076"/>
                <a:gd name="connsiteY0" fmla="*/ 0 h 1165538"/>
                <a:gd name="connsiteX1" fmla="*/ 2331076 w 2331076"/>
                <a:gd name="connsiteY1" fmla="*/ 1165538 h 1165538"/>
                <a:gd name="connsiteX2" fmla="*/ 2151888 w 2331076"/>
                <a:gd name="connsiteY2" fmla="*/ 1165538 h 1165538"/>
                <a:gd name="connsiteX3" fmla="*/ 1163179 w 2331076"/>
                <a:gd name="connsiteY3" fmla="*/ 175799 h 1165538"/>
                <a:gd name="connsiteX4" fmla="*/ 174469 w 2331076"/>
                <a:gd name="connsiteY4" fmla="*/ 1165538 h 1165538"/>
                <a:gd name="connsiteX5" fmla="*/ 0 w 2331076"/>
                <a:gd name="connsiteY5" fmla="*/ 1165538 h 1165538"/>
                <a:gd name="connsiteX6" fmla="*/ 1165538 w 2331076"/>
                <a:gd name="connsiteY6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1076" h="1165538">
                  <a:moveTo>
                    <a:pt x="1165538" y="0"/>
                  </a:moveTo>
                  <a:cubicBezTo>
                    <a:pt x="1809247" y="0"/>
                    <a:pt x="2331076" y="521829"/>
                    <a:pt x="2331076" y="1165538"/>
                  </a:cubicBezTo>
                  <a:lnTo>
                    <a:pt x="2151888" y="1165538"/>
                  </a:lnTo>
                  <a:cubicBezTo>
                    <a:pt x="2151888" y="618861"/>
                    <a:pt x="1709288" y="175799"/>
                    <a:pt x="1163179" y="175799"/>
                  </a:cubicBezTo>
                  <a:cubicBezTo>
                    <a:pt x="617070" y="175799"/>
                    <a:pt x="174469" y="618861"/>
                    <a:pt x="174469" y="1165538"/>
                  </a:cubicBezTo>
                  <a:lnTo>
                    <a:pt x="0" y="1165538"/>
                  </a:lnTo>
                  <a:cubicBezTo>
                    <a:pt x="0" y="521829"/>
                    <a:pt x="521829" y="0"/>
                    <a:pt x="1165538" y="0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B095A658-173A-4AFE-987D-8373B0A34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2079420"/>
              <a:ext cx="1347709" cy="1349581"/>
            </a:xfrm>
            <a:custGeom>
              <a:avLst/>
              <a:gdLst>
                <a:gd name="T0" fmla="*/ 0 w 3838"/>
                <a:gd name="T1" fmla="*/ 3838 h 3838"/>
                <a:gd name="T2" fmla="*/ 3838 w 3838"/>
                <a:gd name="T3" fmla="*/ 0 h 3838"/>
                <a:gd name="T4" fmla="*/ 3838 w 3838"/>
                <a:gd name="T5" fmla="*/ 1727 h 3838"/>
                <a:gd name="T6" fmla="*/ 1727 w 3838"/>
                <a:gd name="T7" fmla="*/ 3838 h 3838"/>
                <a:gd name="T8" fmla="*/ 0 w 3838"/>
                <a:gd name="T9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3838">
                  <a:moveTo>
                    <a:pt x="0" y="3838"/>
                  </a:moveTo>
                  <a:cubicBezTo>
                    <a:pt x="0" y="1718"/>
                    <a:pt x="1718" y="0"/>
                    <a:pt x="3838" y="0"/>
                  </a:cubicBezTo>
                  <a:lnTo>
                    <a:pt x="3838" y="1727"/>
                  </a:lnTo>
                  <a:cubicBezTo>
                    <a:pt x="2672" y="1727"/>
                    <a:pt x="1727" y="2672"/>
                    <a:pt x="1727" y="3838"/>
                  </a:cubicBezTo>
                  <a:lnTo>
                    <a:pt x="0" y="383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65217CE6-E7EF-46D5-80EC-4B3854167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3429000"/>
              <a:ext cx="2696354" cy="1349581"/>
            </a:xfrm>
            <a:custGeom>
              <a:avLst/>
              <a:gdLst>
                <a:gd name="T0" fmla="*/ 7676 w 7676"/>
                <a:gd name="T1" fmla="*/ 0 h 3838"/>
                <a:gd name="T2" fmla="*/ 3838 w 7676"/>
                <a:gd name="T3" fmla="*/ 3838 h 3838"/>
                <a:gd name="T4" fmla="*/ 0 w 7676"/>
                <a:gd name="T5" fmla="*/ 0 h 3838"/>
                <a:gd name="T6" fmla="*/ 1727 w 7676"/>
                <a:gd name="T7" fmla="*/ 0 h 3838"/>
                <a:gd name="T8" fmla="*/ 3838 w 7676"/>
                <a:gd name="T9" fmla="*/ 2111 h 3838"/>
                <a:gd name="T10" fmla="*/ 5949 w 7676"/>
                <a:gd name="T11" fmla="*/ 0 h 3838"/>
                <a:gd name="T12" fmla="*/ 7676 w 7676"/>
                <a:gd name="T13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7676" y="0"/>
                  </a:moveTo>
                  <a:cubicBezTo>
                    <a:pt x="7676" y="2119"/>
                    <a:pt x="5957" y="3838"/>
                    <a:pt x="3838" y="3838"/>
                  </a:cubicBezTo>
                  <a:cubicBezTo>
                    <a:pt x="1718" y="3838"/>
                    <a:pt x="0" y="2119"/>
                    <a:pt x="0" y="0"/>
                  </a:cubicBezTo>
                  <a:lnTo>
                    <a:pt x="1727" y="0"/>
                  </a:lnTo>
                  <a:cubicBezTo>
                    <a:pt x="1727" y="1166"/>
                    <a:pt x="2672" y="2111"/>
                    <a:pt x="3838" y="2111"/>
                  </a:cubicBezTo>
                  <a:cubicBezTo>
                    <a:pt x="5003" y="2111"/>
                    <a:pt x="5949" y="1166"/>
                    <a:pt x="5949" y="0"/>
                  </a:cubicBezTo>
                  <a:lnTo>
                    <a:pt x="7676" y="0"/>
                  </a:lnTo>
                  <a:close/>
                </a:path>
              </a:pathLst>
            </a:custGeom>
            <a:solidFill>
              <a:schemeClr val="bg2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1E009E5-EF70-4660-998C-BB3515860241}"/>
                </a:ext>
              </a:extLst>
            </p:cNvPr>
            <p:cNvSpPr/>
            <p:nvPr/>
          </p:nvSpPr>
          <p:spPr>
            <a:xfrm>
              <a:off x="3064986" y="2970096"/>
              <a:ext cx="924143" cy="92414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46E0B91-0A9C-485D-B49B-CCDAFD02ED11}"/>
                </a:ext>
              </a:extLst>
            </p:cNvPr>
            <p:cNvSpPr/>
            <p:nvPr/>
          </p:nvSpPr>
          <p:spPr>
            <a:xfrm>
              <a:off x="5155807" y="2970096"/>
              <a:ext cx="924143" cy="92414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9D49779-9F5F-4EB6-88FA-26552708B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146" y="2970096"/>
              <a:ext cx="461912" cy="458905"/>
            </a:xfrm>
            <a:custGeom>
              <a:avLst/>
              <a:gdLst>
                <a:gd name="connsiteX0" fmla="*/ 783501 w 783501"/>
                <a:gd name="connsiteY0" fmla="*/ 0 h 778400"/>
                <a:gd name="connsiteX1" fmla="*/ 783501 w 783501"/>
                <a:gd name="connsiteY1" fmla="*/ 778400 h 778400"/>
                <a:gd name="connsiteX2" fmla="*/ 0 w 783501"/>
                <a:gd name="connsiteY2" fmla="*/ 778400 h 778400"/>
                <a:gd name="connsiteX3" fmla="*/ 3776 w 783501"/>
                <a:gd name="connsiteY3" fmla="*/ 703636 h 778400"/>
                <a:gd name="connsiteX4" fmla="*/ 783501 w 783501"/>
                <a:gd name="connsiteY4" fmla="*/ 0 h 7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501" h="778400">
                  <a:moveTo>
                    <a:pt x="783501" y="0"/>
                  </a:moveTo>
                  <a:lnTo>
                    <a:pt x="783501" y="778400"/>
                  </a:lnTo>
                  <a:lnTo>
                    <a:pt x="0" y="778400"/>
                  </a:lnTo>
                  <a:lnTo>
                    <a:pt x="3776" y="703636"/>
                  </a:lnTo>
                  <a:cubicBezTo>
                    <a:pt x="43913" y="308414"/>
                    <a:pt x="377690" y="0"/>
                    <a:pt x="783501" y="0"/>
                  </a:cubicBez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b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35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11C165B-B20D-4328-8FB7-5A872388F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058" y="2970096"/>
              <a:ext cx="461912" cy="458905"/>
            </a:xfrm>
            <a:custGeom>
              <a:avLst/>
              <a:gdLst>
                <a:gd name="connsiteX0" fmla="*/ 0 w 783501"/>
                <a:gd name="connsiteY0" fmla="*/ 0 h 778400"/>
                <a:gd name="connsiteX1" fmla="*/ 779726 w 783501"/>
                <a:gd name="connsiteY1" fmla="*/ 703636 h 778400"/>
                <a:gd name="connsiteX2" fmla="*/ 783501 w 783501"/>
                <a:gd name="connsiteY2" fmla="*/ 778400 h 778400"/>
                <a:gd name="connsiteX3" fmla="*/ 0 w 783501"/>
                <a:gd name="connsiteY3" fmla="*/ 778400 h 7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501" h="778400">
                  <a:moveTo>
                    <a:pt x="0" y="0"/>
                  </a:moveTo>
                  <a:cubicBezTo>
                    <a:pt x="405811" y="0"/>
                    <a:pt x="739589" y="308414"/>
                    <a:pt x="779726" y="703636"/>
                  </a:cubicBezTo>
                  <a:lnTo>
                    <a:pt x="783501" y="778400"/>
                  </a:lnTo>
                  <a:lnTo>
                    <a:pt x="0" y="778400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b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350" b="1" dirty="0"/>
                <a:t>02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CCFABB2-F32F-4337-B397-EE28B13DF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6006" y="3429001"/>
              <a:ext cx="463945" cy="465239"/>
            </a:xfrm>
            <a:custGeom>
              <a:avLst/>
              <a:gdLst>
                <a:gd name="connsiteX0" fmla="*/ 0 w 786949"/>
                <a:gd name="connsiteY0" fmla="*/ 0 h 789144"/>
                <a:gd name="connsiteX1" fmla="*/ 786678 w 786949"/>
                <a:gd name="connsiteY1" fmla="*/ 0 h 789144"/>
                <a:gd name="connsiteX2" fmla="*/ 786949 w 786949"/>
                <a:gd name="connsiteY2" fmla="*/ 5372 h 789144"/>
                <a:gd name="connsiteX3" fmla="*/ 3177 w 786949"/>
                <a:gd name="connsiteY3" fmla="*/ 789144 h 789144"/>
                <a:gd name="connsiteX4" fmla="*/ 0 w 786949"/>
                <a:gd name="connsiteY4" fmla="*/ 788984 h 78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949" h="789144">
                  <a:moveTo>
                    <a:pt x="0" y="0"/>
                  </a:moveTo>
                  <a:lnTo>
                    <a:pt x="786678" y="0"/>
                  </a:lnTo>
                  <a:lnTo>
                    <a:pt x="786949" y="5372"/>
                  </a:lnTo>
                  <a:cubicBezTo>
                    <a:pt x="786949" y="438237"/>
                    <a:pt x="436042" y="789144"/>
                    <a:pt x="3177" y="789144"/>
                  </a:cubicBezTo>
                  <a:lnTo>
                    <a:pt x="0" y="788984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350" b="1" dirty="0"/>
                <a:t>04</a:t>
              </a: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CBBEF83-C03C-4296-9DF9-9C181B7ED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808" y="3429000"/>
              <a:ext cx="460199" cy="465145"/>
            </a:xfrm>
            <a:custGeom>
              <a:avLst/>
              <a:gdLst>
                <a:gd name="connsiteX0" fmla="*/ 272 w 780595"/>
                <a:gd name="connsiteY0" fmla="*/ 0 h 788984"/>
                <a:gd name="connsiteX1" fmla="*/ 780595 w 780595"/>
                <a:gd name="connsiteY1" fmla="*/ 0 h 788984"/>
                <a:gd name="connsiteX2" fmla="*/ 780595 w 780595"/>
                <a:gd name="connsiteY2" fmla="*/ 788984 h 788984"/>
                <a:gd name="connsiteX3" fmla="*/ 703636 w 780595"/>
                <a:gd name="connsiteY3" fmla="*/ 785098 h 788984"/>
                <a:gd name="connsiteX4" fmla="*/ 0 w 780595"/>
                <a:gd name="connsiteY4" fmla="*/ 5372 h 78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0595" h="788984">
                  <a:moveTo>
                    <a:pt x="272" y="0"/>
                  </a:moveTo>
                  <a:lnTo>
                    <a:pt x="780595" y="0"/>
                  </a:lnTo>
                  <a:lnTo>
                    <a:pt x="780595" y="788984"/>
                  </a:lnTo>
                  <a:lnTo>
                    <a:pt x="703636" y="785098"/>
                  </a:lnTo>
                  <a:cubicBezTo>
                    <a:pt x="308415" y="744961"/>
                    <a:pt x="0" y="411183"/>
                    <a:pt x="0" y="5372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350" b="1" dirty="0"/>
                <a:t>03</a:t>
              </a:r>
            </a:p>
          </p:txBody>
        </p: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7CBE9846-22A1-42B0-8884-A224195EE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057" y="2079420"/>
              <a:ext cx="1348646" cy="1349581"/>
            </a:xfrm>
            <a:custGeom>
              <a:avLst/>
              <a:gdLst>
                <a:gd name="T0" fmla="*/ 0 w 3838"/>
                <a:gd name="T1" fmla="*/ 0 h 3838"/>
                <a:gd name="T2" fmla="*/ 3838 w 3838"/>
                <a:gd name="T3" fmla="*/ 3838 h 3838"/>
                <a:gd name="T4" fmla="*/ 2111 w 3838"/>
                <a:gd name="T5" fmla="*/ 3838 h 3838"/>
                <a:gd name="T6" fmla="*/ 0 w 3838"/>
                <a:gd name="T7" fmla="*/ 1727 h 3838"/>
                <a:gd name="T8" fmla="*/ 0 w 3838"/>
                <a:gd name="T9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3838">
                  <a:moveTo>
                    <a:pt x="0" y="0"/>
                  </a:moveTo>
                  <a:cubicBezTo>
                    <a:pt x="2119" y="0"/>
                    <a:pt x="3838" y="1718"/>
                    <a:pt x="3838" y="3838"/>
                  </a:cubicBezTo>
                  <a:lnTo>
                    <a:pt x="2111" y="3838"/>
                  </a:lnTo>
                  <a:cubicBezTo>
                    <a:pt x="2111" y="2672"/>
                    <a:pt x="1165" y="1727"/>
                    <a:pt x="0" y="17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2AEFC37-90E7-4AD4-B7AD-C3DD135A2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2079420"/>
              <a:ext cx="2696354" cy="1349581"/>
            </a:xfrm>
            <a:custGeom>
              <a:avLst/>
              <a:gdLst>
                <a:gd name="connsiteX0" fmla="*/ 1796945 w 3595139"/>
                <a:gd name="connsiteY0" fmla="*/ 0 h 1799441"/>
                <a:gd name="connsiteX1" fmla="*/ 3595139 w 3595139"/>
                <a:gd name="connsiteY1" fmla="*/ 1799441 h 1799441"/>
                <a:gd name="connsiteX2" fmla="*/ 3406516 w 3595139"/>
                <a:gd name="connsiteY2" fmla="*/ 1799441 h 1799441"/>
                <a:gd name="connsiteX3" fmla="*/ 1961514 w 3595139"/>
                <a:gd name="connsiteY3" fmla="*/ 198179 h 1799441"/>
                <a:gd name="connsiteX4" fmla="*/ 1796945 w 3595139"/>
                <a:gd name="connsiteY4" fmla="*/ 189869 h 1799441"/>
                <a:gd name="connsiteX5" fmla="*/ 1796944 w 3595139"/>
                <a:gd name="connsiteY5" fmla="*/ 189869 h 1799441"/>
                <a:gd name="connsiteX6" fmla="*/ 187372 w 3595139"/>
                <a:gd name="connsiteY6" fmla="*/ 1799441 h 1799441"/>
                <a:gd name="connsiteX7" fmla="*/ 0 w 3595139"/>
                <a:gd name="connsiteY7" fmla="*/ 1799441 h 1799441"/>
                <a:gd name="connsiteX8" fmla="*/ 1796945 w 3595139"/>
                <a:gd name="connsiteY8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5139" h="1799441">
                  <a:moveTo>
                    <a:pt x="1796945" y="0"/>
                  </a:moveTo>
                  <a:cubicBezTo>
                    <a:pt x="2789747" y="0"/>
                    <a:pt x="3595139" y="805482"/>
                    <a:pt x="3595139" y="1799441"/>
                  </a:cubicBezTo>
                  <a:lnTo>
                    <a:pt x="3406516" y="1799441"/>
                  </a:lnTo>
                  <a:cubicBezTo>
                    <a:pt x="3406516" y="966058"/>
                    <a:pt x="2773150" y="280605"/>
                    <a:pt x="1961514" y="198179"/>
                  </a:cubicBezTo>
                  <a:lnTo>
                    <a:pt x="1796945" y="189869"/>
                  </a:lnTo>
                  <a:lnTo>
                    <a:pt x="1796944" y="189869"/>
                  </a:lnTo>
                  <a:cubicBezTo>
                    <a:pt x="908002" y="189869"/>
                    <a:pt x="187372" y="910499"/>
                    <a:pt x="187372" y="1799441"/>
                  </a:cubicBezTo>
                  <a:lnTo>
                    <a:pt x="0" y="1799441"/>
                  </a:lnTo>
                  <a:cubicBezTo>
                    <a:pt x="0" y="805482"/>
                    <a:pt x="804365" y="0"/>
                    <a:pt x="1796945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7285FC4-CCE3-4E0D-9749-7D7ECF377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3429000"/>
              <a:ext cx="2696354" cy="1349581"/>
            </a:xfrm>
            <a:custGeom>
              <a:avLst/>
              <a:gdLst>
                <a:gd name="connsiteX0" fmla="*/ 0 w 3595139"/>
                <a:gd name="connsiteY0" fmla="*/ 0 h 1799441"/>
                <a:gd name="connsiteX1" fmla="*/ 187372 w 3595139"/>
                <a:gd name="connsiteY1" fmla="*/ 0 h 1799441"/>
                <a:gd name="connsiteX2" fmla="*/ 1796944 w 3595139"/>
                <a:gd name="connsiteY2" fmla="*/ 1609572 h 1799441"/>
                <a:gd name="connsiteX3" fmla="*/ 3406516 w 3595139"/>
                <a:gd name="connsiteY3" fmla="*/ 0 h 1799441"/>
                <a:gd name="connsiteX4" fmla="*/ 3595139 w 3595139"/>
                <a:gd name="connsiteY4" fmla="*/ 0 h 1799441"/>
                <a:gd name="connsiteX5" fmla="*/ 1797570 w 3595139"/>
                <a:gd name="connsiteY5" fmla="*/ 1799441 h 1799441"/>
                <a:gd name="connsiteX6" fmla="*/ 0 w 3595139"/>
                <a:gd name="connsiteY6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95139" h="1799441">
                  <a:moveTo>
                    <a:pt x="0" y="0"/>
                  </a:moveTo>
                  <a:lnTo>
                    <a:pt x="187372" y="0"/>
                  </a:lnTo>
                  <a:cubicBezTo>
                    <a:pt x="187372" y="888942"/>
                    <a:pt x="908002" y="1609572"/>
                    <a:pt x="1796944" y="1609572"/>
                  </a:cubicBezTo>
                  <a:cubicBezTo>
                    <a:pt x="2685886" y="1609572"/>
                    <a:pt x="3406516" y="888942"/>
                    <a:pt x="3406516" y="0"/>
                  </a:cubicBezTo>
                  <a:lnTo>
                    <a:pt x="3595139" y="0"/>
                  </a:lnTo>
                  <a:cubicBezTo>
                    <a:pt x="3595139" y="993490"/>
                    <a:pt x="2790027" y="1799441"/>
                    <a:pt x="1797570" y="1799441"/>
                  </a:cubicBezTo>
                  <a:cubicBezTo>
                    <a:pt x="804644" y="1799441"/>
                    <a:pt x="0" y="99349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9A832435-E8E7-4561-9858-E0A8F9F77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6006" y="3429000"/>
              <a:ext cx="1348646" cy="1349581"/>
            </a:xfrm>
            <a:custGeom>
              <a:avLst/>
              <a:gdLst>
                <a:gd name="T0" fmla="*/ 3838 w 3838"/>
                <a:gd name="T1" fmla="*/ 0 h 3838"/>
                <a:gd name="T2" fmla="*/ 0 w 3838"/>
                <a:gd name="T3" fmla="*/ 3838 h 3838"/>
                <a:gd name="T4" fmla="*/ 0 w 3838"/>
                <a:gd name="T5" fmla="*/ 2111 h 3838"/>
                <a:gd name="T6" fmla="*/ 2111 w 3838"/>
                <a:gd name="T7" fmla="*/ 0 h 3838"/>
                <a:gd name="T8" fmla="*/ 3838 w 3838"/>
                <a:gd name="T9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3838">
                  <a:moveTo>
                    <a:pt x="3838" y="0"/>
                  </a:moveTo>
                  <a:cubicBezTo>
                    <a:pt x="3838" y="2119"/>
                    <a:pt x="2120" y="3838"/>
                    <a:pt x="0" y="3838"/>
                  </a:cubicBezTo>
                  <a:lnTo>
                    <a:pt x="0" y="2111"/>
                  </a:lnTo>
                  <a:cubicBezTo>
                    <a:pt x="1166" y="2111"/>
                    <a:pt x="2111" y="1166"/>
                    <a:pt x="2111" y="0"/>
                  </a:cubicBezTo>
                  <a:lnTo>
                    <a:pt x="3838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9">
              <a:extLst>
                <a:ext uri="{FF2B5EF4-FFF2-40B4-BE49-F238E27FC236}">
                  <a16:creationId xmlns:a16="http://schemas.microsoft.com/office/drawing/2014/main" id="{AAF78CB9-0AD7-4AB6-B893-6AEC4C824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298" y="3429000"/>
              <a:ext cx="1347709" cy="1349581"/>
            </a:xfrm>
            <a:custGeom>
              <a:avLst/>
              <a:gdLst>
                <a:gd name="T0" fmla="*/ 3838 w 3838"/>
                <a:gd name="T1" fmla="*/ 3838 h 3838"/>
                <a:gd name="T2" fmla="*/ 0 w 3838"/>
                <a:gd name="T3" fmla="*/ 0 h 3838"/>
                <a:gd name="T4" fmla="*/ 1727 w 3838"/>
                <a:gd name="T5" fmla="*/ 0 h 3838"/>
                <a:gd name="T6" fmla="*/ 3838 w 3838"/>
                <a:gd name="T7" fmla="*/ 2111 h 3838"/>
                <a:gd name="T8" fmla="*/ 3838 w 3838"/>
                <a:gd name="T9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3838">
                  <a:moveTo>
                    <a:pt x="3838" y="3838"/>
                  </a:moveTo>
                  <a:cubicBezTo>
                    <a:pt x="1719" y="3838"/>
                    <a:pt x="0" y="2119"/>
                    <a:pt x="0" y="0"/>
                  </a:cubicBezTo>
                  <a:lnTo>
                    <a:pt x="1727" y="0"/>
                  </a:lnTo>
                  <a:cubicBezTo>
                    <a:pt x="1727" y="1166"/>
                    <a:pt x="2672" y="2111"/>
                    <a:pt x="3838" y="2111"/>
                  </a:cubicBezTo>
                  <a:lnTo>
                    <a:pt x="3838" y="3838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254E0DB-B9AA-4529-BE15-F4BDC95D67DA}"/>
                </a:ext>
              </a:extLst>
            </p:cNvPr>
            <p:cNvSpPr/>
            <p:nvPr/>
          </p:nvSpPr>
          <p:spPr>
            <a:xfrm>
              <a:off x="5616006" y="3429000"/>
              <a:ext cx="876392" cy="874154"/>
            </a:xfrm>
            <a:custGeom>
              <a:avLst/>
              <a:gdLst>
                <a:gd name="connsiteX0" fmla="*/ 989054 w 1168522"/>
                <a:gd name="connsiteY0" fmla="*/ 0 h 1165538"/>
                <a:gd name="connsiteX1" fmla="*/ 1168522 w 1168522"/>
                <a:gd name="connsiteY1" fmla="*/ 0 h 1165538"/>
                <a:gd name="connsiteX2" fmla="*/ 2984 w 1168522"/>
                <a:gd name="connsiteY2" fmla="*/ 1165538 h 1165538"/>
                <a:gd name="connsiteX3" fmla="*/ 0 w 1168522"/>
                <a:gd name="connsiteY3" fmla="*/ 1165388 h 1165538"/>
                <a:gd name="connsiteX4" fmla="*/ 0 w 1168522"/>
                <a:gd name="connsiteY4" fmla="*/ 989740 h 1165538"/>
                <a:gd name="connsiteX5" fmla="*/ 989054 w 1168522"/>
                <a:gd name="connsiteY5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522" h="1165538">
                  <a:moveTo>
                    <a:pt x="989054" y="0"/>
                  </a:moveTo>
                  <a:lnTo>
                    <a:pt x="1168522" y="0"/>
                  </a:lnTo>
                  <a:cubicBezTo>
                    <a:pt x="1168522" y="643709"/>
                    <a:pt x="646693" y="1165538"/>
                    <a:pt x="2984" y="1165538"/>
                  </a:cubicBezTo>
                  <a:lnTo>
                    <a:pt x="0" y="1165388"/>
                  </a:lnTo>
                  <a:lnTo>
                    <a:pt x="0" y="989740"/>
                  </a:lnTo>
                  <a:cubicBezTo>
                    <a:pt x="546299" y="989740"/>
                    <a:pt x="989054" y="546678"/>
                    <a:pt x="989054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692C86-7F65-41DB-A9A7-84FE885689FE}"/>
                </a:ext>
              </a:extLst>
            </p:cNvPr>
            <p:cNvSpPr/>
            <p:nvPr/>
          </p:nvSpPr>
          <p:spPr>
            <a:xfrm>
              <a:off x="4744090" y="3429000"/>
              <a:ext cx="871916" cy="874041"/>
            </a:xfrm>
            <a:custGeom>
              <a:avLst/>
              <a:gdLst>
                <a:gd name="connsiteX0" fmla="*/ 0 w 1162554"/>
                <a:gd name="connsiteY0" fmla="*/ 0 h 1165388"/>
                <a:gd name="connsiteX1" fmla="*/ 174188 w 1162554"/>
                <a:gd name="connsiteY1" fmla="*/ 0 h 1165388"/>
                <a:gd name="connsiteX2" fmla="*/ 1162554 w 1162554"/>
                <a:gd name="connsiteY2" fmla="*/ 989740 h 1165388"/>
                <a:gd name="connsiteX3" fmla="*/ 1162554 w 1162554"/>
                <a:gd name="connsiteY3" fmla="*/ 1165388 h 1165388"/>
                <a:gd name="connsiteX4" fmla="*/ 1046369 w 1162554"/>
                <a:gd name="connsiteY4" fmla="*/ 1159521 h 1165388"/>
                <a:gd name="connsiteX5" fmla="*/ 0 w 1162554"/>
                <a:gd name="connsiteY5" fmla="*/ 0 h 116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2554" h="1165388">
                  <a:moveTo>
                    <a:pt x="0" y="0"/>
                  </a:moveTo>
                  <a:lnTo>
                    <a:pt x="174188" y="0"/>
                  </a:lnTo>
                  <a:cubicBezTo>
                    <a:pt x="174188" y="546678"/>
                    <a:pt x="616635" y="989740"/>
                    <a:pt x="1162554" y="989740"/>
                  </a:cubicBezTo>
                  <a:lnTo>
                    <a:pt x="1162554" y="1165388"/>
                  </a:lnTo>
                  <a:lnTo>
                    <a:pt x="1046369" y="1159521"/>
                  </a:lnTo>
                  <a:cubicBezTo>
                    <a:pt x="458639" y="1099834"/>
                    <a:pt x="0" y="60347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5" name="Graphic 57" descr="Research">
            <a:extLst>
              <a:ext uri="{FF2B5EF4-FFF2-40B4-BE49-F238E27FC236}">
                <a16:creationId xmlns:a16="http://schemas.microsoft.com/office/drawing/2014/main" id="{7A6192D2-EDF1-433C-9E38-7DE2C0E136EA}"/>
              </a:ext>
            </a:extLst>
          </p:cNvPr>
          <p:cNvGrpSpPr/>
          <p:nvPr/>
        </p:nvGrpSpPr>
        <p:grpSpPr>
          <a:xfrm>
            <a:off x="143149" y="1948718"/>
            <a:ext cx="315023" cy="315023"/>
            <a:chOff x="334541" y="1537263"/>
            <a:chExt cx="451218" cy="45121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28235C2-A2EE-45AA-ABAC-9699D687F2C7}"/>
                </a:ext>
              </a:extLst>
            </p:cNvPr>
            <p:cNvSpPr/>
            <p:nvPr/>
          </p:nvSpPr>
          <p:spPr>
            <a:xfrm>
              <a:off x="371199" y="1576271"/>
              <a:ext cx="371904" cy="372374"/>
            </a:xfrm>
            <a:custGeom>
              <a:avLst/>
              <a:gdLst>
                <a:gd name="connsiteX0" fmla="*/ 304105 w 371904"/>
                <a:gd name="connsiteY0" fmla="*/ 257573 h 372374"/>
                <a:gd name="connsiteX1" fmla="*/ 274964 w 371904"/>
                <a:gd name="connsiteY1" fmla="*/ 248643 h 372374"/>
                <a:gd name="connsiteX2" fmla="*/ 253813 w 371904"/>
                <a:gd name="connsiteY2" fmla="*/ 227962 h 372374"/>
                <a:gd name="connsiteX3" fmla="*/ 282954 w 371904"/>
                <a:gd name="connsiteY3" fmla="*/ 142418 h 372374"/>
                <a:gd name="connsiteX4" fmla="*/ 141948 w 371904"/>
                <a:gd name="connsiteY4" fmla="*/ 3 h 372374"/>
                <a:gd name="connsiteX5" fmla="*/ 3 w 371904"/>
                <a:gd name="connsiteY5" fmla="*/ 141008 h 372374"/>
                <a:gd name="connsiteX6" fmla="*/ 141008 w 371904"/>
                <a:gd name="connsiteY6" fmla="*/ 282954 h 372374"/>
                <a:gd name="connsiteX7" fmla="*/ 227492 w 371904"/>
                <a:gd name="connsiteY7" fmla="*/ 253813 h 372374"/>
                <a:gd name="connsiteX8" fmla="*/ 248172 w 371904"/>
                <a:gd name="connsiteY8" fmla="*/ 274494 h 372374"/>
                <a:gd name="connsiteX9" fmla="*/ 257103 w 371904"/>
                <a:gd name="connsiteY9" fmla="*/ 304105 h 372374"/>
                <a:gd name="connsiteX10" fmla="*/ 315855 w 371904"/>
                <a:gd name="connsiteY10" fmla="*/ 362857 h 372374"/>
                <a:gd name="connsiteX11" fmla="*/ 362387 w 371904"/>
                <a:gd name="connsiteY11" fmla="*/ 362857 h 372374"/>
                <a:gd name="connsiteX12" fmla="*/ 362387 w 371904"/>
                <a:gd name="connsiteY12" fmla="*/ 316325 h 372374"/>
                <a:gd name="connsiteX13" fmla="*/ 304105 w 371904"/>
                <a:gd name="connsiteY13" fmla="*/ 257573 h 372374"/>
                <a:gd name="connsiteX14" fmla="*/ 141948 w 371904"/>
                <a:gd name="connsiteY14" fmla="*/ 254753 h 372374"/>
                <a:gd name="connsiteX15" fmla="*/ 29144 w 371904"/>
                <a:gd name="connsiteY15" fmla="*/ 141948 h 372374"/>
                <a:gd name="connsiteX16" fmla="*/ 141948 w 371904"/>
                <a:gd name="connsiteY16" fmla="*/ 29144 h 372374"/>
                <a:gd name="connsiteX17" fmla="*/ 254753 w 371904"/>
                <a:gd name="connsiteY17" fmla="*/ 141948 h 372374"/>
                <a:gd name="connsiteX18" fmla="*/ 141948 w 371904"/>
                <a:gd name="connsiteY18" fmla="*/ 254753 h 37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904" h="372374">
                  <a:moveTo>
                    <a:pt x="304105" y="257573"/>
                  </a:moveTo>
                  <a:cubicBezTo>
                    <a:pt x="296584" y="250053"/>
                    <a:pt x="285304" y="246292"/>
                    <a:pt x="274964" y="248643"/>
                  </a:cubicBezTo>
                  <a:lnTo>
                    <a:pt x="253813" y="227962"/>
                  </a:lnTo>
                  <a:cubicBezTo>
                    <a:pt x="272613" y="203521"/>
                    <a:pt x="282954" y="173440"/>
                    <a:pt x="282954" y="142418"/>
                  </a:cubicBezTo>
                  <a:cubicBezTo>
                    <a:pt x="283424" y="63925"/>
                    <a:pt x="219971" y="473"/>
                    <a:pt x="141948" y="3"/>
                  </a:cubicBezTo>
                  <a:cubicBezTo>
                    <a:pt x="63925" y="-467"/>
                    <a:pt x="473" y="62985"/>
                    <a:pt x="3" y="141008"/>
                  </a:cubicBezTo>
                  <a:cubicBezTo>
                    <a:pt x="-467" y="219031"/>
                    <a:pt x="62985" y="282484"/>
                    <a:pt x="141008" y="282954"/>
                  </a:cubicBezTo>
                  <a:cubicBezTo>
                    <a:pt x="172029" y="282954"/>
                    <a:pt x="202581" y="272613"/>
                    <a:pt x="227492" y="253813"/>
                  </a:cubicBezTo>
                  <a:lnTo>
                    <a:pt x="248172" y="274494"/>
                  </a:lnTo>
                  <a:cubicBezTo>
                    <a:pt x="246292" y="285304"/>
                    <a:pt x="249583" y="296114"/>
                    <a:pt x="257103" y="304105"/>
                  </a:cubicBezTo>
                  <a:lnTo>
                    <a:pt x="315855" y="362857"/>
                  </a:lnTo>
                  <a:cubicBezTo>
                    <a:pt x="328546" y="375548"/>
                    <a:pt x="349697" y="375548"/>
                    <a:pt x="362387" y="362857"/>
                  </a:cubicBezTo>
                  <a:cubicBezTo>
                    <a:pt x="375078" y="350167"/>
                    <a:pt x="375078" y="329016"/>
                    <a:pt x="362387" y="316325"/>
                  </a:cubicBezTo>
                  <a:lnTo>
                    <a:pt x="304105" y="257573"/>
                  </a:lnTo>
                  <a:close/>
                  <a:moveTo>
                    <a:pt x="141948" y="254753"/>
                  </a:moveTo>
                  <a:cubicBezTo>
                    <a:pt x="79436" y="254753"/>
                    <a:pt x="29144" y="204461"/>
                    <a:pt x="29144" y="141948"/>
                  </a:cubicBezTo>
                  <a:cubicBezTo>
                    <a:pt x="29144" y="79436"/>
                    <a:pt x="79436" y="29144"/>
                    <a:pt x="141948" y="29144"/>
                  </a:cubicBezTo>
                  <a:cubicBezTo>
                    <a:pt x="204461" y="29144"/>
                    <a:pt x="254753" y="79436"/>
                    <a:pt x="254753" y="141948"/>
                  </a:cubicBezTo>
                  <a:cubicBezTo>
                    <a:pt x="254753" y="203991"/>
                    <a:pt x="203991" y="254753"/>
                    <a:pt x="141948" y="25475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A3B46FE-3F94-45CE-83B4-55BE89EDD6E7}"/>
                </a:ext>
              </a:extLst>
            </p:cNvPr>
            <p:cNvSpPr/>
            <p:nvPr/>
          </p:nvSpPr>
          <p:spPr>
            <a:xfrm>
              <a:off x="412094" y="1646127"/>
              <a:ext cx="202578" cy="148706"/>
            </a:xfrm>
            <a:custGeom>
              <a:avLst/>
              <a:gdLst>
                <a:gd name="connsiteX0" fmla="*/ 202108 w 202578"/>
                <a:gd name="connsiteY0" fmla="*/ 65043 h 148706"/>
                <a:gd name="connsiteX1" fmla="*/ 175317 w 202578"/>
                <a:gd name="connsiteY1" fmla="*/ 65043 h 148706"/>
                <a:gd name="connsiteX2" fmla="*/ 169207 w 202578"/>
                <a:gd name="connsiteY2" fmla="*/ 68803 h 148706"/>
                <a:gd name="connsiteX3" fmla="*/ 151346 w 202578"/>
                <a:gd name="connsiteY3" fmla="*/ 88074 h 148706"/>
                <a:gd name="connsiteX4" fmla="*/ 136305 w 202578"/>
                <a:gd name="connsiteY4" fmla="*/ 35902 h 148706"/>
                <a:gd name="connsiteX5" fmla="*/ 125965 w 202578"/>
                <a:gd name="connsiteY5" fmla="*/ 30261 h 148706"/>
                <a:gd name="connsiteX6" fmla="*/ 120325 w 202578"/>
                <a:gd name="connsiteY6" fmla="*/ 35432 h 148706"/>
                <a:gd name="connsiteX7" fmla="*/ 92124 w 202578"/>
                <a:gd name="connsiteY7" fmla="*/ 110164 h 148706"/>
                <a:gd name="connsiteX8" fmla="*/ 72853 w 202578"/>
                <a:gd name="connsiteY8" fmla="*/ 6760 h 148706"/>
                <a:gd name="connsiteX9" fmla="*/ 63453 w 202578"/>
                <a:gd name="connsiteY9" fmla="*/ 180 h 148706"/>
                <a:gd name="connsiteX10" fmla="*/ 56872 w 202578"/>
                <a:gd name="connsiteY10" fmla="*/ 5820 h 148706"/>
                <a:gd name="connsiteX11" fmla="*/ 36661 w 202578"/>
                <a:gd name="connsiteY11" fmla="*/ 65043 h 148706"/>
                <a:gd name="connsiteX12" fmla="*/ 0 w 202578"/>
                <a:gd name="connsiteY12" fmla="*/ 65043 h 148706"/>
                <a:gd name="connsiteX13" fmla="*/ 0 w 202578"/>
                <a:gd name="connsiteY13" fmla="*/ 83843 h 148706"/>
                <a:gd name="connsiteX14" fmla="*/ 42772 w 202578"/>
                <a:gd name="connsiteY14" fmla="*/ 83843 h 148706"/>
                <a:gd name="connsiteX15" fmla="*/ 50762 w 202578"/>
                <a:gd name="connsiteY15" fmla="*/ 76793 h 148706"/>
                <a:gd name="connsiteX16" fmla="*/ 62512 w 202578"/>
                <a:gd name="connsiteY16" fmla="*/ 41072 h 148706"/>
                <a:gd name="connsiteX17" fmla="*/ 81313 w 202578"/>
                <a:gd name="connsiteY17" fmla="*/ 142126 h 148706"/>
                <a:gd name="connsiteX18" fmla="*/ 88834 w 202578"/>
                <a:gd name="connsiteY18" fmla="*/ 148706 h 148706"/>
                <a:gd name="connsiteX19" fmla="*/ 89774 w 202578"/>
                <a:gd name="connsiteY19" fmla="*/ 148706 h 148706"/>
                <a:gd name="connsiteX20" fmla="*/ 97764 w 202578"/>
                <a:gd name="connsiteY20" fmla="*/ 143536 h 148706"/>
                <a:gd name="connsiteX21" fmla="*/ 127845 w 202578"/>
                <a:gd name="connsiteY21" fmla="*/ 64573 h 148706"/>
                <a:gd name="connsiteX22" fmla="*/ 140066 w 202578"/>
                <a:gd name="connsiteY22" fmla="*/ 106874 h 148706"/>
                <a:gd name="connsiteX23" fmla="*/ 150406 w 202578"/>
                <a:gd name="connsiteY23" fmla="*/ 112515 h 148706"/>
                <a:gd name="connsiteX24" fmla="*/ 154166 w 202578"/>
                <a:gd name="connsiteY24" fmla="*/ 110164 h 148706"/>
                <a:gd name="connsiteX25" fmla="*/ 179547 w 202578"/>
                <a:gd name="connsiteY25" fmla="*/ 83843 h 148706"/>
                <a:gd name="connsiteX26" fmla="*/ 202578 w 202578"/>
                <a:gd name="connsiteY26" fmla="*/ 83843 h 148706"/>
                <a:gd name="connsiteX27" fmla="*/ 202578 w 202578"/>
                <a:gd name="connsiteY27" fmla="*/ 65043 h 14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2578" h="148706">
                  <a:moveTo>
                    <a:pt x="202108" y="65043"/>
                  </a:moveTo>
                  <a:lnTo>
                    <a:pt x="175317" y="65043"/>
                  </a:lnTo>
                  <a:cubicBezTo>
                    <a:pt x="172967" y="65513"/>
                    <a:pt x="170617" y="66923"/>
                    <a:pt x="169207" y="68803"/>
                  </a:cubicBezTo>
                  <a:lnTo>
                    <a:pt x="151346" y="88074"/>
                  </a:lnTo>
                  <a:lnTo>
                    <a:pt x="136305" y="35902"/>
                  </a:lnTo>
                  <a:cubicBezTo>
                    <a:pt x="134895" y="31671"/>
                    <a:pt x="130195" y="28851"/>
                    <a:pt x="125965" y="30261"/>
                  </a:cubicBezTo>
                  <a:cubicBezTo>
                    <a:pt x="123615" y="31201"/>
                    <a:pt x="121265" y="32611"/>
                    <a:pt x="120325" y="35432"/>
                  </a:cubicBezTo>
                  <a:lnTo>
                    <a:pt x="92124" y="110164"/>
                  </a:lnTo>
                  <a:lnTo>
                    <a:pt x="72853" y="6760"/>
                  </a:lnTo>
                  <a:cubicBezTo>
                    <a:pt x="71913" y="2060"/>
                    <a:pt x="67683" y="-760"/>
                    <a:pt x="63453" y="180"/>
                  </a:cubicBezTo>
                  <a:cubicBezTo>
                    <a:pt x="60632" y="650"/>
                    <a:pt x="58282" y="3000"/>
                    <a:pt x="56872" y="5820"/>
                  </a:cubicBezTo>
                  <a:lnTo>
                    <a:pt x="36661" y="65043"/>
                  </a:lnTo>
                  <a:lnTo>
                    <a:pt x="0" y="65043"/>
                  </a:lnTo>
                  <a:lnTo>
                    <a:pt x="0" y="83843"/>
                  </a:lnTo>
                  <a:lnTo>
                    <a:pt x="42772" y="83843"/>
                  </a:lnTo>
                  <a:cubicBezTo>
                    <a:pt x="46532" y="83373"/>
                    <a:pt x="49822" y="80553"/>
                    <a:pt x="50762" y="76793"/>
                  </a:cubicBezTo>
                  <a:lnTo>
                    <a:pt x="62512" y="41072"/>
                  </a:lnTo>
                  <a:lnTo>
                    <a:pt x="81313" y="142126"/>
                  </a:lnTo>
                  <a:cubicBezTo>
                    <a:pt x="81783" y="145886"/>
                    <a:pt x="85073" y="148706"/>
                    <a:pt x="88834" y="148706"/>
                  </a:cubicBezTo>
                  <a:lnTo>
                    <a:pt x="89774" y="148706"/>
                  </a:lnTo>
                  <a:cubicBezTo>
                    <a:pt x="93064" y="148706"/>
                    <a:pt x="96354" y="146826"/>
                    <a:pt x="97764" y="143536"/>
                  </a:cubicBezTo>
                  <a:lnTo>
                    <a:pt x="127845" y="64573"/>
                  </a:lnTo>
                  <a:lnTo>
                    <a:pt x="140066" y="106874"/>
                  </a:lnTo>
                  <a:cubicBezTo>
                    <a:pt x="141476" y="111105"/>
                    <a:pt x="145706" y="113925"/>
                    <a:pt x="150406" y="112515"/>
                  </a:cubicBezTo>
                  <a:cubicBezTo>
                    <a:pt x="151816" y="112045"/>
                    <a:pt x="153226" y="111105"/>
                    <a:pt x="154166" y="110164"/>
                  </a:cubicBezTo>
                  <a:lnTo>
                    <a:pt x="179547" y="83843"/>
                  </a:lnTo>
                  <a:lnTo>
                    <a:pt x="202578" y="83843"/>
                  </a:lnTo>
                  <a:lnTo>
                    <a:pt x="202578" y="6504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2" name="Graphic 58" descr="Eye">
            <a:extLst>
              <a:ext uri="{FF2B5EF4-FFF2-40B4-BE49-F238E27FC236}">
                <a16:creationId xmlns:a16="http://schemas.microsoft.com/office/drawing/2014/main" id="{7BBF9C7F-7292-4FE8-9876-9D8F41902B66}"/>
              </a:ext>
            </a:extLst>
          </p:cNvPr>
          <p:cNvGrpSpPr/>
          <p:nvPr/>
        </p:nvGrpSpPr>
        <p:grpSpPr>
          <a:xfrm>
            <a:off x="146090" y="4219899"/>
            <a:ext cx="315023" cy="315023"/>
            <a:chOff x="334541" y="3751127"/>
            <a:chExt cx="451218" cy="451218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8CAF171-6CB5-4DF2-B011-B4C4AC14E693}"/>
                </a:ext>
              </a:extLst>
            </p:cNvPr>
            <p:cNvSpPr/>
            <p:nvPr/>
          </p:nvSpPr>
          <p:spPr>
            <a:xfrm>
              <a:off x="372305" y="3863931"/>
              <a:ext cx="375739" cy="225609"/>
            </a:xfrm>
            <a:custGeom>
              <a:avLst/>
              <a:gdLst>
                <a:gd name="connsiteX0" fmla="*/ 253177 w 375739"/>
                <a:gd name="connsiteY0" fmla="*/ 180487 h 225609"/>
                <a:gd name="connsiteX1" fmla="*/ 256937 w 375739"/>
                <a:gd name="connsiteY1" fmla="*/ 49352 h 225609"/>
                <a:gd name="connsiteX2" fmla="*/ 342480 w 375739"/>
                <a:gd name="connsiteY2" fmla="*/ 117975 h 225609"/>
                <a:gd name="connsiteX3" fmla="*/ 253177 w 375739"/>
                <a:gd name="connsiteY3" fmla="*/ 180487 h 225609"/>
                <a:gd name="connsiteX4" fmla="*/ 68459 w 375739"/>
                <a:gd name="connsiteY4" fmla="*/ 83663 h 225609"/>
                <a:gd name="connsiteX5" fmla="*/ 118281 w 375739"/>
                <a:gd name="connsiteY5" fmla="*/ 49822 h 225609"/>
                <a:gd name="connsiteX6" fmla="*/ 122511 w 375739"/>
                <a:gd name="connsiteY6" fmla="*/ 180487 h 225609"/>
                <a:gd name="connsiteX7" fmla="*/ 33208 w 375739"/>
                <a:gd name="connsiteY7" fmla="*/ 117975 h 225609"/>
                <a:gd name="connsiteX8" fmla="*/ 68459 w 375739"/>
                <a:gd name="connsiteY8" fmla="*/ 83663 h 225609"/>
                <a:gd name="connsiteX9" fmla="*/ 68459 w 375739"/>
                <a:gd name="connsiteY9" fmla="*/ 83663 h 225609"/>
                <a:gd name="connsiteX10" fmla="*/ 187844 w 375739"/>
                <a:gd name="connsiteY10" fmla="*/ 188008 h 225609"/>
                <a:gd name="connsiteX11" fmla="*/ 112641 w 375739"/>
                <a:gd name="connsiteY11" fmla="*/ 112805 h 225609"/>
                <a:gd name="connsiteX12" fmla="*/ 187844 w 375739"/>
                <a:gd name="connsiteY12" fmla="*/ 37602 h 225609"/>
                <a:gd name="connsiteX13" fmla="*/ 263047 w 375739"/>
                <a:gd name="connsiteY13" fmla="*/ 112805 h 225609"/>
                <a:gd name="connsiteX14" fmla="*/ 187844 w 375739"/>
                <a:gd name="connsiteY14" fmla="*/ 188008 h 225609"/>
                <a:gd name="connsiteX15" fmla="*/ 370681 w 375739"/>
                <a:gd name="connsiteY15" fmla="*/ 104814 h 225609"/>
                <a:gd name="connsiteX16" fmla="*/ 187844 w 375739"/>
                <a:gd name="connsiteY16" fmla="*/ 0 h 225609"/>
                <a:gd name="connsiteX17" fmla="*/ 5007 w 375739"/>
                <a:gd name="connsiteY17" fmla="*/ 104814 h 225609"/>
                <a:gd name="connsiteX18" fmla="*/ 5947 w 375739"/>
                <a:gd name="connsiteY18" fmla="*/ 133015 h 225609"/>
                <a:gd name="connsiteX19" fmla="*/ 187844 w 375739"/>
                <a:gd name="connsiteY19" fmla="*/ 225609 h 225609"/>
                <a:gd name="connsiteX20" fmla="*/ 370211 w 375739"/>
                <a:gd name="connsiteY20" fmla="*/ 133015 h 225609"/>
                <a:gd name="connsiteX21" fmla="*/ 370681 w 375739"/>
                <a:gd name="connsiteY21" fmla="*/ 104814 h 225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5739" h="225609">
                  <a:moveTo>
                    <a:pt x="253177" y="180487"/>
                  </a:moveTo>
                  <a:cubicBezTo>
                    <a:pt x="289838" y="145236"/>
                    <a:pt x="291718" y="86953"/>
                    <a:pt x="256937" y="49352"/>
                  </a:cubicBezTo>
                  <a:cubicBezTo>
                    <a:pt x="294068" y="68623"/>
                    <a:pt x="324619" y="98234"/>
                    <a:pt x="342480" y="117975"/>
                  </a:cubicBezTo>
                  <a:cubicBezTo>
                    <a:pt x="323679" y="136305"/>
                    <a:pt x="291718" y="163567"/>
                    <a:pt x="253177" y="180487"/>
                  </a:cubicBezTo>
                  <a:close/>
                  <a:moveTo>
                    <a:pt x="68459" y="83663"/>
                  </a:moveTo>
                  <a:cubicBezTo>
                    <a:pt x="83970" y="70503"/>
                    <a:pt x="100421" y="59222"/>
                    <a:pt x="118281" y="49822"/>
                  </a:cubicBezTo>
                  <a:cubicBezTo>
                    <a:pt x="83970" y="87423"/>
                    <a:pt x="85850" y="145236"/>
                    <a:pt x="122511" y="180487"/>
                  </a:cubicBezTo>
                  <a:cubicBezTo>
                    <a:pt x="83970" y="163567"/>
                    <a:pt x="51539" y="136305"/>
                    <a:pt x="33208" y="117975"/>
                  </a:cubicBezTo>
                  <a:cubicBezTo>
                    <a:pt x="44018" y="105754"/>
                    <a:pt x="55769" y="94474"/>
                    <a:pt x="68459" y="83663"/>
                  </a:cubicBezTo>
                  <a:lnTo>
                    <a:pt x="68459" y="83663"/>
                  </a:lnTo>
                  <a:close/>
                  <a:moveTo>
                    <a:pt x="187844" y="188008"/>
                  </a:moveTo>
                  <a:cubicBezTo>
                    <a:pt x="146482" y="188008"/>
                    <a:pt x="112641" y="154166"/>
                    <a:pt x="112641" y="112805"/>
                  </a:cubicBezTo>
                  <a:cubicBezTo>
                    <a:pt x="112641" y="71443"/>
                    <a:pt x="146482" y="37602"/>
                    <a:pt x="187844" y="37602"/>
                  </a:cubicBezTo>
                  <a:cubicBezTo>
                    <a:pt x="229206" y="37602"/>
                    <a:pt x="263047" y="71443"/>
                    <a:pt x="263047" y="112805"/>
                  </a:cubicBezTo>
                  <a:cubicBezTo>
                    <a:pt x="263047" y="154166"/>
                    <a:pt x="229206" y="188008"/>
                    <a:pt x="187844" y="188008"/>
                  </a:cubicBezTo>
                  <a:close/>
                  <a:moveTo>
                    <a:pt x="370681" y="104814"/>
                  </a:moveTo>
                  <a:cubicBezTo>
                    <a:pt x="343420" y="72853"/>
                    <a:pt x="271977" y="0"/>
                    <a:pt x="187844" y="0"/>
                  </a:cubicBezTo>
                  <a:cubicBezTo>
                    <a:pt x="103711" y="0"/>
                    <a:pt x="32268" y="72853"/>
                    <a:pt x="5007" y="104814"/>
                  </a:cubicBezTo>
                  <a:cubicBezTo>
                    <a:pt x="-2044" y="113275"/>
                    <a:pt x="-1574" y="125025"/>
                    <a:pt x="5947" y="133015"/>
                  </a:cubicBezTo>
                  <a:cubicBezTo>
                    <a:pt x="33678" y="162156"/>
                    <a:pt x="104651" y="225609"/>
                    <a:pt x="187844" y="225609"/>
                  </a:cubicBezTo>
                  <a:cubicBezTo>
                    <a:pt x="271037" y="225609"/>
                    <a:pt x="342010" y="162156"/>
                    <a:pt x="370211" y="133015"/>
                  </a:cubicBezTo>
                  <a:cubicBezTo>
                    <a:pt x="377262" y="125495"/>
                    <a:pt x="377732" y="113275"/>
                    <a:pt x="370681" y="10481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6B4FD0C8-4868-45BF-A559-B734BB10D84E}"/>
                </a:ext>
              </a:extLst>
            </p:cNvPr>
            <p:cNvSpPr/>
            <p:nvPr/>
          </p:nvSpPr>
          <p:spPr>
            <a:xfrm>
              <a:off x="513148" y="3929734"/>
              <a:ext cx="94003" cy="94003"/>
            </a:xfrm>
            <a:custGeom>
              <a:avLst/>
              <a:gdLst>
                <a:gd name="connsiteX0" fmla="*/ 94004 w 94003"/>
                <a:gd name="connsiteY0" fmla="*/ 47002 h 94003"/>
                <a:gd name="connsiteX1" fmla="*/ 47002 w 94003"/>
                <a:gd name="connsiteY1" fmla="*/ 94004 h 94003"/>
                <a:gd name="connsiteX2" fmla="*/ 0 w 94003"/>
                <a:gd name="connsiteY2" fmla="*/ 47002 h 94003"/>
                <a:gd name="connsiteX3" fmla="*/ 47002 w 94003"/>
                <a:gd name="connsiteY3" fmla="*/ 0 h 94003"/>
                <a:gd name="connsiteX4" fmla="*/ 94004 w 94003"/>
                <a:gd name="connsiteY4" fmla="*/ 47002 h 94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003" h="94003">
                  <a:moveTo>
                    <a:pt x="94004" y="47002"/>
                  </a:moveTo>
                  <a:cubicBezTo>
                    <a:pt x="94004" y="72960"/>
                    <a:pt x="72960" y="94004"/>
                    <a:pt x="47002" y="94004"/>
                  </a:cubicBezTo>
                  <a:cubicBezTo>
                    <a:pt x="21043" y="94004"/>
                    <a:pt x="0" y="72960"/>
                    <a:pt x="0" y="47002"/>
                  </a:cubicBezTo>
                  <a:cubicBezTo>
                    <a:pt x="0" y="21043"/>
                    <a:pt x="21043" y="0"/>
                    <a:pt x="47002" y="0"/>
                  </a:cubicBezTo>
                  <a:cubicBezTo>
                    <a:pt x="72960" y="0"/>
                    <a:pt x="94004" y="21043"/>
                    <a:pt x="94004" y="4700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5" name="Graphic 59" descr="Lightbulb">
            <a:extLst>
              <a:ext uri="{FF2B5EF4-FFF2-40B4-BE49-F238E27FC236}">
                <a16:creationId xmlns:a16="http://schemas.microsoft.com/office/drawing/2014/main" id="{FF605553-A107-4893-8242-C301800841AC}"/>
              </a:ext>
            </a:extLst>
          </p:cNvPr>
          <p:cNvGrpSpPr/>
          <p:nvPr/>
        </p:nvGrpSpPr>
        <p:grpSpPr>
          <a:xfrm>
            <a:off x="8660235" y="1948428"/>
            <a:ext cx="315023" cy="315023"/>
            <a:chOff x="11413760" y="1503570"/>
            <a:chExt cx="451218" cy="451218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2FA0535-716C-4592-BBB5-B32A8F3EB928}"/>
                </a:ext>
              </a:extLst>
            </p:cNvPr>
            <p:cNvSpPr/>
            <p:nvPr/>
          </p:nvSpPr>
          <p:spPr>
            <a:xfrm>
              <a:off x="11578266" y="1804382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AB497EA-9EC4-406E-AD14-9219BB710A44}"/>
                </a:ext>
              </a:extLst>
            </p:cNvPr>
            <p:cNvSpPr/>
            <p:nvPr/>
          </p:nvSpPr>
          <p:spPr>
            <a:xfrm>
              <a:off x="11578266" y="1851383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BC5BABA-C9B9-42C7-8E89-54DCCB62EA7E}"/>
                </a:ext>
              </a:extLst>
            </p:cNvPr>
            <p:cNvSpPr/>
            <p:nvPr/>
          </p:nvSpPr>
          <p:spPr>
            <a:xfrm>
              <a:off x="11608817" y="1898385"/>
              <a:ext cx="61102" cy="28201"/>
            </a:xfrm>
            <a:custGeom>
              <a:avLst/>
              <a:gdLst>
                <a:gd name="connsiteX0" fmla="*/ 0 w 61102"/>
                <a:gd name="connsiteY0" fmla="*/ 0 h 28201"/>
                <a:gd name="connsiteX1" fmla="*/ 30551 w 61102"/>
                <a:gd name="connsiteY1" fmla="*/ 28201 h 28201"/>
                <a:gd name="connsiteX2" fmla="*/ 61102 w 61102"/>
                <a:gd name="connsiteY2" fmla="*/ 0 h 28201"/>
                <a:gd name="connsiteX3" fmla="*/ 0 w 61102"/>
                <a:gd name="connsiteY3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02" h="28201">
                  <a:moveTo>
                    <a:pt x="0" y="0"/>
                  </a:moveTo>
                  <a:cubicBezTo>
                    <a:pt x="1410" y="15981"/>
                    <a:pt x="14571" y="28201"/>
                    <a:pt x="30551" y="28201"/>
                  </a:cubicBezTo>
                  <a:cubicBezTo>
                    <a:pt x="46532" y="28201"/>
                    <a:pt x="59692" y="15981"/>
                    <a:pt x="6110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F9E3412-4774-4F2B-8279-ED39A07F8978}"/>
                </a:ext>
              </a:extLst>
            </p:cNvPr>
            <p:cNvSpPr/>
            <p:nvPr/>
          </p:nvSpPr>
          <p:spPr>
            <a:xfrm>
              <a:off x="11517164" y="1531771"/>
              <a:ext cx="244409" cy="253810"/>
            </a:xfrm>
            <a:custGeom>
              <a:avLst/>
              <a:gdLst>
                <a:gd name="connsiteX0" fmla="*/ 122205 w 244409"/>
                <a:gd name="connsiteY0" fmla="*/ 0 h 253810"/>
                <a:gd name="connsiteX1" fmla="*/ 122205 w 244409"/>
                <a:gd name="connsiteY1" fmla="*/ 0 h 253810"/>
                <a:gd name="connsiteX2" fmla="*/ 122205 w 244409"/>
                <a:gd name="connsiteY2" fmla="*/ 0 h 253810"/>
                <a:gd name="connsiteX3" fmla="*/ 0 w 244409"/>
                <a:gd name="connsiteY3" fmla="*/ 120795 h 253810"/>
                <a:gd name="connsiteX4" fmla="*/ 0 w 244409"/>
                <a:gd name="connsiteY4" fmla="*/ 125025 h 253810"/>
                <a:gd name="connsiteX5" fmla="*/ 8460 w 244409"/>
                <a:gd name="connsiteY5" fmla="*/ 167327 h 253810"/>
                <a:gd name="connsiteX6" fmla="*/ 29611 w 244409"/>
                <a:gd name="connsiteY6" fmla="*/ 202108 h 253810"/>
                <a:gd name="connsiteX7" fmla="*/ 58282 w 244409"/>
                <a:gd name="connsiteY7" fmla="*/ 248640 h 253810"/>
                <a:gd name="connsiteX8" fmla="*/ 66743 w 244409"/>
                <a:gd name="connsiteY8" fmla="*/ 253810 h 253810"/>
                <a:gd name="connsiteX9" fmla="*/ 177667 w 244409"/>
                <a:gd name="connsiteY9" fmla="*/ 253810 h 253810"/>
                <a:gd name="connsiteX10" fmla="*/ 186127 w 244409"/>
                <a:gd name="connsiteY10" fmla="*/ 248640 h 253810"/>
                <a:gd name="connsiteX11" fmla="*/ 214799 w 244409"/>
                <a:gd name="connsiteY11" fmla="*/ 202108 h 253810"/>
                <a:gd name="connsiteX12" fmla="*/ 235949 w 244409"/>
                <a:gd name="connsiteY12" fmla="*/ 167327 h 253810"/>
                <a:gd name="connsiteX13" fmla="*/ 244410 w 244409"/>
                <a:gd name="connsiteY13" fmla="*/ 125025 h 253810"/>
                <a:gd name="connsiteX14" fmla="*/ 244410 w 244409"/>
                <a:gd name="connsiteY14" fmla="*/ 120795 h 253810"/>
                <a:gd name="connsiteX15" fmla="*/ 122205 w 244409"/>
                <a:gd name="connsiteY15" fmla="*/ 0 h 253810"/>
                <a:gd name="connsiteX16" fmla="*/ 216209 w 244409"/>
                <a:gd name="connsiteY16" fmla="*/ 124555 h 253810"/>
                <a:gd name="connsiteX17" fmla="*/ 209628 w 244409"/>
                <a:gd name="connsiteY17" fmla="*/ 157456 h 253810"/>
                <a:gd name="connsiteX18" fmla="*/ 193648 w 244409"/>
                <a:gd name="connsiteY18" fmla="*/ 183307 h 253810"/>
                <a:gd name="connsiteX19" fmla="*/ 166387 w 244409"/>
                <a:gd name="connsiteY19" fmla="*/ 225609 h 253810"/>
                <a:gd name="connsiteX20" fmla="*/ 122205 w 244409"/>
                <a:gd name="connsiteY20" fmla="*/ 225609 h 253810"/>
                <a:gd name="connsiteX21" fmla="*/ 78493 w 244409"/>
                <a:gd name="connsiteY21" fmla="*/ 225609 h 253810"/>
                <a:gd name="connsiteX22" fmla="*/ 51232 w 244409"/>
                <a:gd name="connsiteY22" fmla="*/ 183307 h 253810"/>
                <a:gd name="connsiteX23" fmla="*/ 35251 w 244409"/>
                <a:gd name="connsiteY23" fmla="*/ 157456 h 253810"/>
                <a:gd name="connsiteX24" fmla="*/ 28671 w 244409"/>
                <a:gd name="connsiteY24" fmla="*/ 124555 h 253810"/>
                <a:gd name="connsiteX25" fmla="*/ 28671 w 244409"/>
                <a:gd name="connsiteY25" fmla="*/ 120795 h 253810"/>
                <a:gd name="connsiteX26" fmla="*/ 122675 w 244409"/>
                <a:gd name="connsiteY26" fmla="*/ 27731 h 253810"/>
                <a:gd name="connsiteX27" fmla="*/ 122675 w 244409"/>
                <a:gd name="connsiteY27" fmla="*/ 27731 h 253810"/>
                <a:gd name="connsiteX28" fmla="*/ 122675 w 244409"/>
                <a:gd name="connsiteY28" fmla="*/ 27731 h 253810"/>
                <a:gd name="connsiteX29" fmla="*/ 122675 w 244409"/>
                <a:gd name="connsiteY29" fmla="*/ 27731 h 253810"/>
                <a:gd name="connsiteX30" fmla="*/ 122675 w 244409"/>
                <a:gd name="connsiteY30" fmla="*/ 27731 h 253810"/>
                <a:gd name="connsiteX31" fmla="*/ 122675 w 244409"/>
                <a:gd name="connsiteY31" fmla="*/ 27731 h 253810"/>
                <a:gd name="connsiteX32" fmla="*/ 122675 w 244409"/>
                <a:gd name="connsiteY32" fmla="*/ 27731 h 253810"/>
                <a:gd name="connsiteX33" fmla="*/ 216679 w 244409"/>
                <a:gd name="connsiteY33" fmla="*/ 120795 h 253810"/>
                <a:gd name="connsiteX34" fmla="*/ 216679 w 244409"/>
                <a:gd name="connsiteY34" fmla="*/ 124555 h 2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4409" h="253810">
                  <a:moveTo>
                    <a:pt x="122205" y="0"/>
                  </a:moveTo>
                  <a:cubicBezTo>
                    <a:pt x="122205" y="0"/>
                    <a:pt x="122205" y="0"/>
                    <a:pt x="122205" y="0"/>
                  </a:cubicBezTo>
                  <a:cubicBezTo>
                    <a:pt x="122205" y="0"/>
                    <a:pt x="122205" y="0"/>
                    <a:pt x="122205" y="0"/>
                  </a:cubicBezTo>
                  <a:cubicBezTo>
                    <a:pt x="55462" y="470"/>
                    <a:pt x="1410" y="54052"/>
                    <a:pt x="0" y="120795"/>
                  </a:cubicBezTo>
                  <a:lnTo>
                    <a:pt x="0" y="125025"/>
                  </a:lnTo>
                  <a:cubicBezTo>
                    <a:pt x="470" y="139596"/>
                    <a:pt x="3290" y="153696"/>
                    <a:pt x="8460" y="167327"/>
                  </a:cubicBezTo>
                  <a:cubicBezTo>
                    <a:pt x="13631" y="180017"/>
                    <a:pt x="20681" y="191768"/>
                    <a:pt x="29611" y="202108"/>
                  </a:cubicBezTo>
                  <a:cubicBezTo>
                    <a:pt x="40892" y="214329"/>
                    <a:pt x="53112" y="238300"/>
                    <a:pt x="58282" y="248640"/>
                  </a:cubicBezTo>
                  <a:cubicBezTo>
                    <a:pt x="59692" y="251930"/>
                    <a:pt x="62983" y="253810"/>
                    <a:pt x="66743" y="253810"/>
                  </a:cubicBezTo>
                  <a:lnTo>
                    <a:pt x="177667" y="253810"/>
                  </a:lnTo>
                  <a:cubicBezTo>
                    <a:pt x="181427" y="253810"/>
                    <a:pt x="184717" y="251930"/>
                    <a:pt x="186127" y="248640"/>
                  </a:cubicBezTo>
                  <a:cubicBezTo>
                    <a:pt x="191298" y="238300"/>
                    <a:pt x="203518" y="214329"/>
                    <a:pt x="214799" y="202108"/>
                  </a:cubicBezTo>
                  <a:cubicBezTo>
                    <a:pt x="223729" y="191768"/>
                    <a:pt x="231249" y="180017"/>
                    <a:pt x="235949" y="167327"/>
                  </a:cubicBezTo>
                  <a:cubicBezTo>
                    <a:pt x="241120" y="153696"/>
                    <a:pt x="243940" y="139596"/>
                    <a:pt x="244410" y="125025"/>
                  </a:cubicBezTo>
                  <a:lnTo>
                    <a:pt x="244410" y="120795"/>
                  </a:lnTo>
                  <a:cubicBezTo>
                    <a:pt x="243000" y="54052"/>
                    <a:pt x="188948" y="470"/>
                    <a:pt x="122205" y="0"/>
                  </a:cubicBezTo>
                  <a:close/>
                  <a:moveTo>
                    <a:pt x="216209" y="124555"/>
                  </a:moveTo>
                  <a:cubicBezTo>
                    <a:pt x="215739" y="135835"/>
                    <a:pt x="213389" y="147116"/>
                    <a:pt x="209628" y="157456"/>
                  </a:cubicBezTo>
                  <a:cubicBezTo>
                    <a:pt x="205868" y="166857"/>
                    <a:pt x="200698" y="175787"/>
                    <a:pt x="193648" y="183307"/>
                  </a:cubicBezTo>
                  <a:cubicBezTo>
                    <a:pt x="182837" y="196468"/>
                    <a:pt x="173437" y="210568"/>
                    <a:pt x="166387" y="225609"/>
                  </a:cubicBezTo>
                  <a:lnTo>
                    <a:pt x="122205" y="225609"/>
                  </a:lnTo>
                  <a:lnTo>
                    <a:pt x="78493" y="225609"/>
                  </a:lnTo>
                  <a:cubicBezTo>
                    <a:pt x="70973" y="210568"/>
                    <a:pt x="61572" y="196468"/>
                    <a:pt x="51232" y="183307"/>
                  </a:cubicBezTo>
                  <a:cubicBezTo>
                    <a:pt x="44652" y="175787"/>
                    <a:pt x="39012" y="166857"/>
                    <a:pt x="35251" y="157456"/>
                  </a:cubicBezTo>
                  <a:cubicBezTo>
                    <a:pt x="31021" y="147116"/>
                    <a:pt x="29141" y="135835"/>
                    <a:pt x="28671" y="124555"/>
                  </a:cubicBezTo>
                  <a:lnTo>
                    <a:pt x="28671" y="120795"/>
                  </a:lnTo>
                  <a:cubicBezTo>
                    <a:pt x="29611" y="69563"/>
                    <a:pt x="71443" y="2820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22675" y="27731"/>
                    <a:pt x="122675" y="27731"/>
                    <a:pt x="122675" y="27731"/>
                  </a:cubicBezTo>
                  <a:cubicBezTo>
                    <a:pt x="122675" y="27731"/>
                    <a:pt x="122675" y="2773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73907" y="28201"/>
                    <a:pt x="215739" y="69093"/>
                    <a:pt x="216679" y="120795"/>
                  </a:cubicBezTo>
                  <a:lnTo>
                    <a:pt x="216679" y="12455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0" name="Graphic 60" descr="Gears">
            <a:extLst>
              <a:ext uri="{FF2B5EF4-FFF2-40B4-BE49-F238E27FC236}">
                <a16:creationId xmlns:a16="http://schemas.microsoft.com/office/drawing/2014/main" id="{B1BB0D59-D2CC-4B0F-9383-798827055307}"/>
              </a:ext>
            </a:extLst>
          </p:cNvPr>
          <p:cNvGrpSpPr/>
          <p:nvPr/>
        </p:nvGrpSpPr>
        <p:grpSpPr>
          <a:xfrm>
            <a:off x="8710768" y="4247955"/>
            <a:ext cx="213953" cy="258909"/>
            <a:chOff x="11486142" y="3742834"/>
            <a:chExt cx="306452" cy="370844"/>
          </a:xfrm>
          <a:solidFill>
            <a:srgbClr val="9E9E9E"/>
          </a:solidFill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CA75D51-11AE-4FE3-901E-4E1598239B09}"/>
                </a:ext>
              </a:extLst>
            </p:cNvPr>
            <p:cNvSpPr/>
            <p:nvPr/>
          </p:nvSpPr>
          <p:spPr>
            <a:xfrm>
              <a:off x="11592367" y="3742834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79547 w 200227"/>
                <a:gd name="connsiteY5" fmla="*/ 78023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0681 w 200227"/>
                <a:gd name="connsiteY16" fmla="*/ 37602 h 199757"/>
                <a:gd name="connsiteX17" fmla="*/ 28201 w 200227"/>
                <a:gd name="connsiteY17" fmla="*/ 59692 h 199757"/>
                <a:gd name="connsiteX18" fmla="*/ 20681 w 200227"/>
                <a:gd name="connsiteY18" fmla="*/ 78023 h 199757"/>
                <a:gd name="connsiteX19" fmla="*/ 0 w 200227"/>
                <a:gd name="connsiteY19" fmla="*/ 88364 h 199757"/>
                <a:gd name="connsiteX20" fmla="*/ 0 w 200227"/>
                <a:gd name="connsiteY20" fmla="*/ 111864 h 199757"/>
                <a:gd name="connsiteX21" fmla="*/ 20681 w 200227"/>
                <a:gd name="connsiteY21" fmla="*/ 122205 h 199757"/>
                <a:gd name="connsiteX22" fmla="*/ 28201 w 200227"/>
                <a:gd name="connsiteY22" fmla="*/ 140536 h 199757"/>
                <a:gd name="connsiteX23" fmla="*/ 20681 w 200227"/>
                <a:gd name="connsiteY23" fmla="*/ 162626 h 199757"/>
                <a:gd name="connsiteX24" fmla="*/ 37131 w 200227"/>
                <a:gd name="connsiteY24" fmla="*/ 179077 h 199757"/>
                <a:gd name="connsiteX25" fmla="*/ 59222 w 200227"/>
                <a:gd name="connsiteY25" fmla="*/ 171557 h 199757"/>
                <a:gd name="connsiteX26" fmla="*/ 77553 w 200227"/>
                <a:gd name="connsiteY26" fmla="*/ 179077 h 199757"/>
                <a:gd name="connsiteX27" fmla="*/ 87894 w 200227"/>
                <a:gd name="connsiteY27" fmla="*/ 199758 h 199757"/>
                <a:gd name="connsiteX28" fmla="*/ 111394 w 200227"/>
                <a:gd name="connsiteY28" fmla="*/ 199758 h 199757"/>
                <a:gd name="connsiteX29" fmla="*/ 121735 w 200227"/>
                <a:gd name="connsiteY29" fmla="*/ 179077 h 199757"/>
                <a:gd name="connsiteX30" fmla="*/ 140066 w 200227"/>
                <a:gd name="connsiteY30" fmla="*/ 171557 h 199757"/>
                <a:gd name="connsiteX31" fmla="*/ 162156 w 200227"/>
                <a:gd name="connsiteY31" fmla="*/ 179077 h 199757"/>
                <a:gd name="connsiteX32" fmla="*/ 179077 w 200227"/>
                <a:gd name="connsiteY32" fmla="*/ 162626 h 199757"/>
                <a:gd name="connsiteX33" fmla="*/ 17155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84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385" y="135365"/>
                    <a:pt x="100114" y="135365"/>
                  </a:cubicBezTo>
                  <a:close/>
                  <a:moveTo>
                    <a:pt x="179547" y="78023"/>
                  </a:moveTo>
                  <a:cubicBezTo>
                    <a:pt x="177667" y="71443"/>
                    <a:pt x="175317" y="65333"/>
                    <a:pt x="172027" y="59692"/>
                  </a:cubicBez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78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0681" y="37602"/>
                  </a:lnTo>
                  <a:lnTo>
                    <a:pt x="28201" y="59692"/>
                  </a:lnTo>
                  <a:cubicBezTo>
                    <a:pt x="24911" y="65333"/>
                    <a:pt x="22561" y="71443"/>
                    <a:pt x="20681" y="78023"/>
                  </a:cubicBezTo>
                  <a:lnTo>
                    <a:pt x="0" y="88364"/>
                  </a:lnTo>
                  <a:lnTo>
                    <a:pt x="0" y="111864"/>
                  </a:lnTo>
                  <a:lnTo>
                    <a:pt x="20681" y="122205"/>
                  </a:lnTo>
                  <a:cubicBezTo>
                    <a:pt x="22561" y="128785"/>
                    <a:pt x="24911" y="134895"/>
                    <a:pt x="28201" y="140536"/>
                  </a:cubicBezTo>
                  <a:lnTo>
                    <a:pt x="20681" y="162626"/>
                  </a:lnTo>
                  <a:lnTo>
                    <a:pt x="37131" y="179077"/>
                  </a:lnTo>
                  <a:lnTo>
                    <a:pt x="59222" y="171557"/>
                  </a:lnTo>
                  <a:cubicBezTo>
                    <a:pt x="64863" y="174847"/>
                    <a:pt x="70973" y="177197"/>
                    <a:pt x="77553" y="179077"/>
                  </a:cubicBezTo>
                  <a:lnTo>
                    <a:pt x="87894" y="199758"/>
                  </a:lnTo>
                  <a:lnTo>
                    <a:pt x="111394" y="199758"/>
                  </a:lnTo>
                  <a:lnTo>
                    <a:pt x="121735" y="179077"/>
                  </a:lnTo>
                  <a:cubicBezTo>
                    <a:pt x="128315" y="177197"/>
                    <a:pt x="134425" y="174847"/>
                    <a:pt x="140066" y="171557"/>
                  </a:cubicBezTo>
                  <a:lnTo>
                    <a:pt x="162156" y="179077"/>
                  </a:lnTo>
                  <a:lnTo>
                    <a:pt x="179077" y="162626"/>
                  </a:lnTo>
                  <a:lnTo>
                    <a:pt x="171557" y="140536"/>
                  </a:lnTo>
                  <a:cubicBezTo>
                    <a:pt x="174847" y="134895"/>
                    <a:pt x="177667" y="12831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5B1CA30-EE10-4FED-AB1B-D2A6487D677B}"/>
                </a:ext>
              </a:extLst>
            </p:cNvPr>
            <p:cNvSpPr/>
            <p:nvPr/>
          </p:nvSpPr>
          <p:spPr>
            <a:xfrm>
              <a:off x="11486142" y="3913921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00114 w 200227"/>
                <a:gd name="connsiteY5" fmla="*/ 135365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1151 w 200227"/>
                <a:gd name="connsiteY16" fmla="*/ 37131 h 199757"/>
                <a:gd name="connsiteX17" fmla="*/ 28201 w 200227"/>
                <a:gd name="connsiteY17" fmla="*/ 59222 h 199757"/>
                <a:gd name="connsiteX18" fmla="*/ 20681 w 200227"/>
                <a:gd name="connsiteY18" fmla="*/ 77553 h 199757"/>
                <a:gd name="connsiteX19" fmla="*/ 0 w 200227"/>
                <a:gd name="connsiteY19" fmla="*/ 87893 h 199757"/>
                <a:gd name="connsiteX20" fmla="*/ 0 w 200227"/>
                <a:gd name="connsiteY20" fmla="*/ 111394 h 199757"/>
                <a:gd name="connsiteX21" fmla="*/ 20681 w 200227"/>
                <a:gd name="connsiteY21" fmla="*/ 121735 h 199757"/>
                <a:gd name="connsiteX22" fmla="*/ 28201 w 200227"/>
                <a:gd name="connsiteY22" fmla="*/ 140066 h 199757"/>
                <a:gd name="connsiteX23" fmla="*/ 21151 w 200227"/>
                <a:gd name="connsiteY23" fmla="*/ 162156 h 199757"/>
                <a:gd name="connsiteX24" fmla="*/ 37602 w 200227"/>
                <a:gd name="connsiteY24" fmla="*/ 178607 h 199757"/>
                <a:gd name="connsiteX25" fmla="*/ 59692 w 200227"/>
                <a:gd name="connsiteY25" fmla="*/ 171557 h 199757"/>
                <a:gd name="connsiteX26" fmla="*/ 78023 w 200227"/>
                <a:gd name="connsiteY26" fmla="*/ 179077 h 199757"/>
                <a:gd name="connsiteX27" fmla="*/ 88364 w 200227"/>
                <a:gd name="connsiteY27" fmla="*/ 199758 h 199757"/>
                <a:gd name="connsiteX28" fmla="*/ 111864 w 200227"/>
                <a:gd name="connsiteY28" fmla="*/ 199758 h 199757"/>
                <a:gd name="connsiteX29" fmla="*/ 122205 w 200227"/>
                <a:gd name="connsiteY29" fmla="*/ 179077 h 199757"/>
                <a:gd name="connsiteX30" fmla="*/ 140536 w 200227"/>
                <a:gd name="connsiteY30" fmla="*/ 171557 h 199757"/>
                <a:gd name="connsiteX31" fmla="*/ 162626 w 200227"/>
                <a:gd name="connsiteY31" fmla="*/ 179077 h 199757"/>
                <a:gd name="connsiteX32" fmla="*/ 179077 w 200227"/>
                <a:gd name="connsiteY32" fmla="*/ 162156 h 199757"/>
                <a:gd name="connsiteX33" fmla="*/ 17202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  <a:gd name="connsiteX38" fmla="*/ 172027 w 200227"/>
                <a:gd name="connsiteY38" fmla="*/ 59692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37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855" y="135365"/>
                    <a:pt x="100114" y="135365"/>
                  </a:cubicBezTo>
                  <a:lnTo>
                    <a:pt x="100114" y="135365"/>
                  </a:lnTo>
                  <a:close/>
                  <a:moveTo>
                    <a:pt x="172027" y="59692"/>
                  </a:move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31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1151" y="37131"/>
                  </a:lnTo>
                  <a:lnTo>
                    <a:pt x="28201" y="59222"/>
                  </a:lnTo>
                  <a:cubicBezTo>
                    <a:pt x="24911" y="64863"/>
                    <a:pt x="22561" y="71443"/>
                    <a:pt x="20681" y="77553"/>
                  </a:cubicBezTo>
                  <a:lnTo>
                    <a:pt x="0" y="87893"/>
                  </a:lnTo>
                  <a:lnTo>
                    <a:pt x="0" y="111394"/>
                  </a:lnTo>
                  <a:lnTo>
                    <a:pt x="20681" y="121735"/>
                  </a:lnTo>
                  <a:cubicBezTo>
                    <a:pt x="22561" y="128315"/>
                    <a:pt x="24911" y="134425"/>
                    <a:pt x="28201" y="140066"/>
                  </a:cubicBezTo>
                  <a:lnTo>
                    <a:pt x="21151" y="162156"/>
                  </a:lnTo>
                  <a:lnTo>
                    <a:pt x="37602" y="178607"/>
                  </a:lnTo>
                  <a:lnTo>
                    <a:pt x="59692" y="171557"/>
                  </a:lnTo>
                  <a:cubicBezTo>
                    <a:pt x="65333" y="174847"/>
                    <a:pt x="71443" y="177197"/>
                    <a:pt x="78023" y="179077"/>
                  </a:cubicBezTo>
                  <a:lnTo>
                    <a:pt x="88364" y="199758"/>
                  </a:lnTo>
                  <a:lnTo>
                    <a:pt x="111864" y="199758"/>
                  </a:lnTo>
                  <a:lnTo>
                    <a:pt x="122205" y="179077"/>
                  </a:lnTo>
                  <a:cubicBezTo>
                    <a:pt x="128785" y="177197"/>
                    <a:pt x="134895" y="174847"/>
                    <a:pt x="140536" y="171557"/>
                  </a:cubicBezTo>
                  <a:lnTo>
                    <a:pt x="162626" y="179077"/>
                  </a:lnTo>
                  <a:lnTo>
                    <a:pt x="179077" y="162156"/>
                  </a:lnTo>
                  <a:lnTo>
                    <a:pt x="172027" y="140536"/>
                  </a:lnTo>
                  <a:cubicBezTo>
                    <a:pt x="175317" y="134895"/>
                    <a:pt x="177667" y="12878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ubicBezTo>
                    <a:pt x="177667" y="71443"/>
                    <a:pt x="175317" y="65333"/>
                    <a:pt x="172027" y="5969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3" name="Graphic 17" descr="Research">
            <a:extLst>
              <a:ext uri="{FF2B5EF4-FFF2-40B4-BE49-F238E27FC236}">
                <a16:creationId xmlns:a16="http://schemas.microsoft.com/office/drawing/2014/main" id="{EDFAA241-F7B7-4DDD-ABBB-8A39362D1A17}"/>
              </a:ext>
            </a:extLst>
          </p:cNvPr>
          <p:cNvGrpSpPr/>
          <p:nvPr/>
        </p:nvGrpSpPr>
        <p:grpSpPr>
          <a:xfrm>
            <a:off x="2651219" y="2638743"/>
            <a:ext cx="403967" cy="403967"/>
            <a:chOff x="3534959" y="2089747"/>
            <a:chExt cx="538622" cy="538622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C5848BB-15B7-43BC-8D30-1171771F8D87}"/>
                </a:ext>
              </a:extLst>
            </p:cNvPr>
            <p:cNvSpPr/>
            <p:nvPr/>
          </p:nvSpPr>
          <p:spPr>
            <a:xfrm>
              <a:off x="3578718" y="2136312"/>
              <a:ext cx="443945" cy="444506"/>
            </a:xfrm>
            <a:custGeom>
              <a:avLst/>
              <a:gdLst>
                <a:gd name="connsiteX0" fmla="*/ 363012 w 443945"/>
                <a:gd name="connsiteY0" fmla="*/ 307466 h 444506"/>
                <a:gd name="connsiteX1" fmla="*/ 328226 w 443945"/>
                <a:gd name="connsiteY1" fmla="*/ 296806 h 444506"/>
                <a:gd name="connsiteX2" fmla="*/ 302978 w 443945"/>
                <a:gd name="connsiteY2" fmla="*/ 272119 h 444506"/>
                <a:gd name="connsiteX3" fmla="*/ 337764 w 443945"/>
                <a:gd name="connsiteY3" fmla="*/ 170006 h 444506"/>
                <a:gd name="connsiteX4" fmla="*/ 169445 w 443945"/>
                <a:gd name="connsiteY4" fmla="*/ 3 h 444506"/>
                <a:gd name="connsiteX5" fmla="*/ 3 w 443945"/>
                <a:gd name="connsiteY5" fmla="*/ 168322 h 444506"/>
                <a:gd name="connsiteX6" fmla="*/ 168322 w 443945"/>
                <a:gd name="connsiteY6" fmla="*/ 337764 h 444506"/>
                <a:gd name="connsiteX7" fmla="*/ 271558 w 443945"/>
                <a:gd name="connsiteY7" fmla="*/ 302978 h 444506"/>
                <a:gd name="connsiteX8" fmla="*/ 296245 w 443945"/>
                <a:gd name="connsiteY8" fmla="*/ 327665 h 444506"/>
                <a:gd name="connsiteX9" fmla="*/ 306905 w 443945"/>
                <a:gd name="connsiteY9" fmla="*/ 363012 h 444506"/>
                <a:gd name="connsiteX10" fmla="*/ 377039 w 443945"/>
                <a:gd name="connsiteY10" fmla="*/ 433145 h 444506"/>
                <a:gd name="connsiteX11" fmla="*/ 432584 w 443945"/>
                <a:gd name="connsiteY11" fmla="*/ 433145 h 444506"/>
                <a:gd name="connsiteX12" fmla="*/ 432584 w 443945"/>
                <a:gd name="connsiteY12" fmla="*/ 377600 h 444506"/>
                <a:gd name="connsiteX13" fmla="*/ 363012 w 443945"/>
                <a:gd name="connsiteY13" fmla="*/ 307466 h 444506"/>
                <a:gd name="connsiteX14" fmla="*/ 169445 w 443945"/>
                <a:gd name="connsiteY14" fmla="*/ 304100 h 444506"/>
                <a:gd name="connsiteX15" fmla="*/ 34789 w 443945"/>
                <a:gd name="connsiteY15" fmla="*/ 169445 h 444506"/>
                <a:gd name="connsiteX16" fmla="*/ 169445 w 443945"/>
                <a:gd name="connsiteY16" fmla="*/ 34789 h 444506"/>
                <a:gd name="connsiteX17" fmla="*/ 304100 w 443945"/>
                <a:gd name="connsiteY17" fmla="*/ 169445 h 444506"/>
                <a:gd name="connsiteX18" fmla="*/ 169445 w 443945"/>
                <a:gd name="connsiteY18" fmla="*/ 304100 h 4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3945" h="444506">
                  <a:moveTo>
                    <a:pt x="363012" y="307466"/>
                  </a:moveTo>
                  <a:cubicBezTo>
                    <a:pt x="354035" y="298489"/>
                    <a:pt x="340569" y="294001"/>
                    <a:pt x="328226" y="296806"/>
                  </a:cubicBezTo>
                  <a:lnTo>
                    <a:pt x="302978" y="272119"/>
                  </a:lnTo>
                  <a:cubicBezTo>
                    <a:pt x="325421" y="242944"/>
                    <a:pt x="337764" y="207036"/>
                    <a:pt x="337764" y="170006"/>
                  </a:cubicBezTo>
                  <a:cubicBezTo>
                    <a:pt x="338325" y="76308"/>
                    <a:pt x="262581" y="564"/>
                    <a:pt x="169445" y="3"/>
                  </a:cubicBezTo>
                  <a:cubicBezTo>
                    <a:pt x="76308" y="-558"/>
                    <a:pt x="564" y="75186"/>
                    <a:pt x="3" y="168322"/>
                  </a:cubicBezTo>
                  <a:cubicBezTo>
                    <a:pt x="-558" y="261459"/>
                    <a:pt x="75186" y="337203"/>
                    <a:pt x="168322" y="337764"/>
                  </a:cubicBezTo>
                  <a:cubicBezTo>
                    <a:pt x="205353" y="337764"/>
                    <a:pt x="241822" y="325421"/>
                    <a:pt x="271558" y="302978"/>
                  </a:cubicBezTo>
                  <a:lnTo>
                    <a:pt x="296245" y="327665"/>
                  </a:lnTo>
                  <a:cubicBezTo>
                    <a:pt x="294001" y="340569"/>
                    <a:pt x="297928" y="353474"/>
                    <a:pt x="306905" y="363012"/>
                  </a:cubicBezTo>
                  <a:lnTo>
                    <a:pt x="377039" y="433145"/>
                  </a:lnTo>
                  <a:cubicBezTo>
                    <a:pt x="392187" y="448294"/>
                    <a:pt x="417435" y="448294"/>
                    <a:pt x="432584" y="433145"/>
                  </a:cubicBezTo>
                  <a:cubicBezTo>
                    <a:pt x="447733" y="417996"/>
                    <a:pt x="447733" y="392748"/>
                    <a:pt x="432584" y="377600"/>
                  </a:cubicBezTo>
                  <a:lnTo>
                    <a:pt x="363012" y="307466"/>
                  </a:lnTo>
                  <a:close/>
                  <a:moveTo>
                    <a:pt x="169445" y="304100"/>
                  </a:moveTo>
                  <a:cubicBezTo>
                    <a:pt x="94823" y="304100"/>
                    <a:pt x="34789" y="244066"/>
                    <a:pt x="34789" y="169445"/>
                  </a:cubicBezTo>
                  <a:cubicBezTo>
                    <a:pt x="34789" y="94823"/>
                    <a:pt x="94823" y="34789"/>
                    <a:pt x="169445" y="34789"/>
                  </a:cubicBezTo>
                  <a:cubicBezTo>
                    <a:pt x="244066" y="34789"/>
                    <a:pt x="304100" y="94823"/>
                    <a:pt x="304100" y="169445"/>
                  </a:cubicBezTo>
                  <a:cubicBezTo>
                    <a:pt x="304100" y="243505"/>
                    <a:pt x="243505" y="304100"/>
                    <a:pt x="169445" y="30410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7F267EF-8CD8-4221-AA7C-634B52D0E49A}"/>
                </a:ext>
              </a:extLst>
            </p:cNvPr>
            <p:cNvSpPr/>
            <p:nvPr/>
          </p:nvSpPr>
          <p:spPr>
            <a:xfrm>
              <a:off x="3627534" y="2219698"/>
              <a:ext cx="241818" cy="177511"/>
            </a:xfrm>
            <a:custGeom>
              <a:avLst/>
              <a:gdLst>
                <a:gd name="connsiteX0" fmla="*/ 241258 w 241818"/>
                <a:gd name="connsiteY0" fmla="*/ 77642 h 177511"/>
                <a:gd name="connsiteX1" fmla="*/ 209277 w 241818"/>
                <a:gd name="connsiteY1" fmla="*/ 77642 h 177511"/>
                <a:gd name="connsiteX2" fmla="*/ 201983 w 241818"/>
                <a:gd name="connsiteY2" fmla="*/ 82130 h 177511"/>
                <a:gd name="connsiteX3" fmla="*/ 180663 w 241818"/>
                <a:gd name="connsiteY3" fmla="*/ 105134 h 177511"/>
                <a:gd name="connsiteX4" fmla="*/ 162709 w 241818"/>
                <a:gd name="connsiteY4" fmla="*/ 42856 h 177511"/>
                <a:gd name="connsiteX5" fmla="*/ 150365 w 241818"/>
                <a:gd name="connsiteY5" fmla="*/ 36123 h 177511"/>
                <a:gd name="connsiteX6" fmla="*/ 143633 w 241818"/>
                <a:gd name="connsiteY6" fmla="*/ 42295 h 177511"/>
                <a:gd name="connsiteX7" fmla="*/ 109969 w 241818"/>
                <a:gd name="connsiteY7" fmla="*/ 131504 h 177511"/>
                <a:gd name="connsiteX8" fmla="*/ 86965 w 241818"/>
                <a:gd name="connsiteY8" fmla="*/ 8070 h 177511"/>
                <a:gd name="connsiteX9" fmla="*/ 75744 w 241818"/>
                <a:gd name="connsiteY9" fmla="*/ 215 h 177511"/>
                <a:gd name="connsiteX10" fmla="*/ 67889 w 241818"/>
                <a:gd name="connsiteY10" fmla="*/ 6948 h 177511"/>
                <a:gd name="connsiteX11" fmla="*/ 43763 w 241818"/>
                <a:gd name="connsiteY11" fmla="*/ 77642 h 177511"/>
                <a:gd name="connsiteX12" fmla="*/ 0 w 241818"/>
                <a:gd name="connsiteY12" fmla="*/ 77642 h 177511"/>
                <a:gd name="connsiteX13" fmla="*/ 0 w 241818"/>
                <a:gd name="connsiteY13" fmla="*/ 100084 h 177511"/>
                <a:gd name="connsiteX14" fmla="*/ 51057 w 241818"/>
                <a:gd name="connsiteY14" fmla="*/ 100084 h 177511"/>
                <a:gd name="connsiteX15" fmla="*/ 60595 w 241818"/>
                <a:gd name="connsiteY15" fmla="*/ 91669 h 177511"/>
                <a:gd name="connsiteX16" fmla="*/ 74622 w 241818"/>
                <a:gd name="connsiteY16" fmla="*/ 49028 h 177511"/>
                <a:gd name="connsiteX17" fmla="*/ 97064 w 241818"/>
                <a:gd name="connsiteY17" fmla="*/ 169657 h 177511"/>
                <a:gd name="connsiteX18" fmla="*/ 106041 w 241818"/>
                <a:gd name="connsiteY18" fmla="*/ 177511 h 177511"/>
                <a:gd name="connsiteX19" fmla="*/ 107163 w 241818"/>
                <a:gd name="connsiteY19" fmla="*/ 177511 h 177511"/>
                <a:gd name="connsiteX20" fmla="*/ 116701 w 241818"/>
                <a:gd name="connsiteY20" fmla="*/ 171340 h 177511"/>
                <a:gd name="connsiteX21" fmla="*/ 152610 w 241818"/>
                <a:gd name="connsiteY21" fmla="*/ 77081 h 177511"/>
                <a:gd name="connsiteX22" fmla="*/ 167197 w 241818"/>
                <a:gd name="connsiteY22" fmla="*/ 127577 h 177511"/>
                <a:gd name="connsiteX23" fmla="*/ 179541 w 241818"/>
                <a:gd name="connsiteY23" fmla="*/ 134309 h 177511"/>
                <a:gd name="connsiteX24" fmla="*/ 184029 w 241818"/>
                <a:gd name="connsiteY24" fmla="*/ 131504 h 177511"/>
                <a:gd name="connsiteX25" fmla="*/ 214327 w 241818"/>
                <a:gd name="connsiteY25" fmla="*/ 100084 h 177511"/>
                <a:gd name="connsiteX26" fmla="*/ 241819 w 241818"/>
                <a:gd name="connsiteY26" fmla="*/ 100084 h 177511"/>
                <a:gd name="connsiteX27" fmla="*/ 241819 w 241818"/>
                <a:gd name="connsiteY27" fmla="*/ 77642 h 17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1818" h="177511">
                  <a:moveTo>
                    <a:pt x="241258" y="77642"/>
                  </a:moveTo>
                  <a:lnTo>
                    <a:pt x="209277" y="77642"/>
                  </a:lnTo>
                  <a:cubicBezTo>
                    <a:pt x="206472" y="78203"/>
                    <a:pt x="203666" y="79886"/>
                    <a:pt x="201983" y="82130"/>
                  </a:cubicBezTo>
                  <a:lnTo>
                    <a:pt x="180663" y="105134"/>
                  </a:lnTo>
                  <a:lnTo>
                    <a:pt x="162709" y="42856"/>
                  </a:lnTo>
                  <a:cubicBezTo>
                    <a:pt x="161026" y="37806"/>
                    <a:pt x="155415" y="34440"/>
                    <a:pt x="150365" y="36123"/>
                  </a:cubicBezTo>
                  <a:cubicBezTo>
                    <a:pt x="147560" y="37245"/>
                    <a:pt x="144755" y="38928"/>
                    <a:pt x="143633" y="42295"/>
                  </a:cubicBezTo>
                  <a:lnTo>
                    <a:pt x="109969" y="131504"/>
                  </a:lnTo>
                  <a:lnTo>
                    <a:pt x="86965" y="8070"/>
                  </a:lnTo>
                  <a:cubicBezTo>
                    <a:pt x="85843" y="2459"/>
                    <a:pt x="80793" y="-907"/>
                    <a:pt x="75744" y="215"/>
                  </a:cubicBezTo>
                  <a:cubicBezTo>
                    <a:pt x="72377" y="776"/>
                    <a:pt x="69572" y="3581"/>
                    <a:pt x="67889" y="6948"/>
                  </a:cubicBezTo>
                  <a:lnTo>
                    <a:pt x="43763" y="77642"/>
                  </a:lnTo>
                  <a:lnTo>
                    <a:pt x="0" y="77642"/>
                  </a:lnTo>
                  <a:lnTo>
                    <a:pt x="0" y="100084"/>
                  </a:lnTo>
                  <a:lnTo>
                    <a:pt x="51057" y="100084"/>
                  </a:lnTo>
                  <a:cubicBezTo>
                    <a:pt x="55545" y="99523"/>
                    <a:pt x="59473" y="96157"/>
                    <a:pt x="60595" y="91669"/>
                  </a:cubicBezTo>
                  <a:lnTo>
                    <a:pt x="74622" y="49028"/>
                  </a:lnTo>
                  <a:lnTo>
                    <a:pt x="97064" y="169657"/>
                  </a:lnTo>
                  <a:cubicBezTo>
                    <a:pt x="97625" y="174145"/>
                    <a:pt x="101553" y="177511"/>
                    <a:pt x="106041" y="177511"/>
                  </a:cubicBezTo>
                  <a:lnTo>
                    <a:pt x="107163" y="177511"/>
                  </a:lnTo>
                  <a:cubicBezTo>
                    <a:pt x="111091" y="177511"/>
                    <a:pt x="115018" y="175267"/>
                    <a:pt x="116701" y="171340"/>
                  </a:cubicBezTo>
                  <a:lnTo>
                    <a:pt x="152610" y="77081"/>
                  </a:lnTo>
                  <a:lnTo>
                    <a:pt x="167197" y="127577"/>
                  </a:lnTo>
                  <a:cubicBezTo>
                    <a:pt x="168880" y="132626"/>
                    <a:pt x="173930" y="135993"/>
                    <a:pt x="179541" y="134309"/>
                  </a:cubicBezTo>
                  <a:cubicBezTo>
                    <a:pt x="181224" y="133748"/>
                    <a:pt x="182907" y="132626"/>
                    <a:pt x="184029" y="131504"/>
                  </a:cubicBezTo>
                  <a:lnTo>
                    <a:pt x="214327" y="100084"/>
                  </a:lnTo>
                  <a:lnTo>
                    <a:pt x="241819" y="100084"/>
                  </a:lnTo>
                  <a:lnTo>
                    <a:pt x="241819" y="7764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6" name="Graphic 19" descr="Eye">
            <a:extLst>
              <a:ext uri="{FF2B5EF4-FFF2-40B4-BE49-F238E27FC236}">
                <a16:creationId xmlns:a16="http://schemas.microsoft.com/office/drawing/2014/main" id="{F6AA8DD3-5783-473D-BFEE-6A7B57E789EB}"/>
              </a:ext>
            </a:extLst>
          </p:cNvPr>
          <p:cNvGrpSpPr/>
          <p:nvPr/>
        </p:nvGrpSpPr>
        <p:grpSpPr>
          <a:xfrm>
            <a:off x="3999397" y="2638743"/>
            <a:ext cx="403967" cy="403967"/>
            <a:chOff x="5332529" y="2089747"/>
            <a:chExt cx="538622" cy="538622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492D533-AE9D-4D61-85B1-D3F801EF3A3E}"/>
                </a:ext>
              </a:extLst>
            </p:cNvPr>
            <p:cNvSpPr/>
            <p:nvPr/>
          </p:nvSpPr>
          <p:spPr>
            <a:xfrm>
              <a:off x="5377609" y="2224402"/>
              <a:ext cx="448523" cy="269311"/>
            </a:xfrm>
            <a:custGeom>
              <a:avLst/>
              <a:gdLst>
                <a:gd name="connsiteX0" fmla="*/ 302219 w 448523"/>
                <a:gd name="connsiteY0" fmla="*/ 215449 h 269311"/>
                <a:gd name="connsiteX1" fmla="*/ 306707 w 448523"/>
                <a:gd name="connsiteY1" fmla="*/ 58912 h 269311"/>
                <a:gd name="connsiteX2" fmla="*/ 408821 w 448523"/>
                <a:gd name="connsiteY2" fmla="*/ 140827 h 269311"/>
                <a:gd name="connsiteX3" fmla="*/ 302219 w 448523"/>
                <a:gd name="connsiteY3" fmla="*/ 215449 h 269311"/>
                <a:gd name="connsiteX4" fmla="*/ 81720 w 448523"/>
                <a:gd name="connsiteY4" fmla="*/ 99869 h 269311"/>
                <a:gd name="connsiteX5" fmla="*/ 141193 w 448523"/>
                <a:gd name="connsiteY5" fmla="*/ 59473 h 269311"/>
                <a:gd name="connsiteX6" fmla="*/ 146243 w 448523"/>
                <a:gd name="connsiteY6" fmla="*/ 215449 h 269311"/>
                <a:gd name="connsiteX7" fmla="*/ 39640 w 448523"/>
                <a:gd name="connsiteY7" fmla="*/ 140827 h 269311"/>
                <a:gd name="connsiteX8" fmla="*/ 81720 w 448523"/>
                <a:gd name="connsiteY8" fmla="*/ 99869 h 269311"/>
                <a:gd name="connsiteX9" fmla="*/ 81720 w 448523"/>
                <a:gd name="connsiteY9" fmla="*/ 99869 h 269311"/>
                <a:gd name="connsiteX10" fmla="*/ 224231 w 448523"/>
                <a:gd name="connsiteY10" fmla="*/ 224426 h 269311"/>
                <a:gd name="connsiteX11" fmla="*/ 134460 w 448523"/>
                <a:gd name="connsiteY11" fmla="*/ 134656 h 269311"/>
                <a:gd name="connsiteX12" fmla="*/ 224231 w 448523"/>
                <a:gd name="connsiteY12" fmla="*/ 44885 h 269311"/>
                <a:gd name="connsiteX13" fmla="*/ 314001 w 448523"/>
                <a:gd name="connsiteY13" fmla="*/ 134656 h 269311"/>
                <a:gd name="connsiteX14" fmla="*/ 224231 w 448523"/>
                <a:gd name="connsiteY14" fmla="*/ 224426 h 269311"/>
                <a:gd name="connsiteX15" fmla="*/ 442485 w 448523"/>
                <a:gd name="connsiteY15" fmla="*/ 125117 h 269311"/>
                <a:gd name="connsiteX16" fmla="*/ 224231 w 448523"/>
                <a:gd name="connsiteY16" fmla="*/ 0 h 269311"/>
                <a:gd name="connsiteX17" fmla="*/ 5977 w 448523"/>
                <a:gd name="connsiteY17" fmla="*/ 125117 h 269311"/>
                <a:gd name="connsiteX18" fmla="*/ 7099 w 448523"/>
                <a:gd name="connsiteY18" fmla="*/ 158781 h 269311"/>
                <a:gd name="connsiteX19" fmla="*/ 224231 w 448523"/>
                <a:gd name="connsiteY19" fmla="*/ 269311 h 269311"/>
                <a:gd name="connsiteX20" fmla="*/ 441924 w 448523"/>
                <a:gd name="connsiteY20" fmla="*/ 158781 h 269311"/>
                <a:gd name="connsiteX21" fmla="*/ 442485 w 448523"/>
                <a:gd name="connsiteY21" fmla="*/ 125117 h 26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8523" h="269311">
                  <a:moveTo>
                    <a:pt x="302219" y="215449"/>
                  </a:moveTo>
                  <a:cubicBezTo>
                    <a:pt x="345982" y="173369"/>
                    <a:pt x="348226" y="103797"/>
                    <a:pt x="306707" y="58912"/>
                  </a:cubicBezTo>
                  <a:cubicBezTo>
                    <a:pt x="351031" y="81915"/>
                    <a:pt x="387500" y="117263"/>
                    <a:pt x="408821" y="140827"/>
                  </a:cubicBezTo>
                  <a:cubicBezTo>
                    <a:pt x="386378" y="162709"/>
                    <a:pt x="348226" y="195250"/>
                    <a:pt x="302219" y="215449"/>
                  </a:cubicBezTo>
                  <a:close/>
                  <a:moveTo>
                    <a:pt x="81720" y="99869"/>
                  </a:moveTo>
                  <a:cubicBezTo>
                    <a:pt x="100235" y="84160"/>
                    <a:pt x="119873" y="70694"/>
                    <a:pt x="141193" y="59473"/>
                  </a:cubicBezTo>
                  <a:cubicBezTo>
                    <a:pt x="100235" y="104358"/>
                    <a:pt x="102480" y="173369"/>
                    <a:pt x="146243" y="215449"/>
                  </a:cubicBezTo>
                  <a:cubicBezTo>
                    <a:pt x="100235" y="195250"/>
                    <a:pt x="61522" y="162709"/>
                    <a:pt x="39640" y="140827"/>
                  </a:cubicBezTo>
                  <a:cubicBezTo>
                    <a:pt x="52545" y="126240"/>
                    <a:pt x="66572" y="112774"/>
                    <a:pt x="81720" y="99869"/>
                  </a:cubicBezTo>
                  <a:lnTo>
                    <a:pt x="81720" y="99869"/>
                  </a:lnTo>
                  <a:close/>
                  <a:moveTo>
                    <a:pt x="224231" y="224426"/>
                  </a:moveTo>
                  <a:cubicBezTo>
                    <a:pt x="174857" y="224426"/>
                    <a:pt x="134460" y="184029"/>
                    <a:pt x="134460" y="134656"/>
                  </a:cubicBezTo>
                  <a:cubicBezTo>
                    <a:pt x="134460" y="85282"/>
                    <a:pt x="174857" y="44885"/>
                    <a:pt x="224231" y="44885"/>
                  </a:cubicBezTo>
                  <a:cubicBezTo>
                    <a:pt x="273604" y="44885"/>
                    <a:pt x="314001" y="85282"/>
                    <a:pt x="314001" y="134656"/>
                  </a:cubicBezTo>
                  <a:cubicBezTo>
                    <a:pt x="314001" y="184029"/>
                    <a:pt x="273604" y="224426"/>
                    <a:pt x="224231" y="224426"/>
                  </a:cubicBezTo>
                  <a:close/>
                  <a:moveTo>
                    <a:pt x="442485" y="125117"/>
                  </a:moveTo>
                  <a:cubicBezTo>
                    <a:pt x="409943" y="86965"/>
                    <a:pt x="324661" y="0"/>
                    <a:pt x="224231" y="0"/>
                  </a:cubicBezTo>
                  <a:cubicBezTo>
                    <a:pt x="123800" y="0"/>
                    <a:pt x="38518" y="86965"/>
                    <a:pt x="5977" y="125117"/>
                  </a:cubicBezTo>
                  <a:cubicBezTo>
                    <a:pt x="-2439" y="135217"/>
                    <a:pt x="-1878" y="149243"/>
                    <a:pt x="7099" y="158781"/>
                  </a:cubicBezTo>
                  <a:cubicBezTo>
                    <a:pt x="40202" y="193567"/>
                    <a:pt x="124922" y="269311"/>
                    <a:pt x="224231" y="269311"/>
                  </a:cubicBezTo>
                  <a:cubicBezTo>
                    <a:pt x="323539" y="269311"/>
                    <a:pt x="408260" y="193567"/>
                    <a:pt x="441924" y="158781"/>
                  </a:cubicBezTo>
                  <a:cubicBezTo>
                    <a:pt x="450340" y="149804"/>
                    <a:pt x="450901" y="135217"/>
                    <a:pt x="442485" y="125117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DDB6F79-455B-458C-A78E-A97BD974A964}"/>
                </a:ext>
              </a:extLst>
            </p:cNvPr>
            <p:cNvSpPr/>
            <p:nvPr/>
          </p:nvSpPr>
          <p:spPr>
            <a:xfrm>
              <a:off x="5545733" y="2302951"/>
              <a:ext cx="112212" cy="112212"/>
            </a:xfrm>
            <a:custGeom>
              <a:avLst/>
              <a:gdLst>
                <a:gd name="connsiteX0" fmla="*/ 112213 w 112212"/>
                <a:gd name="connsiteY0" fmla="*/ 56106 h 112212"/>
                <a:gd name="connsiteX1" fmla="*/ 56106 w 112212"/>
                <a:gd name="connsiteY1" fmla="*/ 112213 h 112212"/>
                <a:gd name="connsiteX2" fmla="*/ 0 w 112212"/>
                <a:gd name="connsiteY2" fmla="*/ 56106 h 112212"/>
                <a:gd name="connsiteX3" fmla="*/ 56106 w 112212"/>
                <a:gd name="connsiteY3" fmla="*/ 0 h 112212"/>
                <a:gd name="connsiteX4" fmla="*/ 112213 w 112212"/>
                <a:gd name="connsiteY4" fmla="*/ 56106 h 11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12" h="112212">
                  <a:moveTo>
                    <a:pt x="112213" y="56106"/>
                  </a:moveTo>
                  <a:cubicBezTo>
                    <a:pt x="112213" y="87093"/>
                    <a:pt x="87093" y="112213"/>
                    <a:pt x="56106" y="112213"/>
                  </a:cubicBezTo>
                  <a:cubicBezTo>
                    <a:pt x="25120" y="112213"/>
                    <a:pt x="0" y="87093"/>
                    <a:pt x="0" y="56106"/>
                  </a:cubicBezTo>
                  <a:cubicBezTo>
                    <a:pt x="0" y="25120"/>
                    <a:pt x="25120" y="0"/>
                    <a:pt x="56106" y="0"/>
                  </a:cubicBezTo>
                  <a:cubicBezTo>
                    <a:pt x="87093" y="0"/>
                    <a:pt x="112213" y="25120"/>
                    <a:pt x="112213" y="561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9" name="Graphic 21" descr="Lightbulb">
            <a:extLst>
              <a:ext uri="{FF2B5EF4-FFF2-40B4-BE49-F238E27FC236}">
                <a16:creationId xmlns:a16="http://schemas.microsoft.com/office/drawing/2014/main" id="{7BC8D3A2-C852-470C-9B24-8F1A48D2F43A}"/>
              </a:ext>
            </a:extLst>
          </p:cNvPr>
          <p:cNvGrpSpPr/>
          <p:nvPr/>
        </p:nvGrpSpPr>
        <p:grpSpPr>
          <a:xfrm>
            <a:off x="4740168" y="4315297"/>
            <a:ext cx="403967" cy="403967"/>
            <a:chOff x="6320224" y="4325152"/>
            <a:chExt cx="538622" cy="538622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A7CE288-62C4-4368-8C59-A93655F41DE3}"/>
                </a:ext>
              </a:extLst>
            </p:cNvPr>
            <p:cNvSpPr/>
            <p:nvPr/>
          </p:nvSpPr>
          <p:spPr>
            <a:xfrm>
              <a:off x="6516596" y="4684233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788A24AA-0EB4-478B-8A65-B04D6D463D86}"/>
                </a:ext>
              </a:extLst>
            </p:cNvPr>
            <p:cNvSpPr/>
            <p:nvPr/>
          </p:nvSpPr>
          <p:spPr>
            <a:xfrm>
              <a:off x="6516596" y="4740339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9620929-54A7-49FB-ADDB-84582EDB34F4}"/>
                </a:ext>
              </a:extLst>
            </p:cNvPr>
            <p:cNvSpPr/>
            <p:nvPr/>
          </p:nvSpPr>
          <p:spPr>
            <a:xfrm>
              <a:off x="6553065" y="4796446"/>
              <a:ext cx="72938" cy="33663"/>
            </a:xfrm>
            <a:custGeom>
              <a:avLst/>
              <a:gdLst>
                <a:gd name="connsiteX0" fmla="*/ 0 w 72938"/>
                <a:gd name="connsiteY0" fmla="*/ 0 h 33663"/>
                <a:gd name="connsiteX1" fmla="*/ 36469 w 72938"/>
                <a:gd name="connsiteY1" fmla="*/ 33664 h 33663"/>
                <a:gd name="connsiteX2" fmla="*/ 72938 w 72938"/>
                <a:gd name="connsiteY2" fmla="*/ 0 h 33663"/>
                <a:gd name="connsiteX3" fmla="*/ 0 w 72938"/>
                <a:gd name="connsiteY3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38" h="33663">
                  <a:moveTo>
                    <a:pt x="0" y="0"/>
                  </a:moveTo>
                  <a:cubicBezTo>
                    <a:pt x="1683" y="19076"/>
                    <a:pt x="17393" y="33664"/>
                    <a:pt x="36469" y="33664"/>
                  </a:cubicBezTo>
                  <a:cubicBezTo>
                    <a:pt x="55545" y="33664"/>
                    <a:pt x="71255" y="19076"/>
                    <a:pt x="7293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C3D9A8A-AC89-4021-B139-BD87327CA97E}"/>
                </a:ext>
              </a:extLst>
            </p:cNvPr>
            <p:cNvSpPr/>
            <p:nvPr/>
          </p:nvSpPr>
          <p:spPr>
            <a:xfrm>
              <a:off x="6443658" y="4358815"/>
              <a:ext cx="291753" cy="302974"/>
            </a:xfrm>
            <a:custGeom>
              <a:avLst/>
              <a:gdLst>
                <a:gd name="connsiteX0" fmla="*/ 145877 w 291753"/>
                <a:gd name="connsiteY0" fmla="*/ 0 h 302974"/>
                <a:gd name="connsiteX1" fmla="*/ 145877 w 291753"/>
                <a:gd name="connsiteY1" fmla="*/ 0 h 302974"/>
                <a:gd name="connsiteX2" fmla="*/ 145877 w 291753"/>
                <a:gd name="connsiteY2" fmla="*/ 0 h 302974"/>
                <a:gd name="connsiteX3" fmla="*/ 0 w 291753"/>
                <a:gd name="connsiteY3" fmla="*/ 144194 h 302974"/>
                <a:gd name="connsiteX4" fmla="*/ 0 w 291753"/>
                <a:gd name="connsiteY4" fmla="*/ 149243 h 302974"/>
                <a:gd name="connsiteX5" fmla="*/ 10099 w 291753"/>
                <a:gd name="connsiteY5" fmla="*/ 199739 h 302974"/>
                <a:gd name="connsiteX6" fmla="*/ 35347 w 291753"/>
                <a:gd name="connsiteY6" fmla="*/ 241258 h 302974"/>
                <a:gd name="connsiteX7" fmla="*/ 69572 w 291753"/>
                <a:gd name="connsiteY7" fmla="*/ 296803 h 302974"/>
                <a:gd name="connsiteX8" fmla="*/ 79671 w 291753"/>
                <a:gd name="connsiteY8" fmla="*/ 302975 h 302974"/>
                <a:gd name="connsiteX9" fmla="*/ 212082 w 291753"/>
                <a:gd name="connsiteY9" fmla="*/ 302975 h 302974"/>
                <a:gd name="connsiteX10" fmla="*/ 222182 w 291753"/>
                <a:gd name="connsiteY10" fmla="*/ 296803 h 302974"/>
                <a:gd name="connsiteX11" fmla="*/ 256407 w 291753"/>
                <a:gd name="connsiteY11" fmla="*/ 241258 h 302974"/>
                <a:gd name="connsiteX12" fmla="*/ 281654 w 291753"/>
                <a:gd name="connsiteY12" fmla="*/ 199739 h 302974"/>
                <a:gd name="connsiteX13" fmla="*/ 291754 w 291753"/>
                <a:gd name="connsiteY13" fmla="*/ 149243 h 302974"/>
                <a:gd name="connsiteX14" fmla="*/ 291754 w 291753"/>
                <a:gd name="connsiteY14" fmla="*/ 144194 h 302974"/>
                <a:gd name="connsiteX15" fmla="*/ 145877 w 291753"/>
                <a:gd name="connsiteY15" fmla="*/ 0 h 302974"/>
                <a:gd name="connsiteX16" fmla="*/ 258090 w 291753"/>
                <a:gd name="connsiteY16" fmla="*/ 148682 h 302974"/>
                <a:gd name="connsiteX17" fmla="*/ 250235 w 291753"/>
                <a:gd name="connsiteY17" fmla="*/ 187957 h 302974"/>
                <a:gd name="connsiteX18" fmla="*/ 231159 w 291753"/>
                <a:gd name="connsiteY18" fmla="*/ 218815 h 302974"/>
                <a:gd name="connsiteX19" fmla="*/ 198617 w 291753"/>
                <a:gd name="connsiteY19" fmla="*/ 269311 h 302974"/>
                <a:gd name="connsiteX20" fmla="*/ 145877 w 291753"/>
                <a:gd name="connsiteY20" fmla="*/ 269311 h 302974"/>
                <a:gd name="connsiteX21" fmla="*/ 93698 w 291753"/>
                <a:gd name="connsiteY21" fmla="*/ 269311 h 302974"/>
                <a:gd name="connsiteX22" fmla="*/ 61156 w 291753"/>
                <a:gd name="connsiteY22" fmla="*/ 218815 h 302974"/>
                <a:gd name="connsiteX23" fmla="*/ 42080 w 291753"/>
                <a:gd name="connsiteY23" fmla="*/ 187957 h 302974"/>
                <a:gd name="connsiteX24" fmla="*/ 34225 w 291753"/>
                <a:gd name="connsiteY24" fmla="*/ 148682 h 302974"/>
                <a:gd name="connsiteX25" fmla="*/ 34225 w 291753"/>
                <a:gd name="connsiteY25" fmla="*/ 144194 h 302974"/>
                <a:gd name="connsiteX26" fmla="*/ 146438 w 291753"/>
                <a:gd name="connsiteY26" fmla="*/ 33103 h 302974"/>
                <a:gd name="connsiteX27" fmla="*/ 146438 w 291753"/>
                <a:gd name="connsiteY27" fmla="*/ 33103 h 302974"/>
                <a:gd name="connsiteX28" fmla="*/ 146438 w 291753"/>
                <a:gd name="connsiteY28" fmla="*/ 33103 h 302974"/>
                <a:gd name="connsiteX29" fmla="*/ 146438 w 291753"/>
                <a:gd name="connsiteY29" fmla="*/ 33103 h 302974"/>
                <a:gd name="connsiteX30" fmla="*/ 146438 w 291753"/>
                <a:gd name="connsiteY30" fmla="*/ 33103 h 302974"/>
                <a:gd name="connsiteX31" fmla="*/ 146438 w 291753"/>
                <a:gd name="connsiteY31" fmla="*/ 33103 h 302974"/>
                <a:gd name="connsiteX32" fmla="*/ 146438 w 291753"/>
                <a:gd name="connsiteY32" fmla="*/ 33103 h 302974"/>
                <a:gd name="connsiteX33" fmla="*/ 258651 w 291753"/>
                <a:gd name="connsiteY33" fmla="*/ 144194 h 302974"/>
                <a:gd name="connsiteX34" fmla="*/ 258651 w 291753"/>
                <a:gd name="connsiteY34" fmla="*/ 148682 h 302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1753" h="302974">
                  <a:moveTo>
                    <a:pt x="145877" y="0"/>
                  </a:moveTo>
                  <a:cubicBezTo>
                    <a:pt x="145877" y="0"/>
                    <a:pt x="145877" y="0"/>
                    <a:pt x="145877" y="0"/>
                  </a:cubicBezTo>
                  <a:cubicBezTo>
                    <a:pt x="145877" y="0"/>
                    <a:pt x="145877" y="0"/>
                    <a:pt x="145877" y="0"/>
                  </a:cubicBezTo>
                  <a:cubicBezTo>
                    <a:pt x="66206" y="561"/>
                    <a:pt x="1683" y="64522"/>
                    <a:pt x="0" y="144194"/>
                  </a:cubicBezTo>
                  <a:lnTo>
                    <a:pt x="0" y="149243"/>
                  </a:lnTo>
                  <a:cubicBezTo>
                    <a:pt x="561" y="166636"/>
                    <a:pt x="3927" y="183468"/>
                    <a:pt x="10099" y="199739"/>
                  </a:cubicBezTo>
                  <a:cubicBezTo>
                    <a:pt x="16271" y="214888"/>
                    <a:pt x="24687" y="228914"/>
                    <a:pt x="35347" y="241258"/>
                  </a:cubicBezTo>
                  <a:cubicBezTo>
                    <a:pt x="48813" y="255845"/>
                    <a:pt x="63400" y="284460"/>
                    <a:pt x="69572" y="296803"/>
                  </a:cubicBezTo>
                  <a:cubicBezTo>
                    <a:pt x="71255" y="300731"/>
                    <a:pt x="75183" y="302975"/>
                    <a:pt x="79671" y="302975"/>
                  </a:cubicBezTo>
                  <a:lnTo>
                    <a:pt x="212082" y="302975"/>
                  </a:lnTo>
                  <a:cubicBezTo>
                    <a:pt x="216571" y="302975"/>
                    <a:pt x="220498" y="300731"/>
                    <a:pt x="222182" y="296803"/>
                  </a:cubicBezTo>
                  <a:cubicBezTo>
                    <a:pt x="228353" y="284460"/>
                    <a:pt x="242941" y="255845"/>
                    <a:pt x="256407" y="241258"/>
                  </a:cubicBezTo>
                  <a:cubicBezTo>
                    <a:pt x="267067" y="228914"/>
                    <a:pt x="276044" y="214888"/>
                    <a:pt x="281654" y="199739"/>
                  </a:cubicBezTo>
                  <a:cubicBezTo>
                    <a:pt x="287826" y="183468"/>
                    <a:pt x="291193" y="166636"/>
                    <a:pt x="291754" y="149243"/>
                  </a:cubicBezTo>
                  <a:lnTo>
                    <a:pt x="291754" y="144194"/>
                  </a:lnTo>
                  <a:cubicBezTo>
                    <a:pt x="290070" y="64522"/>
                    <a:pt x="225548" y="561"/>
                    <a:pt x="145877" y="0"/>
                  </a:cubicBezTo>
                  <a:close/>
                  <a:moveTo>
                    <a:pt x="258090" y="148682"/>
                  </a:moveTo>
                  <a:cubicBezTo>
                    <a:pt x="257529" y="162148"/>
                    <a:pt x="254723" y="175613"/>
                    <a:pt x="250235" y="187957"/>
                  </a:cubicBezTo>
                  <a:cubicBezTo>
                    <a:pt x="245746" y="199178"/>
                    <a:pt x="239575" y="209838"/>
                    <a:pt x="231159" y="218815"/>
                  </a:cubicBezTo>
                  <a:cubicBezTo>
                    <a:pt x="218254" y="234525"/>
                    <a:pt x="207033" y="251357"/>
                    <a:pt x="198617" y="269311"/>
                  </a:cubicBezTo>
                  <a:lnTo>
                    <a:pt x="145877" y="269311"/>
                  </a:lnTo>
                  <a:lnTo>
                    <a:pt x="93698" y="269311"/>
                  </a:lnTo>
                  <a:cubicBezTo>
                    <a:pt x="84721" y="251357"/>
                    <a:pt x="73499" y="234525"/>
                    <a:pt x="61156" y="218815"/>
                  </a:cubicBezTo>
                  <a:cubicBezTo>
                    <a:pt x="53301" y="209838"/>
                    <a:pt x="46568" y="199178"/>
                    <a:pt x="42080" y="187957"/>
                  </a:cubicBezTo>
                  <a:cubicBezTo>
                    <a:pt x="37030" y="175613"/>
                    <a:pt x="34786" y="162148"/>
                    <a:pt x="34225" y="148682"/>
                  </a:cubicBezTo>
                  <a:lnTo>
                    <a:pt x="34225" y="144194"/>
                  </a:lnTo>
                  <a:cubicBezTo>
                    <a:pt x="35347" y="83038"/>
                    <a:pt x="85282" y="33664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146438" y="33103"/>
                    <a:pt x="146438" y="33103"/>
                    <a:pt x="146438" y="33103"/>
                  </a:cubicBezTo>
                  <a:cubicBezTo>
                    <a:pt x="146438" y="33103"/>
                    <a:pt x="146438" y="33103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207594" y="33664"/>
                    <a:pt x="257529" y="82477"/>
                    <a:pt x="258651" y="144194"/>
                  </a:cubicBezTo>
                  <a:lnTo>
                    <a:pt x="258651" y="14868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4" name="Graphic 23" descr="Gears">
            <a:extLst>
              <a:ext uri="{FF2B5EF4-FFF2-40B4-BE49-F238E27FC236}">
                <a16:creationId xmlns:a16="http://schemas.microsoft.com/office/drawing/2014/main" id="{B55C59A7-7F40-4BAE-B7B7-84CFC54BBA3E}"/>
              </a:ext>
            </a:extLst>
          </p:cNvPr>
          <p:cNvGrpSpPr/>
          <p:nvPr/>
        </p:nvGrpSpPr>
        <p:grpSpPr>
          <a:xfrm>
            <a:off x="6153148" y="4351065"/>
            <a:ext cx="274361" cy="332009"/>
            <a:chOff x="8204197" y="4372842"/>
            <a:chExt cx="365814" cy="442679"/>
          </a:xfrm>
          <a:solidFill>
            <a:srgbClr val="000000"/>
          </a:solidFill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78E4161-5CBC-4DE4-B226-735E8A3A273B}"/>
                </a:ext>
              </a:extLst>
            </p:cNvPr>
            <p:cNvSpPr/>
            <p:nvPr/>
          </p:nvSpPr>
          <p:spPr>
            <a:xfrm>
              <a:off x="8330998" y="4372842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214327 w 239013"/>
                <a:gd name="connsiteY5" fmla="*/ 9313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4687 w 239013"/>
                <a:gd name="connsiteY16" fmla="*/ 44885 h 238452"/>
                <a:gd name="connsiteX17" fmla="*/ 33664 w 239013"/>
                <a:gd name="connsiteY17" fmla="*/ 71255 h 238452"/>
                <a:gd name="connsiteX18" fmla="*/ 24687 w 239013"/>
                <a:gd name="connsiteY18" fmla="*/ 93137 h 238452"/>
                <a:gd name="connsiteX19" fmla="*/ 0 w 239013"/>
                <a:gd name="connsiteY19" fmla="*/ 105480 h 238452"/>
                <a:gd name="connsiteX20" fmla="*/ 0 w 239013"/>
                <a:gd name="connsiteY20" fmla="*/ 133533 h 238452"/>
                <a:gd name="connsiteX21" fmla="*/ 24687 w 239013"/>
                <a:gd name="connsiteY21" fmla="*/ 145877 h 238452"/>
                <a:gd name="connsiteX22" fmla="*/ 33664 w 239013"/>
                <a:gd name="connsiteY22" fmla="*/ 167758 h 238452"/>
                <a:gd name="connsiteX23" fmla="*/ 24687 w 239013"/>
                <a:gd name="connsiteY23" fmla="*/ 194128 h 238452"/>
                <a:gd name="connsiteX24" fmla="*/ 44324 w 239013"/>
                <a:gd name="connsiteY24" fmla="*/ 213766 h 238452"/>
                <a:gd name="connsiteX25" fmla="*/ 70694 w 239013"/>
                <a:gd name="connsiteY25" fmla="*/ 204789 h 238452"/>
                <a:gd name="connsiteX26" fmla="*/ 92576 w 239013"/>
                <a:gd name="connsiteY26" fmla="*/ 213766 h 238452"/>
                <a:gd name="connsiteX27" fmla="*/ 104919 w 239013"/>
                <a:gd name="connsiteY27" fmla="*/ 238452 h 238452"/>
                <a:gd name="connsiteX28" fmla="*/ 132972 w 239013"/>
                <a:gd name="connsiteY28" fmla="*/ 238452 h 238452"/>
                <a:gd name="connsiteX29" fmla="*/ 145316 w 239013"/>
                <a:gd name="connsiteY29" fmla="*/ 213766 h 238452"/>
                <a:gd name="connsiteX30" fmla="*/ 167197 w 239013"/>
                <a:gd name="connsiteY30" fmla="*/ 204789 h 238452"/>
                <a:gd name="connsiteX31" fmla="*/ 193567 w 239013"/>
                <a:gd name="connsiteY31" fmla="*/ 213766 h 238452"/>
                <a:gd name="connsiteX32" fmla="*/ 213766 w 239013"/>
                <a:gd name="connsiteY32" fmla="*/ 194128 h 238452"/>
                <a:gd name="connsiteX33" fmla="*/ 204789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6503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2510" y="161587"/>
                    <a:pt x="119507" y="161587"/>
                  </a:cubicBezTo>
                  <a:close/>
                  <a:moveTo>
                    <a:pt x="214327" y="93137"/>
                  </a:moveTo>
                  <a:cubicBezTo>
                    <a:pt x="212082" y="85282"/>
                    <a:pt x="209277" y="77988"/>
                    <a:pt x="205350" y="71255"/>
                  </a:cubicBez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732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4687" y="44885"/>
                  </a:lnTo>
                  <a:lnTo>
                    <a:pt x="33664" y="71255"/>
                  </a:lnTo>
                  <a:cubicBezTo>
                    <a:pt x="29736" y="77988"/>
                    <a:pt x="26931" y="85282"/>
                    <a:pt x="24687" y="93137"/>
                  </a:cubicBezTo>
                  <a:lnTo>
                    <a:pt x="0" y="105480"/>
                  </a:lnTo>
                  <a:lnTo>
                    <a:pt x="0" y="133533"/>
                  </a:lnTo>
                  <a:lnTo>
                    <a:pt x="24687" y="145877"/>
                  </a:lnTo>
                  <a:cubicBezTo>
                    <a:pt x="26931" y="153732"/>
                    <a:pt x="29736" y="161026"/>
                    <a:pt x="33664" y="167758"/>
                  </a:cubicBezTo>
                  <a:lnTo>
                    <a:pt x="24687" y="194128"/>
                  </a:lnTo>
                  <a:lnTo>
                    <a:pt x="44324" y="213766"/>
                  </a:lnTo>
                  <a:lnTo>
                    <a:pt x="70694" y="204789"/>
                  </a:lnTo>
                  <a:cubicBezTo>
                    <a:pt x="77427" y="208716"/>
                    <a:pt x="84721" y="211521"/>
                    <a:pt x="92576" y="213766"/>
                  </a:cubicBezTo>
                  <a:lnTo>
                    <a:pt x="104919" y="238452"/>
                  </a:lnTo>
                  <a:lnTo>
                    <a:pt x="132972" y="238452"/>
                  </a:lnTo>
                  <a:lnTo>
                    <a:pt x="145316" y="213766"/>
                  </a:lnTo>
                  <a:cubicBezTo>
                    <a:pt x="153171" y="211521"/>
                    <a:pt x="160464" y="208716"/>
                    <a:pt x="167197" y="204789"/>
                  </a:cubicBezTo>
                  <a:lnTo>
                    <a:pt x="193567" y="213766"/>
                  </a:lnTo>
                  <a:lnTo>
                    <a:pt x="213766" y="194128"/>
                  </a:lnTo>
                  <a:lnTo>
                    <a:pt x="204789" y="167758"/>
                  </a:lnTo>
                  <a:cubicBezTo>
                    <a:pt x="208716" y="161026"/>
                    <a:pt x="212082" y="153171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3D17079-1B28-48F5-AF47-E7C9D9C9FE89}"/>
                </a:ext>
              </a:extLst>
            </p:cNvPr>
            <p:cNvSpPr/>
            <p:nvPr/>
          </p:nvSpPr>
          <p:spPr>
            <a:xfrm>
              <a:off x="8204197" y="4577070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119507 w 239013"/>
                <a:gd name="connsiteY5" fmla="*/ 16158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5248 w 239013"/>
                <a:gd name="connsiteY16" fmla="*/ 44324 h 238452"/>
                <a:gd name="connsiteX17" fmla="*/ 33664 w 239013"/>
                <a:gd name="connsiteY17" fmla="*/ 70694 h 238452"/>
                <a:gd name="connsiteX18" fmla="*/ 24687 w 239013"/>
                <a:gd name="connsiteY18" fmla="*/ 92576 h 238452"/>
                <a:gd name="connsiteX19" fmla="*/ 0 w 239013"/>
                <a:gd name="connsiteY19" fmla="*/ 104919 h 238452"/>
                <a:gd name="connsiteX20" fmla="*/ 0 w 239013"/>
                <a:gd name="connsiteY20" fmla="*/ 132972 h 238452"/>
                <a:gd name="connsiteX21" fmla="*/ 24687 w 239013"/>
                <a:gd name="connsiteY21" fmla="*/ 145316 h 238452"/>
                <a:gd name="connsiteX22" fmla="*/ 33664 w 239013"/>
                <a:gd name="connsiteY22" fmla="*/ 167197 h 238452"/>
                <a:gd name="connsiteX23" fmla="*/ 25248 w 239013"/>
                <a:gd name="connsiteY23" fmla="*/ 193567 h 238452"/>
                <a:gd name="connsiteX24" fmla="*/ 44885 w 239013"/>
                <a:gd name="connsiteY24" fmla="*/ 213205 h 238452"/>
                <a:gd name="connsiteX25" fmla="*/ 71255 w 239013"/>
                <a:gd name="connsiteY25" fmla="*/ 204789 h 238452"/>
                <a:gd name="connsiteX26" fmla="*/ 93137 w 239013"/>
                <a:gd name="connsiteY26" fmla="*/ 213766 h 238452"/>
                <a:gd name="connsiteX27" fmla="*/ 105480 w 239013"/>
                <a:gd name="connsiteY27" fmla="*/ 238452 h 238452"/>
                <a:gd name="connsiteX28" fmla="*/ 133533 w 239013"/>
                <a:gd name="connsiteY28" fmla="*/ 238452 h 238452"/>
                <a:gd name="connsiteX29" fmla="*/ 145877 w 239013"/>
                <a:gd name="connsiteY29" fmla="*/ 213766 h 238452"/>
                <a:gd name="connsiteX30" fmla="*/ 167758 w 239013"/>
                <a:gd name="connsiteY30" fmla="*/ 204789 h 238452"/>
                <a:gd name="connsiteX31" fmla="*/ 194128 w 239013"/>
                <a:gd name="connsiteY31" fmla="*/ 213766 h 238452"/>
                <a:gd name="connsiteX32" fmla="*/ 213766 w 239013"/>
                <a:gd name="connsiteY32" fmla="*/ 193567 h 238452"/>
                <a:gd name="connsiteX33" fmla="*/ 205350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  <a:gd name="connsiteX38" fmla="*/ 205350 w 239013"/>
                <a:gd name="connsiteY38" fmla="*/ 71255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5942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3071" y="161587"/>
                    <a:pt x="119507" y="161587"/>
                  </a:cubicBezTo>
                  <a:lnTo>
                    <a:pt x="119507" y="161587"/>
                  </a:lnTo>
                  <a:close/>
                  <a:moveTo>
                    <a:pt x="205350" y="71255"/>
                  </a:move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171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5248" y="44324"/>
                  </a:lnTo>
                  <a:lnTo>
                    <a:pt x="33664" y="70694"/>
                  </a:lnTo>
                  <a:cubicBezTo>
                    <a:pt x="29736" y="77427"/>
                    <a:pt x="26931" y="85282"/>
                    <a:pt x="24687" y="92576"/>
                  </a:cubicBezTo>
                  <a:lnTo>
                    <a:pt x="0" y="104919"/>
                  </a:lnTo>
                  <a:lnTo>
                    <a:pt x="0" y="132972"/>
                  </a:lnTo>
                  <a:lnTo>
                    <a:pt x="24687" y="145316"/>
                  </a:lnTo>
                  <a:cubicBezTo>
                    <a:pt x="26931" y="153171"/>
                    <a:pt x="29736" y="160464"/>
                    <a:pt x="33664" y="167197"/>
                  </a:cubicBezTo>
                  <a:lnTo>
                    <a:pt x="25248" y="193567"/>
                  </a:lnTo>
                  <a:lnTo>
                    <a:pt x="44885" y="213205"/>
                  </a:lnTo>
                  <a:lnTo>
                    <a:pt x="71255" y="204789"/>
                  </a:lnTo>
                  <a:cubicBezTo>
                    <a:pt x="77988" y="208716"/>
                    <a:pt x="85282" y="211521"/>
                    <a:pt x="93137" y="213766"/>
                  </a:cubicBezTo>
                  <a:lnTo>
                    <a:pt x="105480" y="238452"/>
                  </a:lnTo>
                  <a:lnTo>
                    <a:pt x="133533" y="238452"/>
                  </a:lnTo>
                  <a:lnTo>
                    <a:pt x="145877" y="213766"/>
                  </a:lnTo>
                  <a:cubicBezTo>
                    <a:pt x="153732" y="211521"/>
                    <a:pt x="161026" y="208716"/>
                    <a:pt x="167758" y="204789"/>
                  </a:cubicBezTo>
                  <a:lnTo>
                    <a:pt x="194128" y="213766"/>
                  </a:lnTo>
                  <a:lnTo>
                    <a:pt x="213766" y="193567"/>
                  </a:lnTo>
                  <a:lnTo>
                    <a:pt x="205350" y="167758"/>
                  </a:lnTo>
                  <a:cubicBezTo>
                    <a:pt x="209277" y="161026"/>
                    <a:pt x="212082" y="153732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ubicBezTo>
                    <a:pt x="212082" y="85282"/>
                    <a:pt x="209277" y="77988"/>
                    <a:pt x="205350" y="71255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Cycle w/ 4 Parts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384985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CCCFEA9-C9CE-47EF-824E-0384F13FB767}"/>
              </a:ext>
            </a:extLst>
          </p:cNvPr>
          <p:cNvGrpSpPr/>
          <p:nvPr/>
        </p:nvGrpSpPr>
        <p:grpSpPr>
          <a:xfrm>
            <a:off x="2179349" y="2293603"/>
            <a:ext cx="4785303" cy="2699161"/>
            <a:chOff x="2179349" y="2079420"/>
            <a:chExt cx="4785303" cy="2699161"/>
          </a:xfrm>
        </p:grpSpPr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79CB00FF-FCA7-4326-B84A-E27FEE635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298" y="2079420"/>
              <a:ext cx="2696354" cy="1349581"/>
            </a:xfrm>
            <a:custGeom>
              <a:avLst/>
              <a:gdLst>
                <a:gd name="T0" fmla="*/ 0 w 7676"/>
                <a:gd name="T1" fmla="*/ 3838 h 3838"/>
                <a:gd name="T2" fmla="*/ 3838 w 7676"/>
                <a:gd name="T3" fmla="*/ 0 h 3838"/>
                <a:gd name="T4" fmla="*/ 7676 w 7676"/>
                <a:gd name="T5" fmla="*/ 3838 h 3838"/>
                <a:gd name="T6" fmla="*/ 5949 w 7676"/>
                <a:gd name="T7" fmla="*/ 3838 h 3838"/>
                <a:gd name="T8" fmla="*/ 3838 w 7676"/>
                <a:gd name="T9" fmla="*/ 1727 h 3838"/>
                <a:gd name="T10" fmla="*/ 1727 w 7676"/>
                <a:gd name="T11" fmla="*/ 3838 h 3838"/>
                <a:gd name="T12" fmla="*/ 0 w 7676"/>
                <a:gd name="T13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0" y="3838"/>
                  </a:moveTo>
                  <a:cubicBezTo>
                    <a:pt x="0" y="1718"/>
                    <a:pt x="1719" y="0"/>
                    <a:pt x="3838" y="0"/>
                  </a:cubicBezTo>
                  <a:cubicBezTo>
                    <a:pt x="5958" y="0"/>
                    <a:pt x="7676" y="1718"/>
                    <a:pt x="7676" y="3838"/>
                  </a:cubicBezTo>
                  <a:lnTo>
                    <a:pt x="5949" y="3838"/>
                  </a:lnTo>
                  <a:cubicBezTo>
                    <a:pt x="5949" y="2672"/>
                    <a:pt x="5004" y="1727"/>
                    <a:pt x="3838" y="1727"/>
                  </a:cubicBezTo>
                  <a:cubicBezTo>
                    <a:pt x="2672" y="1727"/>
                    <a:pt x="1727" y="2672"/>
                    <a:pt x="1727" y="3838"/>
                  </a:cubicBezTo>
                  <a:lnTo>
                    <a:pt x="0" y="3838"/>
                  </a:lnTo>
                  <a:close/>
                </a:path>
              </a:pathLst>
            </a:cu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65217CE6-E7EF-46D5-80EC-4B3854167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3429000"/>
              <a:ext cx="2696354" cy="1349581"/>
            </a:xfrm>
            <a:custGeom>
              <a:avLst/>
              <a:gdLst>
                <a:gd name="T0" fmla="*/ 7676 w 7676"/>
                <a:gd name="T1" fmla="*/ 0 h 3838"/>
                <a:gd name="T2" fmla="*/ 3838 w 7676"/>
                <a:gd name="T3" fmla="*/ 3838 h 3838"/>
                <a:gd name="T4" fmla="*/ 0 w 7676"/>
                <a:gd name="T5" fmla="*/ 0 h 3838"/>
                <a:gd name="T6" fmla="*/ 1727 w 7676"/>
                <a:gd name="T7" fmla="*/ 0 h 3838"/>
                <a:gd name="T8" fmla="*/ 3838 w 7676"/>
                <a:gd name="T9" fmla="*/ 2111 h 3838"/>
                <a:gd name="T10" fmla="*/ 5949 w 7676"/>
                <a:gd name="T11" fmla="*/ 0 h 3838"/>
                <a:gd name="T12" fmla="*/ 7676 w 7676"/>
                <a:gd name="T13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7676" y="0"/>
                  </a:moveTo>
                  <a:cubicBezTo>
                    <a:pt x="7676" y="2119"/>
                    <a:pt x="5957" y="3838"/>
                    <a:pt x="3838" y="3838"/>
                  </a:cubicBezTo>
                  <a:cubicBezTo>
                    <a:pt x="1718" y="3838"/>
                    <a:pt x="0" y="2119"/>
                    <a:pt x="0" y="0"/>
                  </a:cubicBezTo>
                  <a:lnTo>
                    <a:pt x="1727" y="0"/>
                  </a:lnTo>
                  <a:cubicBezTo>
                    <a:pt x="1727" y="1166"/>
                    <a:pt x="2672" y="2111"/>
                    <a:pt x="3838" y="2111"/>
                  </a:cubicBezTo>
                  <a:cubicBezTo>
                    <a:pt x="5003" y="2111"/>
                    <a:pt x="5949" y="1166"/>
                    <a:pt x="5949" y="0"/>
                  </a:cubicBezTo>
                  <a:lnTo>
                    <a:pt x="7676" y="0"/>
                  </a:lnTo>
                  <a:close/>
                </a:path>
              </a:pathLst>
            </a:cu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64B2E19-52CE-4FEB-864D-14A709B691EB}"/>
                </a:ext>
              </a:extLst>
            </p:cNvPr>
            <p:cNvSpPr/>
            <p:nvPr/>
          </p:nvSpPr>
          <p:spPr>
            <a:xfrm>
              <a:off x="4744091" y="2554846"/>
              <a:ext cx="1748307" cy="874154"/>
            </a:xfrm>
            <a:custGeom>
              <a:avLst/>
              <a:gdLst>
                <a:gd name="connsiteX0" fmla="*/ 1165538 w 2331076"/>
                <a:gd name="connsiteY0" fmla="*/ 0 h 1165538"/>
                <a:gd name="connsiteX1" fmla="*/ 2331076 w 2331076"/>
                <a:gd name="connsiteY1" fmla="*/ 1165538 h 1165538"/>
                <a:gd name="connsiteX2" fmla="*/ 2151888 w 2331076"/>
                <a:gd name="connsiteY2" fmla="*/ 1165538 h 1165538"/>
                <a:gd name="connsiteX3" fmla="*/ 1163179 w 2331076"/>
                <a:gd name="connsiteY3" fmla="*/ 175799 h 1165538"/>
                <a:gd name="connsiteX4" fmla="*/ 174469 w 2331076"/>
                <a:gd name="connsiteY4" fmla="*/ 1165538 h 1165538"/>
                <a:gd name="connsiteX5" fmla="*/ 0 w 2331076"/>
                <a:gd name="connsiteY5" fmla="*/ 1165538 h 1165538"/>
                <a:gd name="connsiteX6" fmla="*/ 1165538 w 2331076"/>
                <a:gd name="connsiteY6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1076" h="1165538">
                  <a:moveTo>
                    <a:pt x="1165538" y="0"/>
                  </a:moveTo>
                  <a:cubicBezTo>
                    <a:pt x="1809247" y="0"/>
                    <a:pt x="2331076" y="521829"/>
                    <a:pt x="2331076" y="1165538"/>
                  </a:cubicBezTo>
                  <a:lnTo>
                    <a:pt x="2151888" y="1165538"/>
                  </a:lnTo>
                  <a:cubicBezTo>
                    <a:pt x="2151888" y="618861"/>
                    <a:pt x="1709288" y="175799"/>
                    <a:pt x="1163179" y="175799"/>
                  </a:cubicBezTo>
                  <a:cubicBezTo>
                    <a:pt x="617070" y="175799"/>
                    <a:pt x="174469" y="618861"/>
                    <a:pt x="174469" y="1165538"/>
                  </a:cubicBezTo>
                  <a:lnTo>
                    <a:pt x="0" y="1165538"/>
                  </a:lnTo>
                  <a:cubicBezTo>
                    <a:pt x="0" y="521829"/>
                    <a:pt x="521829" y="0"/>
                    <a:pt x="1165538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B095A658-173A-4AFE-987D-8373B0A34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2079420"/>
              <a:ext cx="1347709" cy="1349581"/>
            </a:xfrm>
            <a:custGeom>
              <a:avLst/>
              <a:gdLst>
                <a:gd name="T0" fmla="*/ 0 w 3838"/>
                <a:gd name="T1" fmla="*/ 3838 h 3838"/>
                <a:gd name="T2" fmla="*/ 3838 w 3838"/>
                <a:gd name="T3" fmla="*/ 0 h 3838"/>
                <a:gd name="T4" fmla="*/ 3838 w 3838"/>
                <a:gd name="T5" fmla="*/ 1727 h 3838"/>
                <a:gd name="T6" fmla="*/ 1727 w 3838"/>
                <a:gd name="T7" fmla="*/ 3838 h 3838"/>
                <a:gd name="T8" fmla="*/ 0 w 3838"/>
                <a:gd name="T9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3838">
                  <a:moveTo>
                    <a:pt x="0" y="3838"/>
                  </a:moveTo>
                  <a:cubicBezTo>
                    <a:pt x="0" y="1718"/>
                    <a:pt x="1718" y="0"/>
                    <a:pt x="3838" y="0"/>
                  </a:cubicBezTo>
                  <a:lnTo>
                    <a:pt x="3838" y="1727"/>
                  </a:lnTo>
                  <a:cubicBezTo>
                    <a:pt x="2672" y="1727"/>
                    <a:pt x="1727" y="2672"/>
                    <a:pt x="1727" y="3838"/>
                  </a:cubicBezTo>
                  <a:lnTo>
                    <a:pt x="0" y="3838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1E009E5-EF70-4660-998C-BB3515860241}"/>
                </a:ext>
              </a:extLst>
            </p:cNvPr>
            <p:cNvSpPr/>
            <p:nvPr/>
          </p:nvSpPr>
          <p:spPr>
            <a:xfrm>
              <a:off x="3064986" y="2970096"/>
              <a:ext cx="924143" cy="924143"/>
            </a:xfrm>
            <a:prstGeom prst="ellipse">
              <a:avLst/>
            </a:pr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46E0B91-0A9C-485D-B49B-CCDAFD02ED11}"/>
                </a:ext>
              </a:extLst>
            </p:cNvPr>
            <p:cNvSpPr/>
            <p:nvPr/>
          </p:nvSpPr>
          <p:spPr>
            <a:xfrm>
              <a:off x="5155807" y="2970096"/>
              <a:ext cx="924143" cy="924143"/>
            </a:xfrm>
            <a:prstGeom prst="ellipse">
              <a:avLst/>
            </a:pr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9D49779-9F5F-4EB6-88FA-26552708B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146" y="2970096"/>
              <a:ext cx="461912" cy="458905"/>
            </a:xfrm>
            <a:custGeom>
              <a:avLst/>
              <a:gdLst>
                <a:gd name="connsiteX0" fmla="*/ 783501 w 783501"/>
                <a:gd name="connsiteY0" fmla="*/ 0 h 778400"/>
                <a:gd name="connsiteX1" fmla="*/ 783501 w 783501"/>
                <a:gd name="connsiteY1" fmla="*/ 778400 h 778400"/>
                <a:gd name="connsiteX2" fmla="*/ 0 w 783501"/>
                <a:gd name="connsiteY2" fmla="*/ 778400 h 778400"/>
                <a:gd name="connsiteX3" fmla="*/ 3776 w 783501"/>
                <a:gd name="connsiteY3" fmla="*/ 703636 h 778400"/>
                <a:gd name="connsiteX4" fmla="*/ 783501 w 783501"/>
                <a:gd name="connsiteY4" fmla="*/ 0 h 7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501" h="778400">
                  <a:moveTo>
                    <a:pt x="783501" y="0"/>
                  </a:moveTo>
                  <a:lnTo>
                    <a:pt x="783501" y="778400"/>
                  </a:lnTo>
                  <a:lnTo>
                    <a:pt x="0" y="778400"/>
                  </a:lnTo>
                  <a:lnTo>
                    <a:pt x="3776" y="703636"/>
                  </a:lnTo>
                  <a:cubicBezTo>
                    <a:pt x="43913" y="308414"/>
                    <a:pt x="377690" y="0"/>
                    <a:pt x="783501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b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350" b="1" dirty="0"/>
                <a:t>01</a:t>
              </a: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11C165B-B20D-4328-8FB7-5A872388F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058" y="2970096"/>
              <a:ext cx="461912" cy="458905"/>
            </a:xfrm>
            <a:custGeom>
              <a:avLst/>
              <a:gdLst>
                <a:gd name="connsiteX0" fmla="*/ 0 w 783501"/>
                <a:gd name="connsiteY0" fmla="*/ 0 h 778400"/>
                <a:gd name="connsiteX1" fmla="*/ 779726 w 783501"/>
                <a:gd name="connsiteY1" fmla="*/ 703636 h 778400"/>
                <a:gd name="connsiteX2" fmla="*/ 783501 w 783501"/>
                <a:gd name="connsiteY2" fmla="*/ 778400 h 778400"/>
                <a:gd name="connsiteX3" fmla="*/ 0 w 783501"/>
                <a:gd name="connsiteY3" fmla="*/ 778400 h 7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501" h="778400">
                  <a:moveTo>
                    <a:pt x="0" y="0"/>
                  </a:moveTo>
                  <a:cubicBezTo>
                    <a:pt x="405811" y="0"/>
                    <a:pt x="739589" y="308414"/>
                    <a:pt x="779726" y="703636"/>
                  </a:cubicBezTo>
                  <a:lnTo>
                    <a:pt x="783501" y="778400"/>
                  </a:lnTo>
                  <a:lnTo>
                    <a:pt x="0" y="778400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b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350" b="1" dirty="0"/>
                <a:t>02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CCFABB2-F32F-4337-B397-EE28B13DF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6006" y="3429001"/>
              <a:ext cx="463945" cy="465239"/>
            </a:xfrm>
            <a:custGeom>
              <a:avLst/>
              <a:gdLst>
                <a:gd name="connsiteX0" fmla="*/ 0 w 786949"/>
                <a:gd name="connsiteY0" fmla="*/ 0 h 789144"/>
                <a:gd name="connsiteX1" fmla="*/ 786678 w 786949"/>
                <a:gd name="connsiteY1" fmla="*/ 0 h 789144"/>
                <a:gd name="connsiteX2" fmla="*/ 786949 w 786949"/>
                <a:gd name="connsiteY2" fmla="*/ 5372 h 789144"/>
                <a:gd name="connsiteX3" fmla="*/ 3177 w 786949"/>
                <a:gd name="connsiteY3" fmla="*/ 789144 h 789144"/>
                <a:gd name="connsiteX4" fmla="*/ 0 w 786949"/>
                <a:gd name="connsiteY4" fmla="*/ 788984 h 78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949" h="789144">
                  <a:moveTo>
                    <a:pt x="0" y="0"/>
                  </a:moveTo>
                  <a:lnTo>
                    <a:pt x="786678" y="0"/>
                  </a:lnTo>
                  <a:lnTo>
                    <a:pt x="786949" y="5372"/>
                  </a:lnTo>
                  <a:cubicBezTo>
                    <a:pt x="786949" y="438237"/>
                    <a:pt x="436042" y="789144"/>
                    <a:pt x="3177" y="789144"/>
                  </a:cubicBezTo>
                  <a:lnTo>
                    <a:pt x="0" y="788984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350" b="1" dirty="0"/>
                <a:t>04</a:t>
              </a: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CBBEF83-C03C-4296-9DF9-9C181B7ED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808" y="3429000"/>
              <a:ext cx="460199" cy="465145"/>
            </a:xfrm>
            <a:custGeom>
              <a:avLst/>
              <a:gdLst>
                <a:gd name="connsiteX0" fmla="*/ 272 w 780595"/>
                <a:gd name="connsiteY0" fmla="*/ 0 h 788984"/>
                <a:gd name="connsiteX1" fmla="*/ 780595 w 780595"/>
                <a:gd name="connsiteY1" fmla="*/ 0 h 788984"/>
                <a:gd name="connsiteX2" fmla="*/ 780595 w 780595"/>
                <a:gd name="connsiteY2" fmla="*/ 788984 h 788984"/>
                <a:gd name="connsiteX3" fmla="*/ 703636 w 780595"/>
                <a:gd name="connsiteY3" fmla="*/ 785098 h 788984"/>
                <a:gd name="connsiteX4" fmla="*/ 0 w 780595"/>
                <a:gd name="connsiteY4" fmla="*/ 5372 h 78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0595" h="788984">
                  <a:moveTo>
                    <a:pt x="272" y="0"/>
                  </a:moveTo>
                  <a:lnTo>
                    <a:pt x="780595" y="0"/>
                  </a:lnTo>
                  <a:lnTo>
                    <a:pt x="780595" y="788984"/>
                  </a:lnTo>
                  <a:lnTo>
                    <a:pt x="703636" y="785098"/>
                  </a:lnTo>
                  <a:cubicBezTo>
                    <a:pt x="308415" y="744961"/>
                    <a:pt x="0" y="411183"/>
                    <a:pt x="0" y="5372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350" b="1" dirty="0"/>
                <a:t>03</a:t>
              </a:r>
            </a:p>
          </p:txBody>
        </p: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7CBE9846-22A1-42B0-8884-A224195EE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057" y="2079420"/>
              <a:ext cx="1348646" cy="1349581"/>
            </a:xfrm>
            <a:custGeom>
              <a:avLst/>
              <a:gdLst>
                <a:gd name="T0" fmla="*/ 0 w 3838"/>
                <a:gd name="T1" fmla="*/ 0 h 3838"/>
                <a:gd name="T2" fmla="*/ 3838 w 3838"/>
                <a:gd name="T3" fmla="*/ 3838 h 3838"/>
                <a:gd name="T4" fmla="*/ 2111 w 3838"/>
                <a:gd name="T5" fmla="*/ 3838 h 3838"/>
                <a:gd name="T6" fmla="*/ 0 w 3838"/>
                <a:gd name="T7" fmla="*/ 1727 h 3838"/>
                <a:gd name="T8" fmla="*/ 0 w 3838"/>
                <a:gd name="T9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3838">
                  <a:moveTo>
                    <a:pt x="0" y="0"/>
                  </a:moveTo>
                  <a:cubicBezTo>
                    <a:pt x="2119" y="0"/>
                    <a:pt x="3838" y="1718"/>
                    <a:pt x="3838" y="3838"/>
                  </a:cubicBezTo>
                  <a:lnTo>
                    <a:pt x="2111" y="3838"/>
                  </a:lnTo>
                  <a:cubicBezTo>
                    <a:pt x="2111" y="2672"/>
                    <a:pt x="1165" y="1727"/>
                    <a:pt x="0" y="17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2AEFC37-90E7-4AD4-B7AD-C3DD135A2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2079420"/>
              <a:ext cx="2696354" cy="1349581"/>
            </a:xfrm>
            <a:custGeom>
              <a:avLst/>
              <a:gdLst>
                <a:gd name="connsiteX0" fmla="*/ 1796945 w 3595139"/>
                <a:gd name="connsiteY0" fmla="*/ 0 h 1799441"/>
                <a:gd name="connsiteX1" fmla="*/ 3595139 w 3595139"/>
                <a:gd name="connsiteY1" fmla="*/ 1799441 h 1799441"/>
                <a:gd name="connsiteX2" fmla="*/ 3406516 w 3595139"/>
                <a:gd name="connsiteY2" fmla="*/ 1799441 h 1799441"/>
                <a:gd name="connsiteX3" fmla="*/ 1961514 w 3595139"/>
                <a:gd name="connsiteY3" fmla="*/ 198179 h 1799441"/>
                <a:gd name="connsiteX4" fmla="*/ 1796945 w 3595139"/>
                <a:gd name="connsiteY4" fmla="*/ 189869 h 1799441"/>
                <a:gd name="connsiteX5" fmla="*/ 1796944 w 3595139"/>
                <a:gd name="connsiteY5" fmla="*/ 189869 h 1799441"/>
                <a:gd name="connsiteX6" fmla="*/ 187372 w 3595139"/>
                <a:gd name="connsiteY6" fmla="*/ 1799441 h 1799441"/>
                <a:gd name="connsiteX7" fmla="*/ 0 w 3595139"/>
                <a:gd name="connsiteY7" fmla="*/ 1799441 h 1799441"/>
                <a:gd name="connsiteX8" fmla="*/ 1796945 w 3595139"/>
                <a:gd name="connsiteY8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5139" h="1799441">
                  <a:moveTo>
                    <a:pt x="1796945" y="0"/>
                  </a:moveTo>
                  <a:cubicBezTo>
                    <a:pt x="2789747" y="0"/>
                    <a:pt x="3595139" y="805482"/>
                    <a:pt x="3595139" y="1799441"/>
                  </a:cubicBezTo>
                  <a:lnTo>
                    <a:pt x="3406516" y="1799441"/>
                  </a:lnTo>
                  <a:cubicBezTo>
                    <a:pt x="3406516" y="966058"/>
                    <a:pt x="2773150" y="280605"/>
                    <a:pt x="1961514" y="198179"/>
                  </a:cubicBezTo>
                  <a:lnTo>
                    <a:pt x="1796945" y="189869"/>
                  </a:lnTo>
                  <a:lnTo>
                    <a:pt x="1796944" y="189869"/>
                  </a:lnTo>
                  <a:cubicBezTo>
                    <a:pt x="908002" y="189869"/>
                    <a:pt x="187372" y="910499"/>
                    <a:pt x="187372" y="1799441"/>
                  </a:cubicBezTo>
                  <a:lnTo>
                    <a:pt x="0" y="1799441"/>
                  </a:lnTo>
                  <a:cubicBezTo>
                    <a:pt x="0" y="805482"/>
                    <a:pt x="804365" y="0"/>
                    <a:pt x="1796945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7285FC4-CCE3-4E0D-9749-7D7ECF377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3429000"/>
              <a:ext cx="2696354" cy="1349581"/>
            </a:xfrm>
            <a:custGeom>
              <a:avLst/>
              <a:gdLst>
                <a:gd name="connsiteX0" fmla="*/ 0 w 3595139"/>
                <a:gd name="connsiteY0" fmla="*/ 0 h 1799441"/>
                <a:gd name="connsiteX1" fmla="*/ 187372 w 3595139"/>
                <a:gd name="connsiteY1" fmla="*/ 0 h 1799441"/>
                <a:gd name="connsiteX2" fmla="*/ 1796944 w 3595139"/>
                <a:gd name="connsiteY2" fmla="*/ 1609572 h 1799441"/>
                <a:gd name="connsiteX3" fmla="*/ 3406516 w 3595139"/>
                <a:gd name="connsiteY3" fmla="*/ 0 h 1799441"/>
                <a:gd name="connsiteX4" fmla="*/ 3595139 w 3595139"/>
                <a:gd name="connsiteY4" fmla="*/ 0 h 1799441"/>
                <a:gd name="connsiteX5" fmla="*/ 1797570 w 3595139"/>
                <a:gd name="connsiteY5" fmla="*/ 1799441 h 1799441"/>
                <a:gd name="connsiteX6" fmla="*/ 0 w 3595139"/>
                <a:gd name="connsiteY6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95139" h="1799441">
                  <a:moveTo>
                    <a:pt x="0" y="0"/>
                  </a:moveTo>
                  <a:lnTo>
                    <a:pt x="187372" y="0"/>
                  </a:lnTo>
                  <a:cubicBezTo>
                    <a:pt x="187372" y="888942"/>
                    <a:pt x="908002" y="1609572"/>
                    <a:pt x="1796944" y="1609572"/>
                  </a:cubicBezTo>
                  <a:cubicBezTo>
                    <a:pt x="2685886" y="1609572"/>
                    <a:pt x="3406516" y="888942"/>
                    <a:pt x="3406516" y="0"/>
                  </a:cubicBezTo>
                  <a:lnTo>
                    <a:pt x="3595139" y="0"/>
                  </a:lnTo>
                  <a:cubicBezTo>
                    <a:pt x="3595139" y="993490"/>
                    <a:pt x="2790027" y="1799441"/>
                    <a:pt x="1797570" y="1799441"/>
                  </a:cubicBezTo>
                  <a:cubicBezTo>
                    <a:pt x="804644" y="1799441"/>
                    <a:pt x="0" y="993490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9A832435-E8E7-4561-9858-E0A8F9F77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6006" y="3429000"/>
              <a:ext cx="1348646" cy="1349581"/>
            </a:xfrm>
            <a:custGeom>
              <a:avLst/>
              <a:gdLst>
                <a:gd name="T0" fmla="*/ 3838 w 3838"/>
                <a:gd name="T1" fmla="*/ 0 h 3838"/>
                <a:gd name="T2" fmla="*/ 0 w 3838"/>
                <a:gd name="T3" fmla="*/ 3838 h 3838"/>
                <a:gd name="T4" fmla="*/ 0 w 3838"/>
                <a:gd name="T5" fmla="*/ 2111 h 3838"/>
                <a:gd name="T6" fmla="*/ 2111 w 3838"/>
                <a:gd name="T7" fmla="*/ 0 h 3838"/>
                <a:gd name="T8" fmla="*/ 3838 w 3838"/>
                <a:gd name="T9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3838">
                  <a:moveTo>
                    <a:pt x="3838" y="0"/>
                  </a:moveTo>
                  <a:cubicBezTo>
                    <a:pt x="3838" y="2119"/>
                    <a:pt x="2120" y="3838"/>
                    <a:pt x="0" y="3838"/>
                  </a:cubicBezTo>
                  <a:lnTo>
                    <a:pt x="0" y="2111"/>
                  </a:lnTo>
                  <a:cubicBezTo>
                    <a:pt x="1166" y="2111"/>
                    <a:pt x="2111" y="1166"/>
                    <a:pt x="2111" y="0"/>
                  </a:cubicBezTo>
                  <a:lnTo>
                    <a:pt x="3838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9">
              <a:extLst>
                <a:ext uri="{FF2B5EF4-FFF2-40B4-BE49-F238E27FC236}">
                  <a16:creationId xmlns:a16="http://schemas.microsoft.com/office/drawing/2014/main" id="{AAF78CB9-0AD7-4AB6-B893-6AEC4C824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298" y="3429000"/>
              <a:ext cx="1347709" cy="1349581"/>
            </a:xfrm>
            <a:custGeom>
              <a:avLst/>
              <a:gdLst>
                <a:gd name="T0" fmla="*/ 3838 w 3838"/>
                <a:gd name="T1" fmla="*/ 3838 h 3838"/>
                <a:gd name="T2" fmla="*/ 0 w 3838"/>
                <a:gd name="T3" fmla="*/ 0 h 3838"/>
                <a:gd name="T4" fmla="*/ 1727 w 3838"/>
                <a:gd name="T5" fmla="*/ 0 h 3838"/>
                <a:gd name="T6" fmla="*/ 3838 w 3838"/>
                <a:gd name="T7" fmla="*/ 2111 h 3838"/>
                <a:gd name="T8" fmla="*/ 3838 w 3838"/>
                <a:gd name="T9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3838">
                  <a:moveTo>
                    <a:pt x="3838" y="3838"/>
                  </a:moveTo>
                  <a:cubicBezTo>
                    <a:pt x="1719" y="3838"/>
                    <a:pt x="0" y="2119"/>
                    <a:pt x="0" y="0"/>
                  </a:cubicBezTo>
                  <a:lnTo>
                    <a:pt x="1727" y="0"/>
                  </a:lnTo>
                  <a:cubicBezTo>
                    <a:pt x="1727" y="1166"/>
                    <a:pt x="2672" y="2111"/>
                    <a:pt x="3838" y="2111"/>
                  </a:cubicBezTo>
                  <a:lnTo>
                    <a:pt x="3838" y="3838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254E0DB-B9AA-4529-BE15-F4BDC95D67DA}"/>
                </a:ext>
              </a:extLst>
            </p:cNvPr>
            <p:cNvSpPr/>
            <p:nvPr/>
          </p:nvSpPr>
          <p:spPr>
            <a:xfrm>
              <a:off x="5616006" y="3429000"/>
              <a:ext cx="876392" cy="874154"/>
            </a:xfrm>
            <a:custGeom>
              <a:avLst/>
              <a:gdLst>
                <a:gd name="connsiteX0" fmla="*/ 989054 w 1168522"/>
                <a:gd name="connsiteY0" fmla="*/ 0 h 1165538"/>
                <a:gd name="connsiteX1" fmla="*/ 1168522 w 1168522"/>
                <a:gd name="connsiteY1" fmla="*/ 0 h 1165538"/>
                <a:gd name="connsiteX2" fmla="*/ 2984 w 1168522"/>
                <a:gd name="connsiteY2" fmla="*/ 1165538 h 1165538"/>
                <a:gd name="connsiteX3" fmla="*/ 0 w 1168522"/>
                <a:gd name="connsiteY3" fmla="*/ 1165388 h 1165538"/>
                <a:gd name="connsiteX4" fmla="*/ 0 w 1168522"/>
                <a:gd name="connsiteY4" fmla="*/ 989740 h 1165538"/>
                <a:gd name="connsiteX5" fmla="*/ 989054 w 1168522"/>
                <a:gd name="connsiteY5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522" h="1165538">
                  <a:moveTo>
                    <a:pt x="989054" y="0"/>
                  </a:moveTo>
                  <a:lnTo>
                    <a:pt x="1168522" y="0"/>
                  </a:lnTo>
                  <a:cubicBezTo>
                    <a:pt x="1168522" y="643709"/>
                    <a:pt x="646693" y="1165538"/>
                    <a:pt x="2984" y="1165538"/>
                  </a:cubicBezTo>
                  <a:lnTo>
                    <a:pt x="0" y="1165388"/>
                  </a:lnTo>
                  <a:lnTo>
                    <a:pt x="0" y="989740"/>
                  </a:lnTo>
                  <a:cubicBezTo>
                    <a:pt x="546299" y="989740"/>
                    <a:pt x="989054" y="546678"/>
                    <a:pt x="989054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692C86-7F65-41DB-A9A7-84FE885689FE}"/>
                </a:ext>
              </a:extLst>
            </p:cNvPr>
            <p:cNvSpPr/>
            <p:nvPr/>
          </p:nvSpPr>
          <p:spPr>
            <a:xfrm>
              <a:off x="4744090" y="3429000"/>
              <a:ext cx="871916" cy="874041"/>
            </a:xfrm>
            <a:custGeom>
              <a:avLst/>
              <a:gdLst>
                <a:gd name="connsiteX0" fmla="*/ 0 w 1162554"/>
                <a:gd name="connsiteY0" fmla="*/ 0 h 1165388"/>
                <a:gd name="connsiteX1" fmla="*/ 174188 w 1162554"/>
                <a:gd name="connsiteY1" fmla="*/ 0 h 1165388"/>
                <a:gd name="connsiteX2" fmla="*/ 1162554 w 1162554"/>
                <a:gd name="connsiteY2" fmla="*/ 989740 h 1165388"/>
                <a:gd name="connsiteX3" fmla="*/ 1162554 w 1162554"/>
                <a:gd name="connsiteY3" fmla="*/ 1165388 h 1165388"/>
                <a:gd name="connsiteX4" fmla="*/ 1046369 w 1162554"/>
                <a:gd name="connsiteY4" fmla="*/ 1159521 h 1165388"/>
                <a:gd name="connsiteX5" fmla="*/ 0 w 1162554"/>
                <a:gd name="connsiteY5" fmla="*/ 0 h 116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2554" h="1165388">
                  <a:moveTo>
                    <a:pt x="0" y="0"/>
                  </a:moveTo>
                  <a:lnTo>
                    <a:pt x="174188" y="0"/>
                  </a:lnTo>
                  <a:cubicBezTo>
                    <a:pt x="174188" y="546678"/>
                    <a:pt x="616635" y="989740"/>
                    <a:pt x="1162554" y="989740"/>
                  </a:cubicBezTo>
                  <a:lnTo>
                    <a:pt x="1162554" y="1165388"/>
                  </a:lnTo>
                  <a:lnTo>
                    <a:pt x="1046369" y="1159521"/>
                  </a:lnTo>
                  <a:cubicBezTo>
                    <a:pt x="458639" y="1099834"/>
                    <a:pt x="0" y="60347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3" name="Graphic 17" descr="Research">
            <a:extLst>
              <a:ext uri="{FF2B5EF4-FFF2-40B4-BE49-F238E27FC236}">
                <a16:creationId xmlns:a16="http://schemas.microsoft.com/office/drawing/2014/main" id="{EDFAA241-F7B7-4DDD-ABBB-8A39362D1A17}"/>
              </a:ext>
            </a:extLst>
          </p:cNvPr>
          <p:cNvGrpSpPr/>
          <p:nvPr/>
        </p:nvGrpSpPr>
        <p:grpSpPr>
          <a:xfrm>
            <a:off x="2651219" y="2638743"/>
            <a:ext cx="403967" cy="403967"/>
            <a:chOff x="3534959" y="2089747"/>
            <a:chExt cx="538622" cy="538622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C5848BB-15B7-43BC-8D30-1171771F8D87}"/>
                </a:ext>
              </a:extLst>
            </p:cNvPr>
            <p:cNvSpPr/>
            <p:nvPr/>
          </p:nvSpPr>
          <p:spPr>
            <a:xfrm>
              <a:off x="3578718" y="2136312"/>
              <a:ext cx="443945" cy="444506"/>
            </a:xfrm>
            <a:custGeom>
              <a:avLst/>
              <a:gdLst>
                <a:gd name="connsiteX0" fmla="*/ 363012 w 443945"/>
                <a:gd name="connsiteY0" fmla="*/ 307466 h 444506"/>
                <a:gd name="connsiteX1" fmla="*/ 328226 w 443945"/>
                <a:gd name="connsiteY1" fmla="*/ 296806 h 444506"/>
                <a:gd name="connsiteX2" fmla="*/ 302978 w 443945"/>
                <a:gd name="connsiteY2" fmla="*/ 272119 h 444506"/>
                <a:gd name="connsiteX3" fmla="*/ 337764 w 443945"/>
                <a:gd name="connsiteY3" fmla="*/ 170006 h 444506"/>
                <a:gd name="connsiteX4" fmla="*/ 169445 w 443945"/>
                <a:gd name="connsiteY4" fmla="*/ 3 h 444506"/>
                <a:gd name="connsiteX5" fmla="*/ 3 w 443945"/>
                <a:gd name="connsiteY5" fmla="*/ 168322 h 444506"/>
                <a:gd name="connsiteX6" fmla="*/ 168322 w 443945"/>
                <a:gd name="connsiteY6" fmla="*/ 337764 h 444506"/>
                <a:gd name="connsiteX7" fmla="*/ 271558 w 443945"/>
                <a:gd name="connsiteY7" fmla="*/ 302978 h 444506"/>
                <a:gd name="connsiteX8" fmla="*/ 296245 w 443945"/>
                <a:gd name="connsiteY8" fmla="*/ 327665 h 444506"/>
                <a:gd name="connsiteX9" fmla="*/ 306905 w 443945"/>
                <a:gd name="connsiteY9" fmla="*/ 363012 h 444506"/>
                <a:gd name="connsiteX10" fmla="*/ 377039 w 443945"/>
                <a:gd name="connsiteY10" fmla="*/ 433145 h 444506"/>
                <a:gd name="connsiteX11" fmla="*/ 432584 w 443945"/>
                <a:gd name="connsiteY11" fmla="*/ 433145 h 444506"/>
                <a:gd name="connsiteX12" fmla="*/ 432584 w 443945"/>
                <a:gd name="connsiteY12" fmla="*/ 377600 h 444506"/>
                <a:gd name="connsiteX13" fmla="*/ 363012 w 443945"/>
                <a:gd name="connsiteY13" fmla="*/ 307466 h 444506"/>
                <a:gd name="connsiteX14" fmla="*/ 169445 w 443945"/>
                <a:gd name="connsiteY14" fmla="*/ 304100 h 444506"/>
                <a:gd name="connsiteX15" fmla="*/ 34789 w 443945"/>
                <a:gd name="connsiteY15" fmla="*/ 169445 h 444506"/>
                <a:gd name="connsiteX16" fmla="*/ 169445 w 443945"/>
                <a:gd name="connsiteY16" fmla="*/ 34789 h 444506"/>
                <a:gd name="connsiteX17" fmla="*/ 304100 w 443945"/>
                <a:gd name="connsiteY17" fmla="*/ 169445 h 444506"/>
                <a:gd name="connsiteX18" fmla="*/ 169445 w 443945"/>
                <a:gd name="connsiteY18" fmla="*/ 304100 h 4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3945" h="444506">
                  <a:moveTo>
                    <a:pt x="363012" y="307466"/>
                  </a:moveTo>
                  <a:cubicBezTo>
                    <a:pt x="354035" y="298489"/>
                    <a:pt x="340569" y="294001"/>
                    <a:pt x="328226" y="296806"/>
                  </a:cubicBezTo>
                  <a:lnTo>
                    <a:pt x="302978" y="272119"/>
                  </a:lnTo>
                  <a:cubicBezTo>
                    <a:pt x="325421" y="242944"/>
                    <a:pt x="337764" y="207036"/>
                    <a:pt x="337764" y="170006"/>
                  </a:cubicBezTo>
                  <a:cubicBezTo>
                    <a:pt x="338325" y="76308"/>
                    <a:pt x="262581" y="564"/>
                    <a:pt x="169445" y="3"/>
                  </a:cubicBezTo>
                  <a:cubicBezTo>
                    <a:pt x="76308" y="-558"/>
                    <a:pt x="564" y="75186"/>
                    <a:pt x="3" y="168322"/>
                  </a:cubicBezTo>
                  <a:cubicBezTo>
                    <a:pt x="-558" y="261459"/>
                    <a:pt x="75186" y="337203"/>
                    <a:pt x="168322" y="337764"/>
                  </a:cubicBezTo>
                  <a:cubicBezTo>
                    <a:pt x="205353" y="337764"/>
                    <a:pt x="241822" y="325421"/>
                    <a:pt x="271558" y="302978"/>
                  </a:cubicBezTo>
                  <a:lnTo>
                    <a:pt x="296245" y="327665"/>
                  </a:lnTo>
                  <a:cubicBezTo>
                    <a:pt x="294001" y="340569"/>
                    <a:pt x="297928" y="353474"/>
                    <a:pt x="306905" y="363012"/>
                  </a:cubicBezTo>
                  <a:lnTo>
                    <a:pt x="377039" y="433145"/>
                  </a:lnTo>
                  <a:cubicBezTo>
                    <a:pt x="392187" y="448294"/>
                    <a:pt x="417435" y="448294"/>
                    <a:pt x="432584" y="433145"/>
                  </a:cubicBezTo>
                  <a:cubicBezTo>
                    <a:pt x="447733" y="417996"/>
                    <a:pt x="447733" y="392748"/>
                    <a:pt x="432584" y="377600"/>
                  </a:cubicBezTo>
                  <a:lnTo>
                    <a:pt x="363012" y="307466"/>
                  </a:lnTo>
                  <a:close/>
                  <a:moveTo>
                    <a:pt x="169445" y="304100"/>
                  </a:moveTo>
                  <a:cubicBezTo>
                    <a:pt x="94823" y="304100"/>
                    <a:pt x="34789" y="244066"/>
                    <a:pt x="34789" y="169445"/>
                  </a:cubicBezTo>
                  <a:cubicBezTo>
                    <a:pt x="34789" y="94823"/>
                    <a:pt x="94823" y="34789"/>
                    <a:pt x="169445" y="34789"/>
                  </a:cubicBezTo>
                  <a:cubicBezTo>
                    <a:pt x="244066" y="34789"/>
                    <a:pt x="304100" y="94823"/>
                    <a:pt x="304100" y="169445"/>
                  </a:cubicBezTo>
                  <a:cubicBezTo>
                    <a:pt x="304100" y="243505"/>
                    <a:pt x="243505" y="304100"/>
                    <a:pt x="169445" y="30410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7F267EF-8CD8-4221-AA7C-634B52D0E49A}"/>
                </a:ext>
              </a:extLst>
            </p:cNvPr>
            <p:cNvSpPr/>
            <p:nvPr/>
          </p:nvSpPr>
          <p:spPr>
            <a:xfrm>
              <a:off x="3627534" y="2219698"/>
              <a:ext cx="241818" cy="177511"/>
            </a:xfrm>
            <a:custGeom>
              <a:avLst/>
              <a:gdLst>
                <a:gd name="connsiteX0" fmla="*/ 241258 w 241818"/>
                <a:gd name="connsiteY0" fmla="*/ 77642 h 177511"/>
                <a:gd name="connsiteX1" fmla="*/ 209277 w 241818"/>
                <a:gd name="connsiteY1" fmla="*/ 77642 h 177511"/>
                <a:gd name="connsiteX2" fmla="*/ 201983 w 241818"/>
                <a:gd name="connsiteY2" fmla="*/ 82130 h 177511"/>
                <a:gd name="connsiteX3" fmla="*/ 180663 w 241818"/>
                <a:gd name="connsiteY3" fmla="*/ 105134 h 177511"/>
                <a:gd name="connsiteX4" fmla="*/ 162709 w 241818"/>
                <a:gd name="connsiteY4" fmla="*/ 42856 h 177511"/>
                <a:gd name="connsiteX5" fmla="*/ 150365 w 241818"/>
                <a:gd name="connsiteY5" fmla="*/ 36123 h 177511"/>
                <a:gd name="connsiteX6" fmla="*/ 143633 w 241818"/>
                <a:gd name="connsiteY6" fmla="*/ 42295 h 177511"/>
                <a:gd name="connsiteX7" fmla="*/ 109969 w 241818"/>
                <a:gd name="connsiteY7" fmla="*/ 131504 h 177511"/>
                <a:gd name="connsiteX8" fmla="*/ 86965 w 241818"/>
                <a:gd name="connsiteY8" fmla="*/ 8070 h 177511"/>
                <a:gd name="connsiteX9" fmla="*/ 75744 w 241818"/>
                <a:gd name="connsiteY9" fmla="*/ 215 h 177511"/>
                <a:gd name="connsiteX10" fmla="*/ 67889 w 241818"/>
                <a:gd name="connsiteY10" fmla="*/ 6948 h 177511"/>
                <a:gd name="connsiteX11" fmla="*/ 43763 w 241818"/>
                <a:gd name="connsiteY11" fmla="*/ 77642 h 177511"/>
                <a:gd name="connsiteX12" fmla="*/ 0 w 241818"/>
                <a:gd name="connsiteY12" fmla="*/ 77642 h 177511"/>
                <a:gd name="connsiteX13" fmla="*/ 0 w 241818"/>
                <a:gd name="connsiteY13" fmla="*/ 100084 h 177511"/>
                <a:gd name="connsiteX14" fmla="*/ 51057 w 241818"/>
                <a:gd name="connsiteY14" fmla="*/ 100084 h 177511"/>
                <a:gd name="connsiteX15" fmla="*/ 60595 w 241818"/>
                <a:gd name="connsiteY15" fmla="*/ 91669 h 177511"/>
                <a:gd name="connsiteX16" fmla="*/ 74622 w 241818"/>
                <a:gd name="connsiteY16" fmla="*/ 49028 h 177511"/>
                <a:gd name="connsiteX17" fmla="*/ 97064 w 241818"/>
                <a:gd name="connsiteY17" fmla="*/ 169657 h 177511"/>
                <a:gd name="connsiteX18" fmla="*/ 106041 w 241818"/>
                <a:gd name="connsiteY18" fmla="*/ 177511 h 177511"/>
                <a:gd name="connsiteX19" fmla="*/ 107163 w 241818"/>
                <a:gd name="connsiteY19" fmla="*/ 177511 h 177511"/>
                <a:gd name="connsiteX20" fmla="*/ 116701 w 241818"/>
                <a:gd name="connsiteY20" fmla="*/ 171340 h 177511"/>
                <a:gd name="connsiteX21" fmla="*/ 152610 w 241818"/>
                <a:gd name="connsiteY21" fmla="*/ 77081 h 177511"/>
                <a:gd name="connsiteX22" fmla="*/ 167197 w 241818"/>
                <a:gd name="connsiteY22" fmla="*/ 127577 h 177511"/>
                <a:gd name="connsiteX23" fmla="*/ 179541 w 241818"/>
                <a:gd name="connsiteY23" fmla="*/ 134309 h 177511"/>
                <a:gd name="connsiteX24" fmla="*/ 184029 w 241818"/>
                <a:gd name="connsiteY24" fmla="*/ 131504 h 177511"/>
                <a:gd name="connsiteX25" fmla="*/ 214327 w 241818"/>
                <a:gd name="connsiteY25" fmla="*/ 100084 h 177511"/>
                <a:gd name="connsiteX26" fmla="*/ 241819 w 241818"/>
                <a:gd name="connsiteY26" fmla="*/ 100084 h 177511"/>
                <a:gd name="connsiteX27" fmla="*/ 241819 w 241818"/>
                <a:gd name="connsiteY27" fmla="*/ 77642 h 17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1818" h="177511">
                  <a:moveTo>
                    <a:pt x="241258" y="77642"/>
                  </a:moveTo>
                  <a:lnTo>
                    <a:pt x="209277" y="77642"/>
                  </a:lnTo>
                  <a:cubicBezTo>
                    <a:pt x="206472" y="78203"/>
                    <a:pt x="203666" y="79886"/>
                    <a:pt x="201983" y="82130"/>
                  </a:cubicBezTo>
                  <a:lnTo>
                    <a:pt x="180663" y="105134"/>
                  </a:lnTo>
                  <a:lnTo>
                    <a:pt x="162709" y="42856"/>
                  </a:lnTo>
                  <a:cubicBezTo>
                    <a:pt x="161026" y="37806"/>
                    <a:pt x="155415" y="34440"/>
                    <a:pt x="150365" y="36123"/>
                  </a:cubicBezTo>
                  <a:cubicBezTo>
                    <a:pt x="147560" y="37245"/>
                    <a:pt x="144755" y="38928"/>
                    <a:pt x="143633" y="42295"/>
                  </a:cubicBezTo>
                  <a:lnTo>
                    <a:pt x="109969" y="131504"/>
                  </a:lnTo>
                  <a:lnTo>
                    <a:pt x="86965" y="8070"/>
                  </a:lnTo>
                  <a:cubicBezTo>
                    <a:pt x="85843" y="2459"/>
                    <a:pt x="80793" y="-907"/>
                    <a:pt x="75744" y="215"/>
                  </a:cubicBezTo>
                  <a:cubicBezTo>
                    <a:pt x="72377" y="776"/>
                    <a:pt x="69572" y="3581"/>
                    <a:pt x="67889" y="6948"/>
                  </a:cubicBezTo>
                  <a:lnTo>
                    <a:pt x="43763" y="77642"/>
                  </a:lnTo>
                  <a:lnTo>
                    <a:pt x="0" y="77642"/>
                  </a:lnTo>
                  <a:lnTo>
                    <a:pt x="0" y="100084"/>
                  </a:lnTo>
                  <a:lnTo>
                    <a:pt x="51057" y="100084"/>
                  </a:lnTo>
                  <a:cubicBezTo>
                    <a:pt x="55545" y="99523"/>
                    <a:pt x="59473" y="96157"/>
                    <a:pt x="60595" y="91669"/>
                  </a:cubicBezTo>
                  <a:lnTo>
                    <a:pt x="74622" y="49028"/>
                  </a:lnTo>
                  <a:lnTo>
                    <a:pt x="97064" y="169657"/>
                  </a:lnTo>
                  <a:cubicBezTo>
                    <a:pt x="97625" y="174145"/>
                    <a:pt x="101553" y="177511"/>
                    <a:pt x="106041" y="177511"/>
                  </a:cubicBezTo>
                  <a:lnTo>
                    <a:pt x="107163" y="177511"/>
                  </a:lnTo>
                  <a:cubicBezTo>
                    <a:pt x="111091" y="177511"/>
                    <a:pt x="115018" y="175267"/>
                    <a:pt x="116701" y="171340"/>
                  </a:cubicBezTo>
                  <a:lnTo>
                    <a:pt x="152610" y="77081"/>
                  </a:lnTo>
                  <a:lnTo>
                    <a:pt x="167197" y="127577"/>
                  </a:lnTo>
                  <a:cubicBezTo>
                    <a:pt x="168880" y="132626"/>
                    <a:pt x="173930" y="135993"/>
                    <a:pt x="179541" y="134309"/>
                  </a:cubicBezTo>
                  <a:cubicBezTo>
                    <a:pt x="181224" y="133748"/>
                    <a:pt x="182907" y="132626"/>
                    <a:pt x="184029" y="131504"/>
                  </a:cubicBezTo>
                  <a:lnTo>
                    <a:pt x="214327" y="100084"/>
                  </a:lnTo>
                  <a:lnTo>
                    <a:pt x="241819" y="100084"/>
                  </a:lnTo>
                  <a:lnTo>
                    <a:pt x="241819" y="7764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6" name="Graphic 19" descr="Eye">
            <a:extLst>
              <a:ext uri="{FF2B5EF4-FFF2-40B4-BE49-F238E27FC236}">
                <a16:creationId xmlns:a16="http://schemas.microsoft.com/office/drawing/2014/main" id="{F6AA8DD3-5783-473D-BFEE-6A7B57E789EB}"/>
              </a:ext>
            </a:extLst>
          </p:cNvPr>
          <p:cNvGrpSpPr/>
          <p:nvPr/>
        </p:nvGrpSpPr>
        <p:grpSpPr>
          <a:xfrm>
            <a:off x="3999397" y="2638743"/>
            <a:ext cx="403967" cy="403967"/>
            <a:chOff x="5332529" y="2089747"/>
            <a:chExt cx="538622" cy="538622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492D533-AE9D-4D61-85B1-D3F801EF3A3E}"/>
                </a:ext>
              </a:extLst>
            </p:cNvPr>
            <p:cNvSpPr/>
            <p:nvPr/>
          </p:nvSpPr>
          <p:spPr>
            <a:xfrm>
              <a:off x="5377609" y="2224402"/>
              <a:ext cx="448523" cy="269311"/>
            </a:xfrm>
            <a:custGeom>
              <a:avLst/>
              <a:gdLst>
                <a:gd name="connsiteX0" fmla="*/ 302219 w 448523"/>
                <a:gd name="connsiteY0" fmla="*/ 215449 h 269311"/>
                <a:gd name="connsiteX1" fmla="*/ 306707 w 448523"/>
                <a:gd name="connsiteY1" fmla="*/ 58912 h 269311"/>
                <a:gd name="connsiteX2" fmla="*/ 408821 w 448523"/>
                <a:gd name="connsiteY2" fmla="*/ 140827 h 269311"/>
                <a:gd name="connsiteX3" fmla="*/ 302219 w 448523"/>
                <a:gd name="connsiteY3" fmla="*/ 215449 h 269311"/>
                <a:gd name="connsiteX4" fmla="*/ 81720 w 448523"/>
                <a:gd name="connsiteY4" fmla="*/ 99869 h 269311"/>
                <a:gd name="connsiteX5" fmla="*/ 141193 w 448523"/>
                <a:gd name="connsiteY5" fmla="*/ 59473 h 269311"/>
                <a:gd name="connsiteX6" fmla="*/ 146243 w 448523"/>
                <a:gd name="connsiteY6" fmla="*/ 215449 h 269311"/>
                <a:gd name="connsiteX7" fmla="*/ 39640 w 448523"/>
                <a:gd name="connsiteY7" fmla="*/ 140827 h 269311"/>
                <a:gd name="connsiteX8" fmla="*/ 81720 w 448523"/>
                <a:gd name="connsiteY8" fmla="*/ 99869 h 269311"/>
                <a:gd name="connsiteX9" fmla="*/ 81720 w 448523"/>
                <a:gd name="connsiteY9" fmla="*/ 99869 h 269311"/>
                <a:gd name="connsiteX10" fmla="*/ 224231 w 448523"/>
                <a:gd name="connsiteY10" fmla="*/ 224426 h 269311"/>
                <a:gd name="connsiteX11" fmla="*/ 134460 w 448523"/>
                <a:gd name="connsiteY11" fmla="*/ 134656 h 269311"/>
                <a:gd name="connsiteX12" fmla="*/ 224231 w 448523"/>
                <a:gd name="connsiteY12" fmla="*/ 44885 h 269311"/>
                <a:gd name="connsiteX13" fmla="*/ 314001 w 448523"/>
                <a:gd name="connsiteY13" fmla="*/ 134656 h 269311"/>
                <a:gd name="connsiteX14" fmla="*/ 224231 w 448523"/>
                <a:gd name="connsiteY14" fmla="*/ 224426 h 269311"/>
                <a:gd name="connsiteX15" fmla="*/ 442485 w 448523"/>
                <a:gd name="connsiteY15" fmla="*/ 125117 h 269311"/>
                <a:gd name="connsiteX16" fmla="*/ 224231 w 448523"/>
                <a:gd name="connsiteY16" fmla="*/ 0 h 269311"/>
                <a:gd name="connsiteX17" fmla="*/ 5977 w 448523"/>
                <a:gd name="connsiteY17" fmla="*/ 125117 h 269311"/>
                <a:gd name="connsiteX18" fmla="*/ 7099 w 448523"/>
                <a:gd name="connsiteY18" fmla="*/ 158781 h 269311"/>
                <a:gd name="connsiteX19" fmla="*/ 224231 w 448523"/>
                <a:gd name="connsiteY19" fmla="*/ 269311 h 269311"/>
                <a:gd name="connsiteX20" fmla="*/ 441924 w 448523"/>
                <a:gd name="connsiteY20" fmla="*/ 158781 h 269311"/>
                <a:gd name="connsiteX21" fmla="*/ 442485 w 448523"/>
                <a:gd name="connsiteY21" fmla="*/ 125117 h 26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8523" h="269311">
                  <a:moveTo>
                    <a:pt x="302219" y="215449"/>
                  </a:moveTo>
                  <a:cubicBezTo>
                    <a:pt x="345982" y="173369"/>
                    <a:pt x="348226" y="103797"/>
                    <a:pt x="306707" y="58912"/>
                  </a:cubicBezTo>
                  <a:cubicBezTo>
                    <a:pt x="351031" y="81915"/>
                    <a:pt x="387500" y="117263"/>
                    <a:pt x="408821" y="140827"/>
                  </a:cubicBezTo>
                  <a:cubicBezTo>
                    <a:pt x="386378" y="162709"/>
                    <a:pt x="348226" y="195250"/>
                    <a:pt x="302219" y="215449"/>
                  </a:cubicBezTo>
                  <a:close/>
                  <a:moveTo>
                    <a:pt x="81720" y="99869"/>
                  </a:moveTo>
                  <a:cubicBezTo>
                    <a:pt x="100235" y="84160"/>
                    <a:pt x="119873" y="70694"/>
                    <a:pt x="141193" y="59473"/>
                  </a:cubicBezTo>
                  <a:cubicBezTo>
                    <a:pt x="100235" y="104358"/>
                    <a:pt x="102480" y="173369"/>
                    <a:pt x="146243" y="215449"/>
                  </a:cubicBezTo>
                  <a:cubicBezTo>
                    <a:pt x="100235" y="195250"/>
                    <a:pt x="61522" y="162709"/>
                    <a:pt x="39640" y="140827"/>
                  </a:cubicBezTo>
                  <a:cubicBezTo>
                    <a:pt x="52545" y="126240"/>
                    <a:pt x="66572" y="112774"/>
                    <a:pt x="81720" y="99869"/>
                  </a:cubicBezTo>
                  <a:lnTo>
                    <a:pt x="81720" y="99869"/>
                  </a:lnTo>
                  <a:close/>
                  <a:moveTo>
                    <a:pt x="224231" y="224426"/>
                  </a:moveTo>
                  <a:cubicBezTo>
                    <a:pt x="174857" y="224426"/>
                    <a:pt x="134460" y="184029"/>
                    <a:pt x="134460" y="134656"/>
                  </a:cubicBezTo>
                  <a:cubicBezTo>
                    <a:pt x="134460" y="85282"/>
                    <a:pt x="174857" y="44885"/>
                    <a:pt x="224231" y="44885"/>
                  </a:cubicBezTo>
                  <a:cubicBezTo>
                    <a:pt x="273604" y="44885"/>
                    <a:pt x="314001" y="85282"/>
                    <a:pt x="314001" y="134656"/>
                  </a:cubicBezTo>
                  <a:cubicBezTo>
                    <a:pt x="314001" y="184029"/>
                    <a:pt x="273604" y="224426"/>
                    <a:pt x="224231" y="224426"/>
                  </a:cubicBezTo>
                  <a:close/>
                  <a:moveTo>
                    <a:pt x="442485" y="125117"/>
                  </a:moveTo>
                  <a:cubicBezTo>
                    <a:pt x="409943" y="86965"/>
                    <a:pt x="324661" y="0"/>
                    <a:pt x="224231" y="0"/>
                  </a:cubicBezTo>
                  <a:cubicBezTo>
                    <a:pt x="123800" y="0"/>
                    <a:pt x="38518" y="86965"/>
                    <a:pt x="5977" y="125117"/>
                  </a:cubicBezTo>
                  <a:cubicBezTo>
                    <a:pt x="-2439" y="135217"/>
                    <a:pt x="-1878" y="149243"/>
                    <a:pt x="7099" y="158781"/>
                  </a:cubicBezTo>
                  <a:cubicBezTo>
                    <a:pt x="40202" y="193567"/>
                    <a:pt x="124922" y="269311"/>
                    <a:pt x="224231" y="269311"/>
                  </a:cubicBezTo>
                  <a:cubicBezTo>
                    <a:pt x="323539" y="269311"/>
                    <a:pt x="408260" y="193567"/>
                    <a:pt x="441924" y="158781"/>
                  </a:cubicBezTo>
                  <a:cubicBezTo>
                    <a:pt x="450340" y="149804"/>
                    <a:pt x="450901" y="135217"/>
                    <a:pt x="442485" y="125117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DDB6F79-455B-458C-A78E-A97BD974A964}"/>
                </a:ext>
              </a:extLst>
            </p:cNvPr>
            <p:cNvSpPr/>
            <p:nvPr/>
          </p:nvSpPr>
          <p:spPr>
            <a:xfrm>
              <a:off x="5545733" y="2302951"/>
              <a:ext cx="112212" cy="112212"/>
            </a:xfrm>
            <a:custGeom>
              <a:avLst/>
              <a:gdLst>
                <a:gd name="connsiteX0" fmla="*/ 112213 w 112212"/>
                <a:gd name="connsiteY0" fmla="*/ 56106 h 112212"/>
                <a:gd name="connsiteX1" fmla="*/ 56106 w 112212"/>
                <a:gd name="connsiteY1" fmla="*/ 112213 h 112212"/>
                <a:gd name="connsiteX2" fmla="*/ 0 w 112212"/>
                <a:gd name="connsiteY2" fmla="*/ 56106 h 112212"/>
                <a:gd name="connsiteX3" fmla="*/ 56106 w 112212"/>
                <a:gd name="connsiteY3" fmla="*/ 0 h 112212"/>
                <a:gd name="connsiteX4" fmla="*/ 112213 w 112212"/>
                <a:gd name="connsiteY4" fmla="*/ 56106 h 11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12" h="112212">
                  <a:moveTo>
                    <a:pt x="112213" y="56106"/>
                  </a:moveTo>
                  <a:cubicBezTo>
                    <a:pt x="112213" y="87093"/>
                    <a:pt x="87093" y="112213"/>
                    <a:pt x="56106" y="112213"/>
                  </a:cubicBezTo>
                  <a:cubicBezTo>
                    <a:pt x="25120" y="112213"/>
                    <a:pt x="0" y="87093"/>
                    <a:pt x="0" y="56106"/>
                  </a:cubicBezTo>
                  <a:cubicBezTo>
                    <a:pt x="0" y="25120"/>
                    <a:pt x="25120" y="0"/>
                    <a:pt x="56106" y="0"/>
                  </a:cubicBezTo>
                  <a:cubicBezTo>
                    <a:pt x="87093" y="0"/>
                    <a:pt x="112213" y="25120"/>
                    <a:pt x="112213" y="561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9" name="Graphic 21" descr="Lightbulb">
            <a:extLst>
              <a:ext uri="{FF2B5EF4-FFF2-40B4-BE49-F238E27FC236}">
                <a16:creationId xmlns:a16="http://schemas.microsoft.com/office/drawing/2014/main" id="{7BC8D3A2-C852-470C-9B24-8F1A48D2F43A}"/>
              </a:ext>
            </a:extLst>
          </p:cNvPr>
          <p:cNvGrpSpPr/>
          <p:nvPr/>
        </p:nvGrpSpPr>
        <p:grpSpPr>
          <a:xfrm>
            <a:off x="4740168" y="4315297"/>
            <a:ext cx="403967" cy="403967"/>
            <a:chOff x="6320224" y="4325152"/>
            <a:chExt cx="538622" cy="538622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A7CE288-62C4-4368-8C59-A93655F41DE3}"/>
                </a:ext>
              </a:extLst>
            </p:cNvPr>
            <p:cNvSpPr/>
            <p:nvPr/>
          </p:nvSpPr>
          <p:spPr>
            <a:xfrm>
              <a:off x="6516596" y="4684233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788A24AA-0EB4-478B-8A65-B04D6D463D86}"/>
                </a:ext>
              </a:extLst>
            </p:cNvPr>
            <p:cNvSpPr/>
            <p:nvPr/>
          </p:nvSpPr>
          <p:spPr>
            <a:xfrm>
              <a:off x="6516596" y="4740339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9620929-54A7-49FB-ADDB-84582EDB34F4}"/>
                </a:ext>
              </a:extLst>
            </p:cNvPr>
            <p:cNvSpPr/>
            <p:nvPr/>
          </p:nvSpPr>
          <p:spPr>
            <a:xfrm>
              <a:off x="6553065" y="4796446"/>
              <a:ext cx="72938" cy="33663"/>
            </a:xfrm>
            <a:custGeom>
              <a:avLst/>
              <a:gdLst>
                <a:gd name="connsiteX0" fmla="*/ 0 w 72938"/>
                <a:gd name="connsiteY0" fmla="*/ 0 h 33663"/>
                <a:gd name="connsiteX1" fmla="*/ 36469 w 72938"/>
                <a:gd name="connsiteY1" fmla="*/ 33664 h 33663"/>
                <a:gd name="connsiteX2" fmla="*/ 72938 w 72938"/>
                <a:gd name="connsiteY2" fmla="*/ 0 h 33663"/>
                <a:gd name="connsiteX3" fmla="*/ 0 w 72938"/>
                <a:gd name="connsiteY3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38" h="33663">
                  <a:moveTo>
                    <a:pt x="0" y="0"/>
                  </a:moveTo>
                  <a:cubicBezTo>
                    <a:pt x="1683" y="19076"/>
                    <a:pt x="17393" y="33664"/>
                    <a:pt x="36469" y="33664"/>
                  </a:cubicBezTo>
                  <a:cubicBezTo>
                    <a:pt x="55545" y="33664"/>
                    <a:pt x="71255" y="19076"/>
                    <a:pt x="7293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C3D9A8A-AC89-4021-B139-BD87327CA97E}"/>
                </a:ext>
              </a:extLst>
            </p:cNvPr>
            <p:cNvSpPr/>
            <p:nvPr/>
          </p:nvSpPr>
          <p:spPr>
            <a:xfrm>
              <a:off x="6443658" y="4358815"/>
              <a:ext cx="291753" cy="302974"/>
            </a:xfrm>
            <a:custGeom>
              <a:avLst/>
              <a:gdLst>
                <a:gd name="connsiteX0" fmla="*/ 145877 w 291753"/>
                <a:gd name="connsiteY0" fmla="*/ 0 h 302974"/>
                <a:gd name="connsiteX1" fmla="*/ 145877 w 291753"/>
                <a:gd name="connsiteY1" fmla="*/ 0 h 302974"/>
                <a:gd name="connsiteX2" fmla="*/ 145877 w 291753"/>
                <a:gd name="connsiteY2" fmla="*/ 0 h 302974"/>
                <a:gd name="connsiteX3" fmla="*/ 0 w 291753"/>
                <a:gd name="connsiteY3" fmla="*/ 144194 h 302974"/>
                <a:gd name="connsiteX4" fmla="*/ 0 w 291753"/>
                <a:gd name="connsiteY4" fmla="*/ 149243 h 302974"/>
                <a:gd name="connsiteX5" fmla="*/ 10099 w 291753"/>
                <a:gd name="connsiteY5" fmla="*/ 199739 h 302974"/>
                <a:gd name="connsiteX6" fmla="*/ 35347 w 291753"/>
                <a:gd name="connsiteY6" fmla="*/ 241258 h 302974"/>
                <a:gd name="connsiteX7" fmla="*/ 69572 w 291753"/>
                <a:gd name="connsiteY7" fmla="*/ 296803 h 302974"/>
                <a:gd name="connsiteX8" fmla="*/ 79671 w 291753"/>
                <a:gd name="connsiteY8" fmla="*/ 302975 h 302974"/>
                <a:gd name="connsiteX9" fmla="*/ 212082 w 291753"/>
                <a:gd name="connsiteY9" fmla="*/ 302975 h 302974"/>
                <a:gd name="connsiteX10" fmla="*/ 222182 w 291753"/>
                <a:gd name="connsiteY10" fmla="*/ 296803 h 302974"/>
                <a:gd name="connsiteX11" fmla="*/ 256407 w 291753"/>
                <a:gd name="connsiteY11" fmla="*/ 241258 h 302974"/>
                <a:gd name="connsiteX12" fmla="*/ 281654 w 291753"/>
                <a:gd name="connsiteY12" fmla="*/ 199739 h 302974"/>
                <a:gd name="connsiteX13" fmla="*/ 291754 w 291753"/>
                <a:gd name="connsiteY13" fmla="*/ 149243 h 302974"/>
                <a:gd name="connsiteX14" fmla="*/ 291754 w 291753"/>
                <a:gd name="connsiteY14" fmla="*/ 144194 h 302974"/>
                <a:gd name="connsiteX15" fmla="*/ 145877 w 291753"/>
                <a:gd name="connsiteY15" fmla="*/ 0 h 302974"/>
                <a:gd name="connsiteX16" fmla="*/ 258090 w 291753"/>
                <a:gd name="connsiteY16" fmla="*/ 148682 h 302974"/>
                <a:gd name="connsiteX17" fmla="*/ 250235 w 291753"/>
                <a:gd name="connsiteY17" fmla="*/ 187957 h 302974"/>
                <a:gd name="connsiteX18" fmla="*/ 231159 w 291753"/>
                <a:gd name="connsiteY18" fmla="*/ 218815 h 302974"/>
                <a:gd name="connsiteX19" fmla="*/ 198617 w 291753"/>
                <a:gd name="connsiteY19" fmla="*/ 269311 h 302974"/>
                <a:gd name="connsiteX20" fmla="*/ 145877 w 291753"/>
                <a:gd name="connsiteY20" fmla="*/ 269311 h 302974"/>
                <a:gd name="connsiteX21" fmla="*/ 93698 w 291753"/>
                <a:gd name="connsiteY21" fmla="*/ 269311 h 302974"/>
                <a:gd name="connsiteX22" fmla="*/ 61156 w 291753"/>
                <a:gd name="connsiteY22" fmla="*/ 218815 h 302974"/>
                <a:gd name="connsiteX23" fmla="*/ 42080 w 291753"/>
                <a:gd name="connsiteY23" fmla="*/ 187957 h 302974"/>
                <a:gd name="connsiteX24" fmla="*/ 34225 w 291753"/>
                <a:gd name="connsiteY24" fmla="*/ 148682 h 302974"/>
                <a:gd name="connsiteX25" fmla="*/ 34225 w 291753"/>
                <a:gd name="connsiteY25" fmla="*/ 144194 h 302974"/>
                <a:gd name="connsiteX26" fmla="*/ 146438 w 291753"/>
                <a:gd name="connsiteY26" fmla="*/ 33103 h 302974"/>
                <a:gd name="connsiteX27" fmla="*/ 146438 w 291753"/>
                <a:gd name="connsiteY27" fmla="*/ 33103 h 302974"/>
                <a:gd name="connsiteX28" fmla="*/ 146438 w 291753"/>
                <a:gd name="connsiteY28" fmla="*/ 33103 h 302974"/>
                <a:gd name="connsiteX29" fmla="*/ 146438 w 291753"/>
                <a:gd name="connsiteY29" fmla="*/ 33103 h 302974"/>
                <a:gd name="connsiteX30" fmla="*/ 146438 w 291753"/>
                <a:gd name="connsiteY30" fmla="*/ 33103 h 302974"/>
                <a:gd name="connsiteX31" fmla="*/ 146438 w 291753"/>
                <a:gd name="connsiteY31" fmla="*/ 33103 h 302974"/>
                <a:gd name="connsiteX32" fmla="*/ 146438 w 291753"/>
                <a:gd name="connsiteY32" fmla="*/ 33103 h 302974"/>
                <a:gd name="connsiteX33" fmla="*/ 258651 w 291753"/>
                <a:gd name="connsiteY33" fmla="*/ 144194 h 302974"/>
                <a:gd name="connsiteX34" fmla="*/ 258651 w 291753"/>
                <a:gd name="connsiteY34" fmla="*/ 148682 h 302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1753" h="302974">
                  <a:moveTo>
                    <a:pt x="145877" y="0"/>
                  </a:moveTo>
                  <a:cubicBezTo>
                    <a:pt x="145877" y="0"/>
                    <a:pt x="145877" y="0"/>
                    <a:pt x="145877" y="0"/>
                  </a:cubicBezTo>
                  <a:cubicBezTo>
                    <a:pt x="145877" y="0"/>
                    <a:pt x="145877" y="0"/>
                    <a:pt x="145877" y="0"/>
                  </a:cubicBezTo>
                  <a:cubicBezTo>
                    <a:pt x="66206" y="561"/>
                    <a:pt x="1683" y="64522"/>
                    <a:pt x="0" y="144194"/>
                  </a:cubicBezTo>
                  <a:lnTo>
                    <a:pt x="0" y="149243"/>
                  </a:lnTo>
                  <a:cubicBezTo>
                    <a:pt x="561" y="166636"/>
                    <a:pt x="3927" y="183468"/>
                    <a:pt x="10099" y="199739"/>
                  </a:cubicBezTo>
                  <a:cubicBezTo>
                    <a:pt x="16271" y="214888"/>
                    <a:pt x="24687" y="228914"/>
                    <a:pt x="35347" y="241258"/>
                  </a:cubicBezTo>
                  <a:cubicBezTo>
                    <a:pt x="48813" y="255845"/>
                    <a:pt x="63400" y="284460"/>
                    <a:pt x="69572" y="296803"/>
                  </a:cubicBezTo>
                  <a:cubicBezTo>
                    <a:pt x="71255" y="300731"/>
                    <a:pt x="75183" y="302975"/>
                    <a:pt x="79671" y="302975"/>
                  </a:cubicBezTo>
                  <a:lnTo>
                    <a:pt x="212082" y="302975"/>
                  </a:lnTo>
                  <a:cubicBezTo>
                    <a:pt x="216571" y="302975"/>
                    <a:pt x="220498" y="300731"/>
                    <a:pt x="222182" y="296803"/>
                  </a:cubicBezTo>
                  <a:cubicBezTo>
                    <a:pt x="228353" y="284460"/>
                    <a:pt x="242941" y="255845"/>
                    <a:pt x="256407" y="241258"/>
                  </a:cubicBezTo>
                  <a:cubicBezTo>
                    <a:pt x="267067" y="228914"/>
                    <a:pt x="276044" y="214888"/>
                    <a:pt x="281654" y="199739"/>
                  </a:cubicBezTo>
                  <a:cubicBezTo>
                    <a:pt x="287826" y="183468"/>
                    <a:pt x="291193" y="166636"/>
                    <a:pt x="291754" y="149243"/>
                  </a:cubicBezTo>
                  <a:lnTo>
                    <a:pt x="291754" y="144194"/>
                  </a:lnTo>
                  <a:cubicBezTo>
                    <a:pt x="290070" y="64522"/>
                    <a:pt x="225548" y="561"/>
                    <a:pt x="145877" y="0"/>
                  </a:cubicBezTo>
                  <a:close/>
                  <a:moveTo>
                    <a:pt x="258090" y="148682"/>
                  </a:moveTo>
                  <a:cubicBezTo>
                    <a:pt x="257529" y="162148"/>
                    <a:pt x="254723" y="175613"/>
                    <a:pt x="250235" y="187957"/>
                  </a:cubicBezTo>
                  <a:cubicBezTo>
                    <a:pt x="245746" y="199178"/>
                    <a:pt x="239575" y="209838"/>
                    <a:pt x="231159" y="218815"/>
                  </a:cubicBezTo>
                  <a:cubicBezTo>
                    <a:pt x="218254" y="234525"/>
                    <a:pt x="207033" y="251357"/>
                    <a:pt x="198617" y="269311"/>
                  </a:cubicBezTo>
                  <a:lnTo>
                    <a:pt x="145877" y="269311"/>
                  </a:lnTo>
                  <a:lnTo>
                    <a:pt x="93698" y="269311"/>
                  </a:lnTo>
                  <a:cubicBezTo>
                    <a:pt x="84721" y="251357"/>
                    <a:pt x="73499" y="234525"/>
                    <a:pt x="61156" y="218815"/>
                  </a:cubicBezTo>
                  <a:cubicBezTo>
                    <a:pt x="53301" y="209838"/>
                    <a:pt x="46568" y="199178"/>
                    <a:pt x="42080" y="187957"/>
                  </a:cubicBezTo>
                  <a:cubicBezTo>
                    <a:pt x="37030" y="175613"/>
                    <a:pt x="34786" y="162148"/>
                    <a:pt x="34225" y="148682"/>
                  </a:cubicBezTo>
                  <a:lnTo>
                    <a:pt x="34225" y="144194"/>
                  </a:lnTo>
                  <a:cubicBezTo>
                    <a:pt x="35347" y="83038"/>
                    <a:pt x="85282" y="33664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146438" y="33103"/>
                    <a:pt x="146438" y="33103"/>
                    <a:pt x="146438" y="33103"/>
                  </a:cubicBezTo>
                  <a:cubicBezTo>
                    <a:pt x="146438" y="33103"/>
                    <a:pt x="146438" y="33103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207594" y="33664"/>
                    <a:pt x="257529" y="82477"/>
                    <a:pt x="258651" y="144194"/>
                  </a:cubicBezTo>
                  <a:lnTo>
                    <a:pt x="258651" y="14868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4" name="Graphic 23" descr="Gears">
            <a:extLst>
              <a:ext uri="{FF2B5EF4-FFF2-40B4-BE49-F238E27FC236}">
                <a16:creationId xmlns:a16="http://schemas.microsoft.com/office/drawing/2014/main" id="{B55C59A7-7F40-4BAE-B7B7-84CFC54BBA3E}"/>
              </a:ext>
            </a:extLst>
          </p:cNvPr>
          <p:cNvGrpSpPr/>
          <p:nvPr/>
        </p:nvGrpSpPr>
        <p:grpSpPr>
          <a:xfrm>
            <a:off x="6153148" y="4351065"/>
            <a:ext cx="274361" cy="332009"/>
            <a:chOff x="8204197" y="4372842"/>
            <a:chExt cx="365814" cy="442679"/>
          </a:xfrm>
          <a:solidFill>
            <a:srgbClr val="000000"/>
          </a:solidFill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78E4161-5CBC-4DE4-B226-735E8A3A273B}"/>
                </a:ext>
              </a:extLst>
            </p:cNvPr>
            <p:cNvSpPr/>
            <p:nvPr/>
          </p:nvSpPr>
          <p:spPr>
            <a:xfrm>
              <a:off x="8330998" y="4372842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214327 w 239013"/>
                <a:gd name="connsiteY5" fmla="*/ 9313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4687 w 239013"/>
                <a:gd name="connsiteY16" fmla="*/ 44885 h 238452"/>
                <a:gd name="connsiteX17" fmla="*/ 33664 w 239013"/>
                <a:gd name="connsiteY17" fmla="*/ 71255 h 238452"/>
                <a:gd name="connsiteX18" fmla="*/ 24687 w 239013"/>
                <a:gd name="connsiteY18" fmla="*/ 93137 h 238452"/>
                <a:gd name="connsiteX19" fmla="*/ 0 w 239013"/>
                <a:gd name="connsiteY19" fmla="*/ 105480 h 238452"/>
                <a:gd name="connsiteX20" fmla="*/ 0 w 239013"/>
                <a:gd name="connsiteY20" fmla="*/ 133533 h 238452"/>
                <a:gd name="connsiteX21" fmla="*/ 24687 w 239013"/>
                <a:gd name="connsiteY21" fmla="*/ 145877 h 238452"/>
                <a:gd name="connsiteX22" fmla="*/ 33664 w 239013"/>
                <a:gd name="connsiteY22" fmla="*/ 167758 h 238452"/>
                <a:gd name="connsiteX23" fmla="*/ 24687 w 239013"/>
                <a:gd name="connsiteY23" fmla="*/ 194128 h 238452"/>
                <a:gd name="connsiteX24" fmla="*/ 44324 w 239013"/>
                <a:gd name="connsiteY24" fmla="*/ 213766 h 238452"/>
                <a:gd name="connsiteX25" fmla="*/ 70694 w 239013"/>
                <a:gd name="connsiteY25" fmla="*/ 204789 h 238452"/>
                <a:gd name="connsiteX26" fmla="*/ 92576 w 239013"/>
                <a:gd name="connsiteY26" fmla="*/ 213766 h 238452"/>
                <a:gd name="connsiteX27" fmla="*/ 104919 w 239013"/>
                <a:gd name="connsiteY27" fmla="*/ 238452 h 238452"/>
                <a:gd name="connsiteX28" fmla="*/ 132972 w 239013"/>
                <a:gd name="connsiteY28" fmla="*/ 238452 h 238452"/>
                <a:gd name="connsiteX29" fmla="*/ 145316 w 239013"/>
                <a:gd name="connsiteY29" fmla="*/ 213766 h 238452"/>
                <a:gd name="connsiteX30" fmla="*/ 167197 w 239013"/>
                <a:gd name="connsiteY30" fmla="*/ 204789 h 238452"/>
                <a:gd name="connsiteX31" fmla="*/ 193567 w 239013"/>
                <a:gd name="connsiteY31" fmla="*/ 213766 h 238452"/>
                <a:gd name="connsiteX32" fmla="*/ 213766 w 239013"/>
                <a:gd name="connsiteY32" fmla="*/ 194128 h 238452"/>
                <a:gd name="connsiteX33" fmla="*/ 204789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6503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2510" y="161587"/>
                    <a:pt x="119507" y="161587"/>
                  </a:cubicBezTo>
                  <a:close/>
                  <a:moveTo>
                    <a:pt x="214327" y="93137"/>
                  </a:moveTo>
                  <a:cubicBezTo>
                    <a:pt x="212082" y="85282"/>
                    <a:pt x="209277" y="77988"/>
                    <a:pt x="205350" y="71255"/>
                  </a:cubicBez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732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4687" y="44885"/>
                  </a:lnTo>
                  <a:lnTo>
                    <a:pt x="33664" y="71255"/>
                  </a:lnTo>
                  <a:cubicBezTo>
                    <a:pt x="29736" y="77988"/>
                    <a:pt x="26931" y="85282"/>
                    <a:pt x="24687" y="93137"/>
                  </a:cubicBezTo>
                  <a:lnTo>
                    <a:pt x="0" y="105480"/>
                  </a:lnTo>
                  <a:lnTo>
                    <a:pt x="0" y="133533"/>
                  </a:lnTo>
                  <a:lnTo>
                    <a:pt x="24687" y="145877"/>
                  </a:lnTo>
                  <a:cubicBezTo>
                    <a:pt x="26931" y="153732"/>
                    <a:pt x="29736" y="161026"/>
                    <a:pt x="33664" y="167758"/>
                  </a:cubicBezTo>
                  <a:lnTo>
                    <a:pt x="24687" y="194128"/>
                  </a:lnTo>
                  <a:lnTo>
                    <a:pt x="44324" y="213766"/>
                  </a:lnTo>
                  <a:lnTo>
                    <a:pt x="70694" y="204789"/>
                  </a:lnTo>
                  <a:cubicBezTo>
                    <a:pt x="77427" y="208716"/>
                    <a:pt x="84721" y="211521"/>
                    <a:pt x="92576" y="213766"/>
                  </a:cubicBezTo>
                  <a:lnTo>
                    <a:pt x="104919" y="238452"/>
                  </a:lnTo>
                  <a:lnTo>
                    <a:pt x="132972" y="238452"/>
                  </a:lnTo>
                  <a:lnTo>
                    <a:pt x="145316" y="213766"/>
                  </a:lnTo>
                  <a:cubicBezTo>
                    <a:pt x="153171" y="211521"/>
                    <a:pt x="160464" y="208716"/>
                    <a:pt x="167197" y="204789"/>
                  </a:cubicBezTo>
                  <a:lnTo>
                    <a:pt x="193567" y="213766"/>
                  </a:lnTo>
                  <a:lnTo>
                    <a:pt x="213766" y="194128"/>
                  </a:lnTo>
                  <a:lnTo>
                    <a:pt x="204789" y="167758"/>
                  </a:lnTo>
                  <a:cubicBezTo>
                    <a:pt x="208716" y="161026"/>
                    <a:pt x="212082" y="153171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3D17079-1B28-48F5-AF47-E7C9D9C9FE89}"/>
                </a:ext>
              </a:extLst>
            </p:cNvPr>
            <p:cNvSpPr/>
            <p:nvPr/>
          </p:nvSpPr>
          <p:spPr>
            <a:xfrm>
              <a:off x="8204197" y="4577070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119507 w 239013"/>
                <a:gd name="connsiteY5" fmla="*/ 16158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5248 w 239013"/>
                <a:gd name="connsiteY16" fmla="*/ 44324 h 238452"/>
                <a:gd name="connsiteX17" fmla="*/ 33664 w 239013"/>
                <a:gd name="connsiteY17" fmla="*/ 70694 h 238452"/>
                <a:gd name="connsiteX18" fmla="*/ 24687 w 239013"/>
                <a:gd name="connsiteY18" fmla="*/ 92576 h 238452"/>
                <a:gd name="connsiteX19" fmla="*/ 0 w 239013"/>
                <a:gd name="connsiteY19" fmla="*/ 104919 h 238452"/>
                <a:gd name="connsiteX20" fmla="*/ 0 w 239013"/>
                <a:gd name="connsiteY20" fmla="*/ 132972 h 238452"/>
                <a:gd name="connsiteX21" fmla="*/ 24687 w 239013"/>
                <a:gd name="connsiteY21" fmla="*/ 145316 h 238452"/>
                <a:gd name="connsiteX22" fmla="*/ 33664 w 239013"/>
                <a:gd name="connsiteY22" fmla="*/ 167197 h 238452"/>
                <a:gd name="connsiteX23" fmla="*/ 25248 w 239013"/>
                <a:gd name="connsiteY23" fmla="*/ 193567 h 238452"/>
                <a:gd name="connsiteX24" fmla="*/ 44885 w 239013"/>
                <a:gd name="connsiteY24" fmla="*/ 213205 h 238452"/>
                <a:gd name="connsiteX25" fmla="*/ 71255 w 239013"/>
                <a:gd name="connsiteY25" fmla="*/ 204789 h 238452"/>
                <a:gd name="connsiteX26" fmla="*/ 93137 w 239013"/>
                <a:gd name="connsiteY26" fmla="*/ 213766 h 238452"/>
                <a:gd name="connsiteX27" fmla="*/ 105480 w 239013"/>
                <a:gd name="connsiteY27" fmla="*/ 238452 h 238452"/>
                <a:gd name="connsiteX28" fmla="*/ 133533 w 239013"/>
                <a:gd name="connsiteY28" fmla="*/ 238452 h 238452"/>
                <a:gd name="connsiteX29" fmla="*/ 145877 w 239013"/>
                <a:gd name="connsiteY29" fmla="*/ 213766 h 238452"/>
                <a:gd name="connsiteX30" fmla="*/ 167758 w 239013"/>
                <a:gd name="connsiteY30" fmla="*/ 204789 h 238452"/>
                <a:gd name="connsiteX31" fmla="*/ 194128 w 239013"/>
                <a:gd name="connsiteY31" fmla="*/ 213766 h 238452"/>
                <a:gd name="connsiteX32" fmla="*/ 213766 w 239013"/>
                <a:gd name="connsiteY32" fmla="*/ 193567 h 238452"/>
                <a:gd name="connsiteX33" fmla="*/ 205350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  <a:gd name="connsiteX38" fmla="*/ 205350 w 239013"/>
                <a:gd name="connsiteY38" fmla="*/ 71255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5942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3071" y="161587"/>
                    <a:pt x="119507" y="161587"/>
                  </a:cubicBezTo>
                  <a:lnTo>
                    <a:pt x="119507" y="161587"/>
                  </a:lnTo>
                  <a:close/>
                  <a:moveTo>
                    <a:pt x="205350" y="71255"/>
                  </a:move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171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5248" y="44324"/>
                  </a:lnTo>
                  <a:lnTo>
                    <a:pt x="33664" y="70694"/>
                  </a:lnTo>
                  <a:cubicBezTo>
                    <a:pt x="29736" y="77427"/>
                    <a:pt x="26931" y="85282"/>
                    <a:pt x="24687" y="92576"/>
                  </a:cubicBezTo>
                  <a:lnTo>
                    <a:pt x="0" y="104919"/>
                  </a:lnTo>
                  <a:lnTo>
                    <a:pt x="0" y="132972"/>
                  </a:lnTo>
                  <a:lnTo>
                    <a:pt x="24687" y="145316"/>
                  </a:lnTo>
                  <a:cubicBezTo>
                    <a:pt x="26931" y="153171"/>
                    <a:pt x="29736" y="160464"/>
                    <a:pt x="33664" y="167197"/>
                  </a:cubicBezTo>
                  <a:lnTo>
                    <a:pt x="25248" y="193567"/>
                  </a:lnTo>
                  <a:lnTo>
                    <a:pt x="44885" y="213205"/>
                  </a:lnTo>
                  <a:lnTo>
                    <a:pt x="71255" y="204789"/>
                  </a:lnTo>
                  <a:cubicBezTo>
                    <a:pt x="77988" y="208716"/>
                    <a:pt x="85282" y="211521"/>
                    <a:pt x="93137" y="213766"/>
                  </a:cubicBezTo>
                  <a:lnTo>
                    <a:pt x="105480" y="238452"/>
                  </a:lnTo>
                  <a:lnTo>
                    <a:pt x="133533" y="238452"/>
                  </a:lnTo>
                  <a:lnTo>
                    <a:pt x="145877" y="213766"/>
                  </a:lnTo>
                  <a:cubicBezTo>
                    <a:pt x="153732" y="211521"/>
                    <a:pt x="161026" y="208716"/>
                    <a:pt x="167758" y="204789"/>
                  </a:cubicBezTo>
                  <a:lnTo>
                    <a:pt x="194128" y="213766"/>
                  </a:lnTo>
                  <a:lnTo>
                    <a:pt x="213766" y="193567"/>
                  </a:lnTo>
                  <a:lnTo>
                    <a:pt x="205350" y="167758"/>
                  </a:lnTo>
                  <a:cubicBezTo>
                    <a:pt x="209277" y="161026"/>
                    <a:pt x="212082" y="153732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ubicBezTo>
                    <a:pt x="212082" y="85282"/>
                    <a:pt x="209277" y="77988"/>
                    <a:pt x="205350" y="71255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8CC8FD7-15A5-4D54-AE8E-220C1118646B}"/>
              </a:ext>
            </a:extLst>
          </p:cNvPr>
          <p:cNvGrpSpPr/>
          <p:nvPr/>
        </p:nvGrpSpPr>
        <p:grpSpPr>
          <a:xfrm>
            <a:off x="250907" y="1889777"/>
            <a:ext cx="1643208" cy="1567780"/>
            <a:chOff x="332936" y="2555951"/>
            <a:chExt cx="2926080" cy="209037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E3353D6-D6A2-4512-B7AC-F9F15B5611C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8F4B23B-1E65-44F1-8C06-93C4675FD3E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1E3FA1D-33E9-4EC6-B9A3-A21E1B9E5AE3}"/>
              </a:ext>
            </a:extLst>
          </p:cNvPr>
          <p:cNvGrpSpPr/>
          <p:nvPr/>
        </p:nvGrpSpPr>
        <p:grpSpPr>
          <a:xfrm>
            <a:off x="250907" y="4154917"/>
            <a:ext cx="1643208" cy="1567780"/>
            <a:chOff x="332936" y="4580523"/>
            <a:chExt cx="2926080" cy="209037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ED16B72-33D3-41BD-9D66-F18EF8E80B7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E1686EC-1F68-4592-A0A7-6569507493B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A062E6E-EB59-40C7-B02D-9B2F8B228ECA}"/>
              </a:ext>
            </a:extLst>
          </p:cNvPr>
          <p:cNvGrpSpPr/>
          <p:nvPr/>
        </p:nvGrpSpPr>
        <p:grpSpPr>
          <a:xfrm>
            <a:off x="7249886" y="1889777"/>
            <a:ext cx="1643208" cy="1567780"/>
            <a:chOff x="332936" y="2555951"/>
            <a:chExt cx="2926080" cy="2090372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43C52E9-205B-422D-A4C0-AB7F5DD644F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BEEE18E-08AE-4601-A16A-AAEFC5637BF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FDBE767-16B7-49D8-AE4C-07FB7681A7CB}"/>
              </a:ext>
            </a:extLst>
          </p:cNvPr>
          <p:cNvGrpSpPr/>
          <p:nvPr/>
        </p:nvGrpSpPr>
        <p:grpSpPr>
          <a:xfrm>
            <a:off x="7249886" y="4154917"/>
            <a:ext cx="1643208" cy="1567780"/>
            <a:chOff x="332936" y="4580523"/>
            <a:chExt cx="2926080" cy="2090372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191C11C-9B51-4F07-A8EC-7C1E939D75A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6E57FEF-15AF-4421-A529-5A441B73D6D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7" name="Graphic 57" descr="Research">
            <a:extLst>
              <a:ext uri="{FF2B5EF4-FFF2-40B4-BE49-F238E27FC236}">
                <a16:creationId xmlns:a16="http://schemas.microsoft.com/office/drawing/2014/main" id="{10E004BC-7FD5-4D3F-B875-E352303F0EDF}"/>
              </a:ext>
            </a:extLst>
          </p:cNvPr>
          <p:cNvGrpSpPr/>
          <p:nvPr/>
        </p:nvGrpSpPr>
        <p:grpSpPr>
          <a:xfrm>
            <a:off x="143149" y="1948718"/>
            <a:ext cx="315023" cy="315023"/>
            <a:chOff x="334541" y="1537263"/>
            <a:chExt cx="451218" cy="451218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BBB446D-8EB6-45AC-8ED2-DEE778855AB6}"/>
                </a:ext>
              </a:extLst>
            </p:cNvPr>
            <p:cNvSpPr/>
            <p:nvPr/>
          </p:nvSpPr>
          <p:spPr>
            <a:xfrm>
              <a:off x="371199" y="1576271"/>
              <a:ext cx="371904" cy="372374"/>
            </a:xfrm>
            <a:custGeom>
              <a:avLst/>
              <a:gdLst>
                <a:gd name="connsiteX0" fmla="*/ 304105 w 371904"/>
                <a:gd name="connsiteY0" fmla="*/ 257573 h 372374"/>
                <a:gd name="connsiteX1" fmla="*/ 274964 w 371904"/>
                <a:gd name="connsiteY1" fmla="*/ 248643 h 372374"/>
                <a:gd name="connsiteX2" fmla="*/ 253813 w 371904"/>
                <a:gd name="connsiteY2" fmla="*/ 227962 h 372374"/>
                <a:gd name="connsiteX3" fmla="*/ 282954 w 371904"/>
                <a:gd name="connsiteY3" fmla="*/ 142418 h 372374"/>
                <a:gd name="connsiteX4" fmla="*/ 141948 w 371904"/>
                <a:gd name="connsiteY4" fmla="*/ 3 h 372374"/>
                <a:gd name="connsiteX5" fmla="*/ 3 w 371904"/>
                <a:gd name="connsiteY5" fmla="*/ 141008 h 372374"/>
                <a:gd name="connsiteX6" fmla="*/ 141008 w 371904"/>
                <a:gd name="connsiteY6" fmla="*/ 282954 h 372374"/>
                <a:gd name="connsiteX7" fmla="*/ 227492 w 371904"/>
                <a:gd name="connsiteY7" fmla="*/ 253813 h 372374"/>
                <a:gd name="connsiteX8" fmla="*/ 248172 w 371904"/>
                <a:gd name="connsiteY8" fmla="*/ 274494 h 372374"/>
                <a:gd name="connsiteX9" fmla="*/ 257103 w 371904"/>
                <a:gd name="connsiteY9" fmla="*/ 304105 h 372374"/>
                <a:gd name="connsiteX10" fmla="*/ 315855 w 371904"/>
                <a:gd name="connsiteY10" fmla="*/ 362857 h 372374"/>
                <a:gd name="connsiteX11" fmla="*/ 362387 w 371904"/>
                <a:gd name="connsiteY11" fmla="*/ 362857 h 372374"/>
                <a:gd name="connsiteX12" fmla="*/ 362387 w 371904"/>
                <a:gd name="connsiteY12" fmla="*/ 316325 h 372374"/>
                <a:gd name="connsiteX13" fmla="*/ 304105 w 371904"/>
                <a:gd name="connsiteY13" fmla="*/ 257573 h 372374"/>
                <a:gd name="connsiteX14" fmla="*/ 141948 w 371904"/>
                <a:gd name="connsiteY14" fmla="*/ 254753 h 372374"/>
                <a:gd name="connsiteX15" fmla="*/ 29144 w 371904"/>
                <a:gd name="connsiteY15" fmla="*/ 141948 h 372374"/>
                <a:gd name="connsiteX16" fmla="*/ 141948 w 371904"/>
                <a:gd name="connsiteY16" fmla="*/ 29144 h 372374"/>
                <a:gd name="connsiteX17" fmla="*/ 254753 w 371904"/>
                <a:gd name="connsiteY17" fmla="*/ 141948 h 372374"/>
                <a:gd name="connsiteX18" fmla="*/ 141948 w 371904"/>
                <a:gd name="connsiteY18" fmla="*/ 254753 h 37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904" h="372374">
                  <a:moveTo>
                    <a:pt x="304105" y="257573"/>
                  </a:moveTo>
                  <a:cubicBezTo>
                    <a:pt x="296584" y="250053"/>
                    <a:pt x="285304" y="246292"/>
                    <a:pt x="274964" y="248643"/>
                  </a:cubicBezTo>
                  <a:lnTo>
                    <a:pt x="253813" y="227962"/>
                  </a:lnTo>
                  <a:cubicBezTo>
                    <a:pt x="272613" y="203521"/>
                    <a:pt x="282954" y="173440"/>
                    <a:pt x="282954" y="142418"/>
                  </a:cubicBezTo>
                  <a:cubicBezTo>
                    <a:pt x="283424" y="63925"/>
                    <a:pt x="219971" y="473"/>
                    <a:pt x="141948" y="3"/>
                  </a:cubicBezTo>
                  <a:cubicBezTo>
                    <a:pt x="63925" y="-467"/>
                    <a:pt x="473" y="62985"/>
                    <a:pt x="3" y="141008"/>
                  </a:cubicBezTo>
                  <a:cubicBezTo>
                    <a:pt x="-467" y="219031"/>
                    <a:pt x="62985" y="282484"/>
                    <a:pt x="141008" y="282954"/>
                  </a:cubicBezTo>
                  <a:cubicBezTo>
                    <a:pt x="172029" y="282954"/>
                    <a:pt x="202581" y="272613"/>
                    <a:pt x="227492" y="253813"/>
                  </a:cubicBezTo>
                  <a:lnTo>
                    <a:pt x="248172" y="274494"/>
                  </a:lnTo>
                  <a:cubicBezTo>
                    <a:pt x="246292" y="285304"/>
                    <a:pt x="249583" y="296114"/>
                    <a:pt x="257103" y="304105"/>
                  </a:cubicBezTo>
                  <a:lnTo>
                    <a:pt x="315855" y="362857"/>
                  </a:lnTo>
                  <a:cubicBezTo>
                    <a:pt x="328546" y="375548"/>
                    <a:pt x="349697" y="375548"/>
                    <a:pt x="362387" y="362857"/>
                  </a:cubicBezTo>
                  <a:cubicBezTo>
                    <a:pt x="375078" y="350167"/>
                    <a:pt x="375078" y="329016"/>
                    <a:pt x="362387" y="316325"/>
                  </a:cubicBezTo>
                  <a:lnTo>
                    <a:pt x="304105" y="257573"/>
                  </a:lnTo>
                  <a:close/>
                  <a:moveTo>
                    <a:pt x="141948" y="254753"/>
                  </a:moveTo>
                  <a:cubicBezTo>
                    <a:pt x="79436" y="254753"/>
                    <a:pt x="29144" y="204461"/>
                    <a:pt x="29144" y="141948"/>
                  </a:cubicBezTo>
                  <a:cubicBezTo>
                    <a:pt x="29144" y="79436"/>
                    <a:pt x="79436" y="29144"/>
                    <a:pt x="141948" y="29144"/>
                  </a:cubicBezTo>
                  <a:cubicBezTo>
                    <a:pt x="204461" y="29144"/>
                    <a:pt x="254753" y="79436"/>
                    <a:pt x="254753" y="141948"/>
                  </a:cubicBezTo>
                  <a:cubicBezTo>
                    <a:pt x="254753" y="203991"/>
                    <a:pt x="203991" y="254753"/>
                    <a:pt x="141948" y="25475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6911413-44FD-4E17-9410-591540984C16}"/>
                </a:ext>
              </a:extLst>
            </p:cNvPr>
            <p:cNvSpPr/>
            <p:nvPr/>
          </p:nvSpPr>
          <p:spPr>
            <a:xfrm>
              <a:off x="412094" y="1646127"/>
              <a:ext cx="202578" cy="148706"/>
            </a:xfrm>
            <a:custGeom>
              <a:avLst/>
              <a:gdLst>
                <a:gd name="connsiteX0" fmla="*/ 202108 w 202578"/>
                <a:gd name="connsiteY0" fmla="*/ 65043 h 148706"/>
                <a:gd name="connsiteX1" fmla="*/ 175317 w 202578"/>
                <a:gd name="connsiteY1" fmla="*/ 65043 h 148706"/>
                <a:gd name="connsiteX2" fmla="*/ 169207 w 202578"/>
                <a:gd name="connsiteY2" fmla="*/ 68803 h 148706"/>
                <a:gd name="connsiteX3" fmla="*/ 151346 w 202578"/>
                <a:gd name="connsiteY3" fmla="*/ 88074 h 148706"/>
                <a:gd name="connsiteX4" fmla="*/ 136305 w 202578"/>
                <a:gd name="connsiteY4" fmla="*/ 35902 h 148706"/>
                <a:gd name="connsiteX5" fmla="*/ 125965 w 202578"/>
                <a:gd name="connsiteY5" fmla="*/ 30261 h 148706"/>
                <a:gd name="connsiteX6" fmla="*/ 120325 w 202578"/>
                <a:gd name="connsiteY6" fmla="*/ 35432 h 148706"/>
                <a:gd name="connsiteX7" fmla="*/ 92124 w 202578"/>
                <a:gd name="connsiteY7" fmla="*/ 110164 h 148706"/>
                <a:gd name="connsiteX8" fmla="*/ 72853 w 202578"/>
                <a:gd name="connsiteY8" fmla="*/ 6760 h 148706"/>
                <a:gd name="connsiteX9" fmla="*/ 63453 w 202578"/>
                <a:gd name="connsiteY9" fmla="*/ 180 h 148706"/>
                <a:gd name="connsiteX10" fmla="*/ 56872 w 202578"/>
                <a:gd name="connsiteY10" fmla="*/ 5820 h 148706"/>
                <a:gd name="connsiteX11" fmla="*/ 36661 w 202578"/>
                <a:gd name="connsiteY11" fmla="*/ 65043 h 148706"/>
                <a:gd name="connsiteX12" fmla="*/ 0 w 202578"/>
                <a:gd name="connsiteY12" fmla="*/ 65043 h 148706"/>
                <a:gd name="connsiteX13" fmla="*/ 0 w 202578"/>
                <a:gd name="connsiteY13" fmla="*/ 83843 h 148706"/>
                <a:gd name="connsiteX14" fmla="*/ 42772 w 202578"/>
                <a:gd name="connsiteY14" fmla="*/ 83843 h 148706"/>
                <a:gd name="connsiteX15" fmla="*/ 50762 w 202578"/>
                <a:gd name="connsiteY15" fmla="*/ 76793 h 148706"/>
                <a:gd name="connsiteX16" fmla="*/ 62512 w 202578"/>
                <a:gd name="connsiteY16" fmla="*/ 41072 h 148706"/>
                <a:gd name="connsiteX17" fmla="*/ 81313 w 202578"/>
                <a:gd name="connsiteY17" fmla="*/ 142126 h 148706"/>
                <a:gd name="connsiteX18" fmla="*/ 88834 w 202578"/>
                <a:gd name="connsiteY18" fmla="*/ 148706 h 148706"/>
                <a:gd name="connsiteX19" fmla="*/ 89774 w 202578"/>
                <a:gd name="connsiteY19" fmla="*/ 148706 h 148706"/>
                <a:gd name="connsiteX20" fmla="*/ 97764 w 202578"/>
                <a:gd name="connsiteY20" fmla="*/ 143536 h 148706"/>
                <a:gd name="connsiteX21" fmla="*/ 127845 w 202578"/>
                <a:gd name="connsiteY21" fmla="*/ 64573 h 148706"/>
                <a:gd name="connsiteX22" fmla="*/ 140066 w 202578"/>
                <a:gd name="connsiteY22" fmla="*/ 106874 h 148706"/>
                <a:gd name="connsiteX23" fmla="*/ 150406 w 202578"/>
                <a:gd name="connsiteY23" fmla="*/ 112515 h 148706"/>
                <a:gd name="connsiteX24" fmla="*/ 154166 w 202578"/>
                <a:gd name="connsiteY24" fmla="*/ 110164 h 148706"/>
                <a:gd name="connsiteX25" fmla="*/ 179547 w 202578"/>
                <a:gd name="connsiteY25" fmla="*/ 83843 h 148706"/>
                <a:gd name="connsiteX26" fmla="*/ 202578 w 202578"/>
                <a:gd name="connsiteY26" fmla="*/ 83843 h 148706"/>
                <a:gd name="connsiteX27" fmla="*/ 202578 w 202578"/>
                <a:gd name="connsiteY27" fmla="*/ 65043 h 14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2578" h="148706">
                  <a:moveTo>
                    <a:pt x="202108" y="65043"/>
                  </a:moveTo>
                  <a:lnTo>
                    <a:pt x="175317" y="65043"/>
                  </a:lnTo>
                  <a:cubicBezTo>
                    <a:pt x="172967" y="65513"/>
                    <a:pt x="170617" y="66923"/>
                    <a:pt x="169207" y="68803"/>
                  </a:cubicBezTo>
                  <a:lnTo>
                    <a:pt x="151346" y="88074"/>
                  </a:lnTo>
                  <a:lnTo>
                    <a:pt x="136305" y="35902"/>
                  </a:lnTo>
                  <a:cubicBezTo>
                    <a:pt x="134895" y="31671"/>
                    <a:pt x="130195" y="28851"/>
                    <a:pt x="125965" y="30261"/>
                  </a:cubicBezTo>
                  <a:cubicBezTo>
                    <a:pt x="123615" y="31201"/>
                    <a:pt x="121265" y="32611"/>
                    <a:pt x="120325" y="35432"/>
                  </a:cubicBezTo>
                  <a:lnTo>
                    <a:pt x="92124" y="110164"/>
                  </a:lnTo>
                  <a:lnTo>
                    <a:pt x="72853" y="6760"/>
                  </a:lnTo>
                  <a:cubicBezTo>
                    <a:pt x="71913" y="2060"/>
                    <a:pt x="67683" y="-760"/>
                    <a:pt x="63453" y="180"/>
                  </a:cubicBezTo>
                  <a:cubicBezTo>
                    <a:pt x="60632" y="650"/>
                    <a:pt x="58282" y="3000"/>
                    <a:pt x="56872" y="5820"/>
                  </a:cubicBezTo>
                  <a:lnTo>
                    <a:pt x="36661" y="65043"/>
                  </a:lnTo>
                  <a:lnTo>
                    <a:pt x="0" y="65043"/>
                  </a:lnTo>
                  <a:lnTo>
                    <a:pt x="0" y="83843"/>
                  </a:lnTo>
                  <a:lnTo>
                    <a:pt x="42772" y="83843"/>
                  </a:lnTo>
                  <a:cubicBezTo>
                    <a:pt x="46532" y="83373"/>
                    <a:pt x="49822" y="80553"/>
                    <a:pt x="50762" y="76793"/>
                  </a:cubicBezTo>
                  <a:lnTo>
                    <a:pt x="62512" y="41072"/>
                  </a:lnTo>
                  <a:lnTo>
                    <a:pt x="81313" y="142126"/>
                  </a:lnTo>
                  <a:cubicBezTo>
                    <a:pt x="81783" y="145886"/>
                    <a:pt x="85073" y="148706"/>
                    <a:pt x="88834" y="148706"/>
                  </a:cubicBezTo>
                  <a:lnTo>
                    <a:pt x="89774" y="148706"/>
                  </a:lnTo>
                  <a:cubicBezTo>
                    <a:pt x="93064" y="148706"/>
                    <a:pt x="96354" y="146826"/>
                    <a:pt x="97764" y="143536"/>
                  </a:cubicBezTo>
                  <a:lnTo>
                    <a:pt x="127845" y="64573"/>
                  </a:lnTo>
                  <a:lnTo>
                    <a:pt x="140066" y="106874"/>
                  </a:lnTo>
                  <a:cubicBezTo>
                    <a:pt x="141476" y="111105"/>
                    <a:pt x="145706" y="113925"/>
                    <a:pt x="150406" y="112515"/>
                  </a:cubicBezTo>
                  <a:cubicBezTo>
                    <a:pt x="151816" y="112045"/>
                    <a:pt x="153226" y="111105"/>
                    <a:pt x="154166" y="110164"/>
                  </a:cubicBezTo>
                  <a:lnTo>
                    <a:pt x="179547" y="83843"/>
                  </a:lnTo>
                  <a:lnTo>
                    <a:pt x="202578" y="83843"/>
                  </a:lnTo>
                  <a:lnTo>
                    <a:pt x="202578" y="6504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0" name="Graphic 58" descr="Eye">
            <a:extLst>
              <a:ext uri="{FF2B5EF4-FFF2-40B4-BE49-F238E27FC236}">
                <a16:creationId xmlns:a16="http://schemas.microsoft.com/office/drawing/2014/main" id="{1979F856-4B51-46B4-A7B6-B1087CF670A0}"/>
              </a:ext>
            </a:extLst>
          </p:cNvPr>
          <p:cNvGrpSpPr/>
          <p:nvPr/>
        </p:nvGrpSpPr>
        <p:grpSpPr>
          <a:xfrm>
            <a:off x="146090" y="4219899"/>
            <a:ext cx="315023" cy="315023"/>
            <a:chOff x="334541" y="3751127"/>
            <a:chExt cx="451218" cy="451218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50BED9BD-0E0D-458F-B758-E6F75EA4122F}"/>
                </a:ext>
              </a:extLst>
            </p:cNvPr>
            <p:cNvSpPr/>
            <p:nvPr/>
          </p:nvSpPr>
          <p:spPr>
            <a:xfrm>
              <a:off x="372305" y="3863931"/>
              <a:ext cx="375739" cy="225609"/>
            </a:xfrm>
            <a:custGeom>
              <a:avLst/>
              <a:gdLst>
                <a:gd name="connsiteX0" fmla="*/ 253177 w 375739"/>
                <a:gd name="connsiteY0" fmla="*/ 180487 h 225609"/>
                <a:gd name="connsiteX1" fmla="*/ 256937 w 375739"/>
                <a:gd name="connsiteY1" fmla="*/ 49352 h 225609"/>
                <a:gd name="connsiteX2" fmla="*/ 342480 w 375739"/>
                <a:gd name="connsiteY2" fmla="*/ 117975 h 225609"/>
                <a:gd name="connsiteX3" fmla="*/ 253177 w 375739"/>
                <a:gd name="connsiteY3" fmla="*/ 180487 h 225609"/>
                <a:gd name="connsiteX4" fmla="*/ 68459 w 375739"/>
                <a:gd name="connsiteY4" fmla="*/ 83663 h 225609"/>
                <a:gd name="connsiteX5" fmla="*/ 118281 w 375739"/>
                <a:gd name="connsiteY5" fmla="*/ 49822 h 225609"/>
                <a:gd name="connsiteX6" fmla="*/ 122511 w 375739"/>
                <a:gd name="connsiteY6" fmla="*/ 180487 h 225609"/>
                <a:gd name="connsiteX7" fmla="*/ 33208 w 375739"/>
                <a:gd name="connsiteY7" fmla="*/ 117975 h 225609"/>
                <a:gd name="connsiteX8" fmla="*/ 68459 w 375739"/>
                <a:gd name="connsiteY8" fmla="*/ 83663 h 225609"/>
                <a:gd name="connsiteX9" fmla="*/ 68459 w 375739"/>
                <a:gd name="connsiteY9" fmla="*/ 83663 h 225609"/>
                <a:gd name="connsiteX10" fmla="*/ 187844 w 375739"/>
                <a:gd name="connsiteY10" fmla="*/ 188008 h 225609"/>
                <a:gd name="connsiteX11" fmla="*/ 112641 w 375739"/>
                <a:gd name="connsiteY11" fmla="*/ 112805 h 225609"/>
                <a:gd name="connsiteX12" fmla="*/ 187844 w 375739"/>
                <a:gd name="connsiteY12" fmla="*/ 37602 h 225609"/>
                <a:gd name="connsiteX13" fmla="*/ 263047 w 375739"/>
                <a:gd name="connsiteY13" fmla="*/ 112805 h 225609"/>
                <a:gd name="connsiteX14" fmla="*/ 187844 w 375739"/>
                <a:gd name="connsiteY14" fmla="*/ 188008 h 225609"/>
                <a:gd name="connsiteX15" fmla="*/ 370681 w 375739"/>
                <a:gd name="connsiteY15" fmla="*/ 104814 h 225609"/>
                <a:gd name="connsiteX16" fmla="*/ 187844 w 375739"/>
                <a:gd name="connsiteY16" fmla="*/ 0 h 225609"/>
                <a:gd name="connsiteX17" fmla="*/ 5007 w 375739"/>
                <a:gd name="connsiteY17" fmla="*/ 104814 h 225609"/>
                <a:gd name="connsiteX18" fmla="*/ 5947 w 375739"/>
                <a:gd name="connsiteY18" fmla="*/ 133015 h 225609"/>
                <a:gd name="connsiteX19" fmla="*/ 187844 w 375739"/>
                <a:gd name="connsiteY19" fmla="*/ 225609 h 225609"/>
                <a:gd name="connsiteX20" fmla="*/ 370211 w 375739"/>
                <a:gd name="connsiteY20" fmla="*/ 133015 h 225609"/>
                <a:gd name="connsiteX21" fmla="*/ 370681 w 375739"/>
                <a:gd name="connsiteY21" fmla="*/ 104814 h 225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5739" h="225609">
                  <a:moveTo>
                    <a:pt x="253177" y="180487"/>
                  </a:moveTo>
                  <a:cubicBezTo>
                    <a:pt x="289838" y="145236"/>
                    <a:pt x="291718" y="86953"/>
                    <a:pt x="256937" y="49352"/>
                  </a:cubicBezTo>
                  <a:cubicBezTo>
                    <a:pt x="294068" y="68623"/>
                    <a:pt x="324619" y="98234"/>
                    <a:pt x="342480" y="117975"/>
                  </a:cubicBezTo>
                  <a:cubicBezTo>
                    <a:pt x="323679" y="136305"/>
                    <a:pt x="291718" y="163567"/>
                    <a:pt x="253177" y="180487"/>
                  </a:cubicBezTo>
                  <a:close/>
                  <a:moveTo>
                    <a:pt x="68459" y="83663"/>
                  </a:moveTo>
                  <a:cubicBezTo>
                    <a:pt x="83970" y="70503"/>
                    <a:pt x="100421" y="59222"/>
                    <a:pt x="118281" y="49822"/>
                  </a:cubicBezTo>
                  <a:cubicBezTo>
                    <a:pt x="83970" y="87423"/>
                    <a:pt x="85850" y="145236"/>
                    <a:pt x="122511" y="180487"/>
                  </a:cubicBezTo>
                  <a:cubicBezTo>
                    <a:pt x="83970" y="163567"/>
                    <a:pt x="51539" y="136305"/>
                    <a:pt x="33208" y="117975"/>
                  </a:cubicBezTo>
                  <a:cubicBezTo>
                    <a:pt x="44018" y="105754"/>
                    <a:pt x="55769" y="94474"/>
                    <a:pt x="68459" y="83663"/>
                  </a:cubicBezTo>
                  <a:lnTo>
                    <a:pt x="68459" y="83663"/>
                  </a:lnTo>
                  <a:close/>
                  <a:moveTo>
                    <a:pt x="187844" y="188008"/>
                  </a:moveTo>
                  <a:cubicBezTo>
                    <a:pt x="146482" y="188008"/>
                    <a:pt x="112641" y="154166"/>
                    <a:pt x="112641" y="112805"/>
                  </a:cubicBezTo>
                  <a:cubicBezTo>
                    <a:pt x="112641" y="71443"/>
                    <a:pt x="146482" y="37602"/>
                    <a:pt x="187844" y="37602"/>
                  </a:cubicBezTo>
                  <a:cubicBezTo>
                    <a:pt x="229206" y="37602"/>
                    <a:pt x="263047" y="71443"/>
                    <a:pt x="263047" y="112805"/>
                  </a:cubicBezTo>
                  <a:cubicBezTo>
                    <a:pt x="263047" y="154166"/>
                    <a:pt x="229206" y="188008"/>
                    <a:pt x="187844" y="188008"/>
                  </a:cubicBezTo>
                  <a:close/>
                  <a:moveTo>
                    <a:pt x="370681" y="104814"/>
                  </a:moveTo>
                  <a:cubicBezTo>
                    <a:pt x="343420" y="72853"/>
                    <a:pt x="271977" y="0"/>
                    <a:pt x="187844" y="0"/>
                  </a:cubicBezTo>
                  <a:cubicBezTo>
                    <a:pt x="103711" y="0"/>
                    <a:pt x="32268" y="72853"/>
                    <a:pt x="5007" y="104814"/>
                  </a:cubicBezTo>
                  <a:cubicBezTo>
                    <a:pt x="-2044" y="113275"/>
                    <a:pt x="-1574" y="125025"/>
                    <a:pt x="5947" y="133015"/>
                  </a:cubicBezTo>
                  <a:cubicBezTo>
                    <a:pt x="33678" y="162156"/>
                    <a:pt x="104651" y="225609"/>
                    <a:pt x="187844" y="225609"/>
                  </a:cubicBezTo>
                  <a:cubicBezTo>
                    <a:pt x="271037" y="225609"/>
                    <a:pt x="342010" y="162156"/>
                    <a:pt x="370211" y="133015"/>
                  </a:cubicBezTo>
                  <a:cubicBezTo>
                    <a:pt x="377262" y="125495"/>
                    <a:pt x="377732" y="113275"/>
                    <a:pt x="370681" y="10481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A1AAB194-6251-4003-BA78-4AA94AAB6211}"/>
                </a:ext>
              </a:extLst>
            </p:cNvPr>
            <p:cNvSpPr/>
            <p:nvPr/>
          </p:nvSpPr>
          <p:spPr>
            <a:xfrm>
              <a:off x="513148" y="3929734"/>
              <a:ext cx="94003" cy="94003"/>
            </a:xfrm>
            <a:custGeom>
              <a:avLst/>
              <a:gdLst>
                <a:gd name="connsiteX0" fmla="*/ 94004 w 94003"/>
                <a:gd name="connsiteY0" fmla="*/ 47002 h 94003"/>
                <a:gd name="connsiteX1" fmla="*/ 47002 w 94003"/>
                <a:gd name="connsiteY1" fmla="*/ 94004 h 94003"/>
                <a:gd name="connsiteX2" fmla="*/ 0 w 94003"/>
                <a:gd name="connsiteY2" fmla="*/ 47002 h 94003"/>
                <a:gd name="connsiteX3" fmla="*/ 47002 w 94003"/>
                <a:gd name="connsiteY3" fmla="*/ 0 h 94003"/>
                <a:gd name="connsiteX4" fmla="*/ 94004 w 94003"/>
                <a:gd name="connsiteY4" fmla="*/ 47002 h 94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003" h="94003">
                  <a:moveTo>
                    <a:pt x="94004" y="47002"/>
                  </a:moveTo>
                  <a:cubicBezTo>
                    <a:pt x="94004" y="72960"/>
                    <a:pt x="72960" y="94004"/>
                    <a:pt x="47002" y="94004"/>
                  </a:cubicBezTo>
                  <a:cubicBezTo>
                    <a:pt x="21043" y="94004"/>
                    <a:pt x="0" y="72960"/>
                    <a:pt x="0" y="47002"/>
                  </a:cubicBezTo>
                  <a:cubicBezTo>
                    <a:pt x="0" y="21043"/>
                    <a:pt x="21043" y="0"/>
                    <a:pt x="47002" y="0"/>
                  </a:cubicBezTo>
                  <a:cubicBezTo>
                    <a:pt x="72960" y="0"/>
                    <a:pt x="94004" y="21043"/>
                    <a:pt x="94004" y="4700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3" name="Graphic 59" descr="Lightbulb">
            <a:extLst>
              <a:ext uri="{FF2B5EF4-FFF2-40B4-BE49-F238E27FC236}">
                <a16:creationId xmlns:a16="http://schemas.microsoft.com/office/drawing/2014/main" id="{05EA9407-47C9-45A1-A5A1-F9D0DBCE5975}"/>
              </a:ext>
            </a:extLst>
          </p:cNvPr>
          <p:cNvGrpSpPr/>
          <p:nvPr/>
        </p:nvGrpSpPr>
        <p:grpSpPr>
          <a:xfrm>
            <a:off x="8660235" y="1948428"/>
            <a:ext cx="315023" cy="315023"/>
            <a:chOff x="11413760" y="1503570"/>
            <a:chExt cx="451218" cy="451218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DAD304CB-9028-46E4-95DE-758E0CFDAA62}"/>
                </a:ext>
              </a:extLst>
            </p:cNvPr>
            <p:cNvSpPr/>
            <p:nvPr/>
          </p:nvSpPr>
          <p:spPr>
            <a:xfrm>
              <a:off x="11578266" y="1804382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D4742D7-65AE-4349-AD7C-F37D57137E5D}"/>
                </a:ext>
              </a:extLst>
            </p:cNvPr>
            <p:cNvSpPr/>
            <p:nvPr/>
          </p:nvSpPr>
          <p:spPr>
            <a:xfrm>
              <a:off x="11578266" y="1851383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00EA6912-DEAB-4E75-90C3-BF61FEC6B34A}"/>
                </a:ext>
              </a:extLst>
            </p:cNvPr>
            <p:cNvSpPr/>
            <p:nvPr/>
          </p:nvSpPr>
          <p:spPr>
            <a:xfrm>
              <a:off x="11608817" y="1898385"/>
              <a:ext cx="61102" cy="28201"/>
            </a:xfrm>
            <a:custGeom>
              <a:avLst/>
              <a:gdLst>
                <a:gd name="connsiteX0" fmla="*/ 0 w 61102"/>
                <a:gd name="connsiteY0" fmla="*/ 0 h 28201"/>
                <a:gd name="connsiteX1" fmla="*/ 30551 w 61102"/>
                <a:gd name="connsiteY1" fmla="*/ 28201 h 28201"/>
                <a:gd name="connsiteX2" fmla="*/ 61102 w 61102"/>
                <a:gd name="connsiteY2" fmla="*/ 0 h 28201"/>
                <a:gd name="connsiteX3" fmla="*/ 0 w 61102"/>
                <a:gd name="connsiteY3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02" h="28201">
                  <a:moveTo>
                    <a:pt x="0" y="0"/>
                  </a:moveTo>
                  <a:cubicBezTo>
                    <a:pt x="1410" y="15981"/>
                    <a:pt x="14571" y="28201"/>
                    <a:pt x="30551" y="28201"/>
                  </a:cubicBezTo>
                  <a:cubicBezTo>
                    <a:pt x="46532" y="28201"/>
                    <a:pt x="59692" y="15981"/>
                    <a:pt x="6110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50743015-0A19-41C6-85F8-269D2D907AB1}"/>
                </a:ext>
              </a:extLst>
            </p:cNvPr>
            <p:cNvSpPr/>
            <p:nvPr/>
          </p:nvSpPr>
          <p:spPr>
            <a:xfrm>
              <a:off x="11517164" y="1531771"/>
              <a:ext cx="244409" cy="253810"/>
            </a:xfrm>
            <a:custGeom>
              <a:avLst/>
              <a:gdLst>
                <a:gd name="connsiteX0" fmla="*/ 122205 w 244409"/>
                <a:gd name="connsiteY0" fmla="*/ 0 h 253810"/>
                <a:gd name="connsiteX1" fmla="*/ 122205 w 244409"/>
                <a:gd name="connsiteY1" fmla="*/ 0 h 253810"/>
                <a:gd name="connsiteX2" fmla="*/ 122205 w 244409"/>
                <a:gd name="connsiteY2" fmla="*/ 0 h 253810"/>
                <a:gd name="connsiteX3" fmla="*/ 0 w 244409"/>
                <a:gd name="connsiteY3" fmla="*/ 120795 h 253810"/>
                <a:gd name="connsiteX4" fmla="*/ 0 w 244409"/>
                <a:gd name="connsiteY4" fmla="*/ 125025 h 253810"/>
                <a:gd name="connsiteX5" fmla="*/ 8460 w 244409"/>
                <a:gd name="connsiteY5" fmla="*/ 167327 h 253810"/>
                <a:gd name="connsiteX6" fmla="*/ 29611 w 244409"/>
                <a:gd name="connsiteY6" fmla="*/ 202108 h 253810"/>
                <a:gd name="connsiteX7" fmla="*/ 58282 w 244409"/>
                <a:gd name="connsiteY7" fmla="*/ 248640 h 253810"/>
                <a:gd name="connsiteX8" fmla="*/ 66743 w 244409"/>
                <a:gd name="connsiteY8" fmla="*/ 253810 h 253810"/>
                <a:gd name="connsiteX9" fmla="*/ 177667 w 244409"/>
                <a:gd name="connsiteY9" fmla="*/ 253810 h 253810"/>
                <a:gd name="connsiteX10" fmla="*/ 186127 w 244409"/>
                <a:gd name="connsiteY10" fmla="*/ 248640 h 253810"/>
                <a:gd name="connsiteX11" fmla="*/ 214799 w 244409"/>
                <a:gd name="connsiteY11" fmla="*/ 202108 h 253810"/>
                <a:gd name="connsiteX12" fmla="*/ 235949 w 244409"/>
                <a:gd name="connsiteY12" fmla="*/ 167327 h 253810"/>
                <a:gd name="connsiteX13" fmla="*/ 244410 w 244409"/>
                <a:gd name="connsiteY13" fmla="*/ 125025 h 253810"/>
                <a:gd name="connsiteX14" fmla="*/ 244410 w 244409"/>
                <a:gd name="connsiteY14" fmla="*/ 120795 h 253810"/>
                <a:gd name="connsiteX15" fmla="*/ 122205 w 244409"/>
                <a:gd name="connsiteY15" fmla="*/ 0 h 253810"/>
                <a:gd name="connsiteX16" fmla="*/ 216209 w 244409"/>
                <a:gd name="connsiteY16" fmla="*/ 124555 h 253810"/>
                <a:gd name="connsiteX17" fmla="*/ 209628 w 244409"/>
                <a:gd name="connsiteY17" fmla="*/ 157456 h 253810"/>
                <a:gd name="connsiteX18" fmla="*/ 193648 w 244409"/>
                <a:gd name="connsiteY18" fmla="*/ 183307 h 253810"/>
                <a:gd name="connsiteX19" fmla="*/ 166387 w 244409"/>
                <a:gd name="connsiteY19" fmla="*/ 225609 h 253810"/>
                <a:gd name="connsiteX20" fmla="*/ 122205 w 244409"/>
                <a:gd name="connsiteY20" fmla="*/ 225609 h 253810"/>
                <a:gd name="connsiteX21" fmla="*/ 78493 w 244409"/>
                <a:gd name="connsiteY21" fmla="*/ 225609 h 253810"/>
                <a:gd name="connsiteX22" fmla="*/ 51232 w 244409"/>
                <a:gd name="connsiteY22" fmla="*/ 183307 h 253810"/>
                <a:gd name="connsiteX23" fmla="*/ 35251 w 244409"/>
                <a:gd name="connsiteY23" fmla="*/ 157456 h 253810"/>
                <a:gd name="connsiteX24" fmla="*/ 28671 w 244409"/>
                <a:gd name="connsiteY24" fmla="*/ 124555 h 253810"/>
                <a:gd name="connsiteX25" fmla="*/ 28671 w 244409"/>
                <a:gd name="connsiteY25" fmla="*/ 120795 h 253810"/>
                <a:gd name="connsiteX26" fmla="*/ 122675 w 244409"/>
                <a:gd name="connsiteY26" fmla="*/ 27731 h 253810"/>
                <a:gd name="connsiteX27" fmla="*/ 122675 w 244409"/>
                <a:gd name="connsiteY27" fmla="*/ 27731 h 253810"/>
                <a:gd name="connsiteX28" fmla="*/ 122675 w 244409"/>
                <a:gd name="connsiteY28" fmla="*/ 27731 h 253810"/>
                <a:gd name="connsiteX29" fmla="*/ 122675 w 244409"/>
                <a:gd name="connsiteY29" fmla="*/ 27731 h 253810"/>
                <a:gd name="connsiteX30" fmla="*/ 122675 w 244409"/>
                <a:gd name="connsiteY30" fmla="*/ 27731 h 253810"/>
                <a:gd name="connsiteX31" fmla="*/ 122675 w 244409"/>
                <a:gd name="connsiteY31" fmla="*/ 27731 h 253810"/>
                <a:gd name="connsiteX32" fmla="*/ 122675 w 244409"/>
                <a:gd name="connsiteY32" fmla="*/ 27731 h 253810"/>
                <a:gd name="connsiteX33" fmla="*/ 216679 w 244409"/>
                <a:gd name="connsiteY33" fmla="*/ 120795 h 253810"/>
                <a:gd name="connsiteX34" fmla="*/ 216679 w 244409"/>
                <a:gd name="connsiteY34" fmla="*/ 124555 h 2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4409" h="253810">
                  <a:moveTo>
                    <a:pt x="122205" y="0"/>
                  </a:moveTo>
                  <a:cubicBezTo>
                    <a:pt x="122205" y="0"/>
                    <a:pt x="122205" y="0"/>
                    <a:pt x="122205" y="0"/>
                  </a:cubicBezTo>
                  <a:cubicBezTo>
                    <a:pt x="122205" y="0"/>
                    <a:pt x="122205" y="0"/>
                    <a:pt x="122205" y="0"/>
                  </a:cubicBezTo>
                  <a:cubicBezTo>
                    <a:pt x="55462" y="470"/>
                    <a:pt x="1410" y="54052"/>
                    <a:pt x="0" y="120795"/>
                  </a:cubicBezTo>
                  <a:lnTo>
                    <a:pt x="0" y="125025"/>
                  </a:lnTo>
                  <a:cubicBezTo>
                    <a:pt x="470" y="139596"/>
                    <a:pt x="3290" y="153696"/>
                    <a:pt x="8460" y="167327"/>
                  </a:cubicBezTo>
                  <a:cubicBezTo>
                    <a:pt x="13631" y="180017"/>
                    <a:pt x="20681" y="191768"/>
                    <a:pt x="29611" y="202108"/>
                  </a:cubicBezTo>
                  <a:cubicBezTo>
                    <a:pt x="40892" y="214329"/>
                    <a:pt x="53112" y="238300"/>
                    <a:pt x="58282" y="248640"/>
                  </a:cubicBezTo>
                  <a:cubicBezTo>
                    <a:pt x="59692" y="251930"/>
                    <a:pt x="62983" y="253810"/>
                    <a:pt x="66743" y="253810"/>
                  </a:cubicBezTo>
                  <a:lnTo>
                    <a:pt x="177667" y="253810"/>
                  </a:lnTo>
                  <a:cubicBezTo>
                    <a:pt x="181427" y="253810"/>
                    <a:pt x="184717" y="251930"/>
                    <a:pt x="186127" y="248640"/>
                  </a:cubicBezTo>
                  <a:cubicBezTo>
                    <a:pt x="191298" y="238300"/>
                    <a:pt x="203518" y="214329"/>
                    <a:pt x="214799" y="202108"/>
                  </a:cubicBezTo>
                  <a:cubicBezTo>
                    <a:pt x="223729" y="191768"/>
                    <a:pt x="231249" y="180017"/>
                    <a:pt x="235949" y="167327"/>
                  </a:cubicBezTo>
                  <a:cubicBezTo>
                    <a:pt x="241120" y="153696"/>
                    <a:pt x="243940" y="139596"/>
                    <a:pt x="244410" y="125025"/>
                  </a:cubicBezTo>
                  <a:lnTo>
                    <a:pt x="244410" y="120795"/>
                  </a:lnTo>
                  <a:cubicBezTo>
                    <a:pt x="243000" y="54052"/>
                    <a:pt x="188948" y="470"/>
                    <a:pt x="122205" y="0"/>
                  </a:cubicBezTo>
                  <a:close/>
                  <a:moveTo>
                    <a:pt x="216209" y="124555"/>
                  </a:moveTo>
                  <a:cubicBezTo>
                    <a:pt x="215739" y="135835"/>
                    <a:pt x="213389" y="147116"/>
                    <a:pt x="209628" y="157456"/>
                  </a:cubicBezTo>
                  <a:cubicBezTo>
                    <a:pt x="205868" y="166857"/>
                    <a:pt x="200698" y="175787"/>
                    <a:pt x="193648" y="183307"/>
                  </a:cubicBezTo>
                  <a:cubicBezTo>
                    <a:pt x="182837" y="196468"/>
                    <a:pt x="173437" y="210568"/>
                    <a:pt x="166387" y="225609"/>
                  </a:cubicBezTo>
                  <a:lnTo>
                    <a:pt x="122205" y="225609"/>
                  </a:lnTo>
                  <a:lnTo>
                    <a:pt x="78493" y="225609"/>
                  </a:lnTo>
                  <a:cubicBezTo>
                    <a:pt x="70973" y="210568"/>
                    <a:pt x="61572" y="196468"/>
                    <a:pt x="51232" y="183307"/>
                  </a:cubicBezTo>
                  <a:cubicBezTo>
                    <a:pt x="44652" y="175787"/>
                    <a:pt x="39012" y="166857"/>
                    <a:pt x="35251" y="157456"/>
                  </a:cubicBezTo>
                  <a:cubicBezTo>
                    <a:pt x="31021" y="147116"/>
                    <a:pt x="29141" y="135835"/>
                    <a:pt x="28671" y="124555"/>
                  </a:cubicBezTo>
                  <a:lnTo>
                    <a:pt x="28671" y="120795"/>
                  </a:lnTo>
                  <a:cubicBezTo>
                    <a:pt x="29611" y="69563"/>
                    <a:pt x="71443" y="2820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22675" y="27731"/>
                    <a:pt x="122675" y="27731"/>
                    <a:pt x="122675" y="27731"/>
                  </a:cubicBezTo>
                  <a:cubicBezTo>
                    <a:pt x="122675" y="27731"/>
                    <a:pt x="122675" y="2773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73907" y="28201"/>
                    <a:pt x="215739" y="69093"/>
                    <a:pt x="216679" y="120795"/>
                  </a:cubicBezTo>
                  <a:lnTo>
                    <a:pt x="216679" y="12455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8" name="Graphic 60" descr="Gears">
            <a:extLst>
              <a:ext uri="{FF2B5EF4-FFF2-40B4-BE49-F238E27FC236}">
                <a16:creationId xmlns:a16="http://schemas.microsoft.com/office/drawing/2014/main" id="{4E37478C-500B-4D58-A9FD-86D899702796}"/>
              </a:ext>
            </a:extLst>
          </p:cNvPr>
          <p:cNvGrpSpPr/>
          <p:nvPr/>
        </p:nvGrpSpPr>
        <p:grpSpPr>
          <a:xfrm>
            <a:off x="8710768" y="4247955"/>
            <a:ext cx="213953" cy="258909"/>
            <a:chOff x="11486142" y="3742834"/>
            <a:chExt cx="306452" cy="370844"/>
          </a:xfrm>
          <a:solidFill>
            <a:srgbClr val="9E9E9E"/>
          </a:solidFill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3624445-867B-4368-B169-3C5D2C0DD44A}"/>
                </a:ext>
              </a:extLst>
            </p:cNvPr>
            <p:cNvSpPr/>
            <p:nvPr/>
          </p:nvSpPr>
          <p:spPr>
            <a:xfrm>
              <a:off x="11592367" y="3742834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79547 w 200227"/>
                <a:gd name="connsiteY5" fmla="*/ 78023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0681 w 200227"/>
                <a:gd name="connsiteY16" fmla="*/ 37602 h 199757"/>
                <a:gd name="connsiteX17" fmla="*/ 28201 w 200227"/>
                <a:gd name="connsiteY17" fmla="*/ 59692 h 199757"/>
                <a:gd name="connsiteX18" fmla="*/ 20681 w 200227"/>
                <a:gd name="connsiteY18" fmla="*/ 78023 h 199757"/>
                <a:gd name="connsiteX19" fmla="*/ 0 w 200227"/>
                <a:gd name="connsiteY19" fmla="*/ 88364 h 199757"/>
                <a:gd name="connsiteX20" fmla="*/ 0 w 200227"/>
                <a:gd name="connsiteY20" fmla="*/ 111864 h 199757"/>
                <a:gd name="connsiteX21" fmla="*/ 20681 w 200227"/>
                <a:gd name="connsiteY21" fmla="*/ 122205 h 199757"/>
                <a:gd name="connsiteX22" fmla="*/ 28201 w 200227"/>
                <a:gd name="connsiteY22" fmla="*/ 140536 h 199757"/>
                <a:gd name="connsiteX23" fmla="*/ 20681 w 200227"/>
                <a:gd name="connsiteY23" fmla="*/ 162626 h 199757"/>
                <a:gd name="connsiteX24" fmla="*/ 37131 w 200227"/>
                <a:gd name="connsiteY24" fmla="*/ 179077 h 199757"/>
                <a:gd name="connsiteX25" fmla="*/ 59222 w 200227"/>
                <a:gd name="connsiteY25" fmla="*/ 171557 h 199757"/>
                <a:gd name="connsiteX26" fmla="*/ 77553 w 200227"/>
                <a:gd name="connsiteY26" fmla="*/ 179077 h 199757"/>
                <a:gd name="connsiteX27" fmla="*/ 87894 w 200227"/>
                <a:gd name="connsiteY27" fmla="*/ 199758 h 199757"/>
                <a:gd name="connsiteX28" fmla="*/ 111394 w 200227"/>
                <a:gd name="connsiteY28" fmla="*/ 199758 h 199757"/>
                <a:gd name="connsiteX29" fmla="*/ 121735 w 200227"/>
                <a:gd name="connsiteY29" fmla="*/ 179077 h 199757"/>
                <a:gd name="connsiteX30" fmla="*/ 140066 w 200227"/>
                <a:gd name="connsiteY30" fmla="*/ 171557 h 199757"/>
                <a:gd name="connsiteX31" fmla="*/ 162156 w 200227"/>
                <a:gd name="connsiteY31" fmla="*/ 179077 h 199757"/>
                <a:gd name="connsiteX32" fmla="*/ 179077 w 200227"/>
                <a:gd name="connsiteY32" fmla="*/ 162626 h 199757"/>
                <a:gd name="connsiteX33" fmla="*/ 17155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84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385" y="135365"/>
                    <a:pt x="100114" y="135365"/>
                  </a:cubicBezTo>
                  <a:close/>
                  <a:moveTo>
                    <a:pt x="179547" y="78023"/>
                  </a:moveTo>
                  <a:cubicBezTo>
                    <a:pt x="177667" y="71443"/>
                    <a:pt x="175317" y="65333"/>
                    <a:pt x="172027" y="59692"/>
                  </a:cubicBez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78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0681" y="37602"/>
                  </a:lnTo>
                  <a:lnTo>
                    <a:pt x="28201" y="59692"/>
                  </a:lnTo>
                  <a:cubicBezTo>
                    <a:pt x="24911" y="65333"/>
                    <a:pt x="22561" y="71443"/>
                    <a:pt x="20681" y="78023"/>
                  </a:cubicBezTo>
                  <a:lnTo>
                    <a:pt x="0" y="88364"/>
                  </a:lnTo>
                  <a:lnTo>
                    <a:pt x="0" y="111864"/>
                  </a:lnTo>
                  <a:lnTo>
                    <a:pt x="20681" y="122205"/>
                  </a:lnTo>
                  <a:cubicBezTo>
                    <a:pt x="22561" y="128785"/>
                    <a:pt x="24911" y="134895"/>
                    <a:pt x="28201" y="140536"/>
                  </a:cubicBezTo>
                  <a:lnTo>
                    <a:pt x="20681" y="162626"/>
                  </a:lnTo>
                  <a:lnTo>
                    <a:pt x="37131" y="179077"/>
                  </a:lnTo>
                  <a:lnTo>
                    <a:pt x="59222" y="171557"/>
                  </a:lnTo>
                  <a:cubicBezTo>
                    <a:pt x="64863" y="174847"/>
                    <a:pt x="70973" y="177197"/>
                    <a:pt x="77553" y="179077"/>
                  </a:cubicBezTo>
                  <a:lnTo>
                    <a:pt x="87894" y="199758"/>
                  </a:lnTo>
                  <a:lnTo>
                    <a:pt x="111394" y="199758"/>
                  </a:lnTo>
                  <a:lnTo>
                    <a:pt x="121735" y="179077"/>
                  </a:lnTo>
                  <a:cubicBezTo>
                    <a:pt x="128315" y="177197"/>
                    <a:pt x="134425" y="174847"/>
                    <a:pt x="140066" y="171557"/>
                  </a:cubicBezTo>
                  <a:lnTo>
                    <a:pt x="162156" y="179077"/>
                  </a:lnTo>
                  <a:lnTo>
                    <a:pt x="179077" y="162626"/>
                  </a:lnTo>
                  <a:lnTo>
                    <a:pt x="171557" y="140536"/>
                  </a:lnTo>
                  <a:cubicBezTo>
                    <a:pt x="174847" y="134895"/>
                    <a:pt x="177667" y="12831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74AD9B0-3F40-41CC-B446-DF47E5C43D7E}"/>
                </a:ext>
              </a:extLst>
            </p:cNvPr>
            <p:cNvSpPr/>
            <p:nvPr/>
          </p:nvSpPr>
          <p:spPr>
            <a:xfrm>
              <a:off x="11486142" y="3913921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00114 w 200227"/>
                <a:gd name="connsiteY5" fmla="*/ 135365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1151 w 200227"/>
                <a:gd name="connsiteY16" fmla="*/ 37131 h 199757"/>
                <a:gd name="connsiteX17" fmla="*/ 28201 w 200227"/>
                <a:gd name="connsiteY17" fmla="*/ 59222 h 199757"/>
                <a:gd name="connsiteX18" fmla="*/ 20681 w 200227"/>
                <a:gd name="connsiteY18" fmla="*/ 77553 h 199757"/>
                <a:gd name="connsiteX19" fmla="*/ 0 w 200227"/>
                <a:gd name="connsiteY19" fmla="*/ 87893 h 199757"/>
                <a:gd name="connsiteX20" fmla="*/ 0 w 200227"/>
                <a:gd name="connsiteY20" fmla="*/ 111394 h 199757"/>
                <a:gd name="connsiteX21" fmla="*/ 20681 w 200227"/>
                <a:gd name="connsiteY21" fmla="*/ 121735 h 199757"/>
                <a:gd name="connsiteX22" fmla="*/ 28201 w 200227"/>
                <a:gd name="connsiteY22" fmla="*/ 140066 h 199757"/>
                <a:gd name="connsiteX23" fmla="*/ 21151 w 200227"/>
                <a:gd name="connsiteY23" fmla="*/ 162156 h 199757"/>
                <a:gd name="connsiteX24" fmla="*/ 37602 w 200227"/>
                <a:gd name="connsiteY24" fmla="*/ 178607 h 199757"/>
                <a:gd name="connsiteX25" fmla="*/ 59692 w 200227"/>
                <a:gd name="connsiteY25" fmla="*/ 171557 h 199757"/>
                <a:gd name="connsiteX26" fmla="*/ 78023 w 200227"/>
                <a:gd name="connsiteY26" fmla="*/ 179077 h 199757"/>
                <a:gd name="connsiteX27" fmla="*/ 88364 w 200227"/>
                <a:gd name="connsiteY27" fmla="*/ 199758 h 199757"/>
                <a:gd name="connsiteX28" fmla="*/ 111864 w 200227"/>
                <a:gd name="connsiteY28" fmla="*/ 199758 h 199757"/>
                <a:gd name="connsiteX29" fmla="*/ 122205 w 200227"/>
                <a:gd name="connsiteY29" fmla="*/ 179077 h 199757"/>
                <a:gd name="connsiteX30" fmla="*/ 140536 w 200227"/>
                <a:gd name="connsiteY30" fmla="*/ 171557 h 199757"/>
                <a:gd name="connsiteX31" fmla="*/ 162626 w 200227"/>
                <a:gd name="connsiteY31" fmla="*/ 179077 h 199757"/>
                <a:gd name="connsiteX32" fmla="*/ 179077 w 200227"/>
                <a:gd name="connsiteY32" fmla="*/ 162156 h 199757"/>
                <a:gd name="connsiteX33" fmla="*/ 17202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  <a:gd name="connsiteX38" fmla="*/ 172027 w 200227"/>
                <a:gd name="connsiteY38" fmla="*/ 59692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37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855" y="135365"/>
                    <a:pt x="100114" y="135365"/>
                  </a:cubicBezTo>
                  <a:lnTo>
                    <a:pt x="100114" y="135365"/>
                  </a:lnTo>
                  <a:close/>
                  <a:moveTo>
                    <a:pt x="172027" y="59692"/>
                  </a:move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31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1151" y="37131"/>
                  </a:lnTo>
                  <a:lnTo>
                    <a:pt x="28201" y="59222"/>
                  </a:lnTo>
                  <a:cubicBezTo>
                    <a:pt x="24911" y="64863"/>
                    <a:pt x="22561" y="71443"/>
                    <a:pt x="20681" y="77553"/>
                  </a:cubicBezTo>
                  <a:lnTo>
                    <a:pt x="0" y="87893"/>
                  </a:lnTo>
                  <a:lnTo>
                    <a:pt x="0" y="111394"/>
                  </a:lnTo>
                  <a:lnTo>
                    <a:pt x="20681" y="121735"/>
                  </a:lnTo>
                  <a:cubicBezTo>
                    <a:pt x="22561" y="128315"/>
                    <a:pt x="24911" y="134425"/>
                    <a:pt x="28201" y="140066"/>
                  </a:cubicBezTo>
                  <a:lnTo>
                    <a:pt x="21151" y="162156"/>
                  </a:lnTo>
                  <a:lnTo>
                    <a:pt x="37602" y="178607"/>
                  </a:lnTo>
                  <a:lnTo>
                    <a:pt x="59692" y="171557"/>
                  </a:lnTo>
                  <a:cubicBezTo>
                    <a:pt x="65333" y="174847"/>
                    <a:pt x="71443" y="177197"/>
                    <a:pt x="78023" y="179077"/>
                  </a:cubicBezTo>
                  <a:lnTo>
                    <a:pt x="88364" y="199758"/>
                  </a:lnTo>
                  <a:lnTo>
                    <a:pt x="111864" y="199758"/>
                  </a:lnTo>
                  <a:lnTo>
                    <a:pt x="122205" y="179077"/>
                  </a:lnTo>
                  <a:cubicBezTo>
                    <a:pt x="128785" y="177197"/>
                    <a:pt x="134895" y="174847"/>
                    <a:pt x="140536" y="171557"/>
                  </a:cubicBezTo>
                  <a:lnTo>
                    <a:pt x="162626" y="179077"/>
                  </a:lnTo>
                  <a:lnTo>
                    <a:pt x="179077" y="162156"/>
                  </a:lnTo>
                  <a:lnTo>
                    <a:pt x="172027" y="140536"/>
                  </a:lnTo>
                  <a:cubicBezTo>
                    <a:pt x="175317" y="134895"/>
                    <a:pt x="177667" y="12878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ubicBezTo>
                    <a:pt x="177667" y="71443"/>
                    <a:pt x="175317" y="65333"/>
                    <a:pt x="172027" y="5969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Cycle w/ 4 Parts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4120820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383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Serpentine Cycle w/ 4 Parts – Slide Template</vt:lpstr>
      <vt:lpstr>Serpentine Cycle w/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Cycle w/ 4 Parts</dc:title>
  <dc:creator>PresentationGO.com</dc:creator>
  <dc:description>© Copyright PresentationGO.com</dc:description>
  <dcterms:created xsi:type="dcterms:W3CDTF">2014-11-26T05:14:11Z</dcterms:created>
  <dcterms:modified xsi:type="dcterms:W3CDTF">2020-04-02T19:55:17Z</dcterms:modified>
  <cp:category>Charts &amp; Diagrams</cp:category>
</cp:coreProperties>
</file>