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84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14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3138AAA-8387-40CA-80B1-B7395B644766}"/>
              </a:ext>
            </a:extLst>
          </p:cNvPr>
          <p:cNvGrpSpPr/>
          <p:nvPr/>
        </p:nvGrpSpPr>
        <p:grpSpPr>
          <a:xfrm>
            <a:off x="2905798" y="1541245"/>
            <a:ext cx="6380404" cy="3759859"/>
            <a:chOff x="2905798" y="1541245"/>
            <a:chExt cx="6380404" cy="3759859"/>
          </a:xfrm>
        </p:grpSpPr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3FFBB015-07A6-4776-B00C-2301BD709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1622358"/>
              <a:ext cx="3595139" cy="179944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1A1604B-EF48-470C-A86B-CA901A9F6C77}"/>
                </a:ext>
              </a:extLst>
            </p:cNvPr>
            <p:cNvSpPr/>
            <p:nvPr/>
          </p:nvSpPr>
          <p:spPr>
            <a:xfrm>
              <a:off x="6325454" y="2263462"/>
              <a:ext cx="2331076" cy="1165538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5">
              <a:extLst>
                <a:ext uri="{FF2B5EF4-FFF2-40B4-BE49-F238E27FC236}">
                  <a16:creationId xmlns:a16="http://schemas.microsoft.com/office/drawing/2014/main" id="{5846D81C-D17E-487D-A565-289D3B5A8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863198"/>
              <a:ext cx="1302785" cy="1558601"/>
            </a:xfrm>
            <a:custGeom>
              <a:avLst/>
              <a:gdLst>
                <a:gd name="T0" fmla="*/ 0 w 2782"/>
                <a:gd name="T1" fmla="*/ 3324 h 3324"/>
                <a:gd name="T2" fmla="*/ 1919 w 2782"/>
                <a:gd name="T3" fmla="*/ 0 h 3324"/>
                <a:gd name="T4" fmla="*/ 2782 w 2782"/>
                <a:gd name="T5" fmla="*/ 1496 h 3324"/>
                <a:gd name="T6" fmla="*/ 1727 w 2782"/>
                <a:gd name="T7" fmla="*/ 3324 h 3324"/>
                <a:gd name="T8" fmla="*/ 0 w 2782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0" y="3324"/>
                  </a:moveTo>
                  <a:cubicBezTo>
                    <a:pt x="0" y="1953"/>
                    <a:pt x="731" y="686"/>
                    <a:pt x="1919" y="0"/>
                  </a:cubicBezTo>
                  <a:lnTo>
                    <a:pt x="2782" y="1496"/>
                  </a:lnTo>
                  <a:cubicBezTo>
                    <a:pt x="2129" y="1873"/>
                    <a:pt x="1727" y="2570"/>
                    <a:pt x="1727" y="3324"/>
                  </a:cubicBezTo>
                  <a:lnTo>
                    <a:pt x="0" y="332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6">
              <a:extLst>
                <a:ext uri="{FF2B5EF4-FFF2-40B4-BE49-F238E27FC236}">
                  <a16:creationId xmlns:a16="http://schemas.microsoft.com/office/drawing/2014/main" id="{7240E07C-A8A9-4351-965F-52A7E1AFA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4271" y="1541245"/>
              <a:ext cx="1796945" cy="1023261"/>
            </a:xfrm>
            <a:custGeom>
              <a:avLst/>
              <a:gdLst>
                <a:gd name="T0" fmla="*/ 0 w 3838"/>
                <a:gd name="T1" fmla="*/ 686 h 2182"/>
                <a:gd name="T2" fmla="*/ 3838 w 3838"/>
                <a:gd name="T3" fmla="*/ 686 h 2182"/>
                <a:gd name="T4" fmla="*/ 2974 w 3838"/>
                <a:gd name="T5" fmla="*/ 2182 h 2182"/>
                <a:gd name="T6" fmla="*/ 863 w 3838"/>
                <a:gd name="T7" fmla="*/ 2182 h 2182"/>
                <a:gd name="T8" fmla="*/ 0 w 3838"/>
                <a:gd name="T9" fmla="*/ 686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2">
                  <a:moveTo>
                    <a:pt x="0" y="686"/>
                  </a:moveTo>
                  <a:cubicBezTo>
                    <a:pt x="1187" y="0"/>
                    <a:pt x="2650" y="0"/>
                    <a:pt x="3838" y="686"/>
                  </a:cubicBezTo>
                  <a:lnTo>
                    <a:pt x="2974" y="2182"/>
                  </a:lnTo>
                  <a:cubicBezTo>
                    <a:pt x="2321" y="1805"/>
                    <a:pt x="1516" y="1805"/>
                    <a:pt x="863" y="2182"/>
                  </a:cubicBezTo>
                  <a:lnTo>
                    <a:pt x="0" y="686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7">
              <a:extLst>
                <a:ext uri="{FF2B5EF4-FFF2-40B4-BE49-F238E27FC236}">
                  <a16:creationId xmlns:a16="http://schemas.microsoft.com/office/drawing/2014/main" id="{CFDBD7AE-A1B9-4091-A7DC-79F327630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903" y="1863198"/>
              <a:ext cx="1304034" cy="1558601"/>
            </a:xfrm>
            <a:custGeom>
              <a:avLst/>
              <a:gdLst>
                <a:gd name="T0" fmla="*/ 864 w 2783"/>
                <a:gd name="T1" fmla="*/ 0 h 3324"/>
                <a:gd name="T2" fmla="*/ 2783 w 2783"/>
                <a:gd name="T3" fmla="*/ 3324 h 3324"/>
                <a:gd name="T4" fmla="*/ 1056 w 2783"/>
                <a:gd name="T5" fmla="*/ 3324 h 3324"/>
                <a:gd name="T6" fmla="*/ 0 w 2783"/>
                <a:gd name="T7" fmla="*/ 1496 h 3324"/>
                <a:gd name="T8" fmla="*/ 864 w 2783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864" y="0"/>
                  </a:moveTo>
                  <a:cubicBezTo>
                    <a:pt x="2051" y="686"/>
                    <a:pt x="2783" y="1953"/>
                    <a:pt x="2783" y="3324"/>
                  </a:cubicBezTo>
                  <a:lnTo>
                    <a:pt x="1056" y="3324"/>
                  </a:lnTo>
                  <a:cubicBezTo>
                    <a:pt x="1056" y="2570"/>
                    <a:pt x="653" y="1873"/>
                    <a:pt x="0" y="1496"/>
                  </a:cubicBezTo>
                  <a:lnTo>
                    <a:pt x="864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">
              <a:extLst>
                <a:ext uri="{FF2B5EF4-FFF2-40B4-BE49-F238E27FC236}">
                  <a16:creationId xmlns:a16="http://schemas.microsoft.com/office/drawing/2014/main" id="{0B062F99-D5F9-47BC-B0C7-DAB9E47B6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1799"/>
              <a:ext cx="3595139" cy="179944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9">
              <a:extLst>
                <a:ext uri="{FF2B5EF4-FFF2-40B4-BE49-F238E27FC236}">
                  <a16:creationId xmlns:a16="http://schemas.microsoft.com/office/drawing/2014/main" id="{FE29C9CF-DA75-407F-AFF5-6C1A732B6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417" y="3421799"/>
              <a:ext cx="1302785" cy="1558601"/>
            </a:xfrm>
            <a:custGeom>
              <a:avLst/>
              <a:gdLst>
                <a:gd name="T0" fmla="*/ 2782 w 2782"/>
                <a:gd name="T1" fmla="*/ 0 h 3324"/>
                <a:gd name="T2" fmla="*/ 863 w 2782"/>
                <a:gd name="T3" fmla="*/ 3324 h 3324"/>
                <a:gd name="T4" fmla="*/ 0 w 2782"/>
                <a:gd name="T5" fmla="*/ 1828 h 3324"/>
                <a:gd name="T6" fmla="*/ 1055 w 2782"/>
                <a:gd name="T7" fmla="*/ 0 h 3324"/>
                <a:gd name="T8" fmla="*/ 2782 w 2782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2782" y="0"/>
                  </a:moveTo>
                  <a:cubicBezTo>
                    <a:pt x="2782" y="1371"/>
                    <a:pt x="2051" y="2638"/>
                    <a:pt x="863" y="3324"/>
                  </a:cubicBezTo>
                  <a:lnTo>
                    <a:pt x="0" y="1828"/>
                  </a:lnTo>
                  <a:cubicBezTo>
                    <a:pt x="653" y="1451"/>
                    <a:pt x="1055" y="754"/>
                    <a:pt x="1055" y="0"/>
                  </a:cubicBezTo>
                  <a:lnTo>
                    <a:pt x="278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0">
              <a:extLst>
                <a:ext uri="{FF2B5EF4-FFF2-40B4-BE49-F238E27FC236}">
                  <a16:creationId xmlns:a16="http://schemas.microsoft.com/office/drawing/2014/main" id="{3F11F31B-6CB2-4E99-8A8A-8E85FD487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536" y="4279091"/>
              <a:ext cx="1796945" cy="1022013"/>
            </a:xfrm>
            <a:custGeom>
              <a:avLst/>
              <a:gdLst>
                <a:gd name="T0" fmla="*/ 3838 w 3838"/>
                <a:gd name="T1" fmla="*/ 1496 h 2181"/>
                <a:gd name="T2" fmla="*/ 0 w 3838"/>
                <a:gd name="T3" fmla="*/ 1496 h 2181"/>
                <a:gd name="T4" fmla="*/ 864 w 3838"/>
                <a:gd name="T5" fmla="*/ 0 h 2181"/>
                <a:gd name="T6" fmla="*/ 2975 w 3838"/>
                <a:gd name="T7" fmla="*/ 0 h 2181"/>
                <a:gd name="T8" fmla="*/ 3838 w 3838"/>
                <a:gd name="T9" fmla="*/ 1496 h 2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1">
                  <a:moveTo>
                    <a:pt x="3838" y="1496"/>
                  </a:moveTo>
                  <a:cubicBezTo>
                    <a:pt x="2651" y="2181"/>
                    <a:pt x="1188" y="2181"/>
                    <a:pt x="0" y="1496"/>
                  </a:cubicBezTo>
                  <a:lnTo>
                    <a:pt x="864" y="0"/>
                  </a:lnTo>
                  <a:cubicBezTo>
                    <a:pt x="1517" y="377"/>
                    <a:pt x="2322" y="377"/>
                    <a:pt x="2975" y="0"/>
                  </a:cubicBezTo>
                  <a:lnTo>
                    <a:pt x="3838" y="149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F67F69B-7E05-4B2D-9952-6C84AC022455}"/>
                </a:ext>
              </a:extLst>
            </p:cNvPr>
            <p:cNvSpPr/>
            <p:nvPr/>
          </p:nvSpPr>
          <p:spPr>
            <a:xfrm>
              <a:off x="4086647" y="2809925"/>
              <a:ext cx="1232191" cy="12321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9E69EA6-F569-4367-9FDA-6B8AC4EBAC18}"/>
                </a:ext>
              </a:extLst>
            </p:cNvPr>
            <p:cNvSpPr/>
            <p:nvPr/>
          </p:nvSpPr>
          <p:spPr>
            <a:xfrm>
              <a:off x="6874410" y="2809925"/>
              <a:ext cx="1232191" cy="12321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AFC4460-3141-4529-B83E-1FCBF918A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3595139" cy="179944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924F3C2-5DEC-40A3-95DF-3D224A774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580181-04F9-4BA4-B143-AF047E6E7108}"/>
                </a:ext>
              </a:extLst>
            </p:cNvPr>
            <p:cNvSpPr/>
            <p:nvPr/>
          </p:nvSpPr>
          <p:spPr>
            <a:xfrm>
              <a:off x="7488008" y="3429000"/>
              <a:ext cx="1168522" cy="1165538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75F12266-F500-4E40-8E0B-3FE17EF39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3421799"/>
              <a:ext cx="1302785" cy="1558601"/>
            </a:xfrm>
            <a:custGeom>
              <a:avLst/>
              <a:gdLst>
                <a:gd name="T0" fmla="*/ 1919 w 2783"/>
                <a:gd name="T1" fmla="*/ 3324 h 3324"/>
                <a:gd name="T2" fmla="*/ 0 w 2783"/>
                <a:gd name="T3" fmla="*/ 0 h 3324"/>
                <a:gd name="T4" fmla="*/ 1727 w 2783"/>
                <a:gd name="T5" fmla="*/ 0 h 3324"/>
                <a:gd name="T6" fmla="*/ 2783 w 2783"/>
                <a:gd name="T7" fmla="*/ 1828 h 3324"/>
                <a:gd name="T8" fmla="*/ 1919 w 2783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1919" y="3324"/>
                  </a:moveTo>
                  <a:cubicBezTo>
                    <a:pt x="732" y="2638"/>
                    <a:pt x="0" y="1371"/>
                    <a:pt x="0" y="0"/>
                  </a:cubicBezTo>
                  <a:lnTo>
                    <a:pt x="1727" y="0"/>
                  </a:lnTo>
                  <a:cubicBezTo>
                    <a:pt x="1727" y="754"/>
                    <a:pt x="2130" y="1451"/>
                    <a:pt x="2783" y="1828"/>
                  </a:cubicBezTo>
                  <a:lnTo>
                    <a:pt x="1919" y="332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67E972A-AC46-43A8-BEE3-F8DB0BD9DF05}"/>
                </a:ext>
              </a:extLst>
            </p:cNvPr>
            <p:cNvSpPr/>
            <p:nvPr/>
          </p:nvSpPr>
          <p:spPr>
            <a:xfrm>
              <a:off x="6325454" y="3429000"/>
              <a:ext cx="1162554" cy="1165388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765742-498E-4FDD-891B-D99F327098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90685" y="2809925"/>
              <a:ext cx="1234440" cy="613415"/>
              <a:chOff x="3489986" y="6242280"/>
              <a:chExt cx="1566462" cy="778402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572C804A-4704-4579-9801-A18AD9BB5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986" y="6348579"/>
                <a:ext cx="783230" cy="672103"/>
              </a:xfrm>
              <a:custGeom>
                <a:avLst/>
                <a:gdLst>
                  <a:gd name="connsiteX0" fmla="*/ 395789 w 783230"/>
                  <a:gd name="connsiteY0" fmla="*/ 0 h 672103"/>
                  <a:gd name="connsiteX1" fmla="*/ 783230 w 783230"/>
                  <a:gd name="connsiteY1" fmla="*/ 672103 h 672103"/>
                  <a:gd name="connsiteX2" fmla="*/ 0 w 783230"/>
                  <a:gd name="connsiteY2" fmla="*/ 672103 h 672103"/>
                  <a:gd name="connsiteX3" fmla="*/ 15382 w 783230"/>
                  <a:gd name="connsiteY3" fmla="*/ 519517 h 672103"/>
                  <a:gd name="connsiteX4" fmla="*/ 345016 w 783230"/>
                  <a:gd name="connsiteY4" fmla="*/ 27558 h 67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0" h="672103">
                    <a:moveTo>
                      <a:pt x="395789" y="0"/>
                    </a:moveTo>
                    <a:lnTo>
                      <a:pt x="783230" y="672103"/>
                    </a:lnTo>
                    <a:lnTo>
                      <a:pt x="0" y="672103"/>
                    </a:lnTo>
                    <a:lnTo>
                      <a:pt x="15382" y="519517"/>
                    </a:lnTo>
                    <a:cubicBezTo>
                      <a:pt x="57144" y="315430"/>
                      <a:pt x="178228" y="140238"/>
                      <a:pt x="345016" y="27558"/>
                    </a:cubicBezTo>
                    <a:close/>
                  </a:path>
                </a:pathLst>
              </a:custGeom>
              <a:solidFill>
                <a:srgbClr val="3A5C8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98AE909-CBB1-4FA1-8904-C3CDF4AB0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5820" y="6242280"/>
                <a:ext cx="774792" cy="778401"/>
              </a:xfrm>
              <a:custGeom>
                <a:avLst/>
                <a:gdLst>
                  <a:gd name="connsiteX0" fmla="*/ 387396 w 774792"/>
                  <a:gd name="connsiteY0" fmla="*/ 0 h 778401"/>
                  <a:gd name="connsiteX1" fmla="*/ 692476 w 774792"/>
                  <a:gd name="connsiteY1" fmla="*/ 61593 h 778401"/>
                  <a:gd name="connsiteX2" fmla="*/ 774792 w 774792"/>
                  <a:gd name="connsiteY2" fmla="*/ 106273 h 778401"/>
                  <a:gd name="connsiteX3" fmla="*/ 387396 w 774792"/>
                  <a:gd name="connsiteY3" fmla="*/ 778401 h 778401"/>
                  <a:gd name="connsiteX4" fmla="*/ 0 w 774792"/>
                  <a:gd name="connsiteY4" fmla="*/ 106273 h 778401"/>
                  <a:gd name="connsiteX5" fmla="*/ 82317 w 774792"/>
                  <a:gd name="connsiteY5" fmla="*/ 61593 h 778401"/>
                  <a:gd name="connsiteX6" fmla="*/ 387396 w 774792"/>
                  <a:gd name="connsiteY6" fmla="*/ 0 h 77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92" h="778401">
                    <a:moveTo>
                      <a:pt x="387396" y="0"/>
                    </a:moveTo>
                    <a:cubicBezTo>
                      <a:pt x="495612" y="0"/>
                      <a:pt x="598706" y="21932"/>
                      <a:pt x="692476" y="61593"/>
                    </a:cubicBezTo>
                    <a:lnTo>
                      <a:pt x="774792" y="106273"/>
                    </a:lnTo>
                    <a:lnTo>
                      <a:pt x="387396" y="778401"/>
                    </a:lnTo>
                    <a:lnTo>
                      <a:pt x="0" y="106273"/>
                    </a:lnTo>
                    <a:lnTo>
                      <a:pt x="82317" y="61593"/>
                    </a:lnTo>
                    <a:cubicBezTo>
                      <a:pt x="176086" y="21932"/>
                      <a:pt x="279180" y="0"/>
                      <a:pt x="387396" y="0"/>
                    </a:cubicBezTo>
                    <a:close/>
                  </a:path>
                </a:pathLst>
              </a:custGeom>
              <a:solidFill>
                <a:srgbClr val="F793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b="1" dirty="0"/>
                  <a:t>02</a:t>
                </a: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A8810BC-964D-4FA7-BA97-37862EBC3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217" y="6348689"/>
                <a:ext cx="783231" cy="671992"/>
              </a:xfrm>
              <a:custGeom>
                <a:avLst/>
                <a:gdLst>
                  <a:gd name="connsiteX0" fmla="*/ 387647 w 783231"/>
                  <a:gd name="connsiteY0" fmla="*/ 0 h 671992"/>
                  <a:gd name="connsiteX1" fmla="*/ 438215 w 783231"/>
                  <a:gd name="connsiteY1" fmla="*/ 27447 h 671992"/>
                  <a:gd name="connsiteX2" fmla="*/ 767849 w 783231"/>
                  <a:gd name="connsiteY2" fmla="*/ 519406 h 671992"/>
                  <a:gd name="connsiteX3" fmla="*/ 783231 w 783231"/>
                  <a:gd name="connsiteY3" fmla="*/ 671992 h 671992"/>
                  <a:gd name="connsiteX4" fmla="*/ 0 w 783231"/>
                  <a:gd name="connsiteY4" fmla="*/ 671992 h 67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1" h="671992">
                    <a:moveTo>
                      <a:pt x="387647" y="0"/>
                    </a:moveTo>
                    <a:lnTo>
                      <a:pt x="438215" y="27447"/>
                    </a:lnTo>
                    <a:cubicBezTo>
                      <a:pt x="605002" y="140127"/>
                      <a:pt x="726087" y="315319"/>
                      <a:pt x="767849" y="519406"/>
                    </a:cubicBezTo>
                    <a:lnTo>
                      <a:pt x="783231" y="671992"/>
                    </a:lnTo>
                    <a:lnTo>
                      <a:pt x="0" y="671992"/>
                    </a:lnTo>
                    <a:close/>
                  </a:path>
                </a:pathLst>
              </a:custGeom>
              <a:solidFill>
                <a:srgbClr val="4CC1E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/>
                <a:r>
                  <a:rPr lang="en-US" b="1" dirty="0"/>
                  <a:t>03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FA45A5-BE60-412A-9154-91ED5A2B4BB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9663" y="3420666"/>
              <a:ext cx="1234440" cy="621450"/>
              <a:chOff x="7035922" y="7020680"/>
              <a:chExt cx="1567544" cy="78914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4313473-EDC7-4CAF-87B7-32D1DE271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517" y="7020681"/>
                <a:ext cx="786949" cy="681487"/>
              </a:xfrm>
              <a:custGeom>
                <a:avLst/>
                <a:gdLst>
                  <a:gd name="connsiteX0" fmla="*/ 0 w 786949"/>
                  <a:gd name="connsiteY0" fmla="*/ 0 h 681487"/>
                  <a:gd name="connsiteX1" fmla="*/ 786407 w 786949"/>
                  <a:gd name="connsiteY1" fmla="*/ 0 h 681487"/>
                  <a:gd name="connsiteX2" fmla="*/ 786949 w 786949"/>
                  <a:gd name="connsiteY2" fmla="*/ 5372 h 681487"/>
                  <a:gd name="connsiteX3" fmla="*/ 441392 w 786949"/>
                  <a:gd name="connsiteY3" fmla="*/ 655288 h 681487"/>
                  <a:gd name="connsiteX4" fmla="*/ 393124 w 786949"/>
                  <a:gd name="connsiteY4" fmla="*/ 681487 h 681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6949" h="681487">
                    <a:moveTo>
                      <a:pt x="0" y="0"/>
                    </a:moveTo>
                    <a:lnTo>
                      <a:pt x="786407" y="0"/>
                    </a:lnTo>
                    <a:lnTo>
                      <a:pt x="786949" y="5372"/>
                    </a:lnTo>
                    <a:cubicBezTo>
                      <a:pt x="786949" y="275913"/>
                      <a:pt x="649876" y="514439"/>
                      <a:pt x="441392" y="655288"/>
                    </a:cubicBezTo>
                    <a:lnTo>
                      <a:pt x="393124" y="681487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/>
                <a:r>
                  <a:rPr lang="en-US" b="1" dirty="0">
                    <a:solidFill>
                      <a:schemeClr val="bg1"/>
                    </a:solidFill>
                  </a:rPr>
                  <a:t>06</a:t>
                </a: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38402F76-FE81-49E7-ACBE-F8B83095F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5039" y="7020680"/>
                <a:ext cx="784471" cy="789144"/>
              </a:xfrm>
              <a:custGeom>
                <a:avLst/>
                <a:gdLst>
                  <a:gd name="connsiteX0" fmla="*/ 391478 w 784471"/>
                  <a:gd name="connsiteY0" fmla="*/ 0 h 789144"/>
                  <a:gd name="connsiteX1" fmla="*/ 784471 w 784471"/>
                  <a:gd name="connsiteY1" fmla="*/ 681558 h 789144"/>
                  <a:gd name="connsiteX2" fmla="*/ 699735 w 784471"/>
                  <a:gd name="connsiteY2" fmla="*/ 727551 h 789144"/>
                  <a:gd name="connsiteX3" fmla="*/ 394655 w 784471"/>
                  <a:gd name="connsiteY3" fmla="*/ 789144 h 789144"/>
                  <a:gd name="connsiteX4" fmla="*/ 89576 w 784471"/>
                  <a:gd name="connsiteY4" fmla="*/ 727551 h 789144"/>
                  <a:gd name="connsiteX5" fmla="*/ 0 w 784471"/>
                  <a:gd name="connsiteY5" fmla="*/ 678931 h 78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4471" h="789144">
                    <a:moveTo>
                      <a:pt x="391478" y="0"/>
                    </a:moveTo>
                    <a:lnTo>
                      <a:pt x="784471" y="681558"/>
                    </a:lnTo>
                    <a:lnTo>
                      <a:pt x="699735" y="727551"/>
                    </a:lnTo>
                    <a:cubicBezTo>
                      <a:pt x="605965" y="767213"/>
                      <a:pt x="502872" y="789144"/>
                      <a:pt x="394655" y="789144"/>
                    </a:cubicBezTo>
                    <a:cubicBezTo>
                      <a:pt x="286439" y="789144"/>
                      <a:pt x="183345" y="767213"/>
                      <a:pt x="89576" y="727551"/>
                    </a:cubicBezTo>
                    <a:lnTo>
                      <a:pt x="0" y="678931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b="1" dirty="0"/>
                  <a:t>05</a:t>
                </a: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A10EFF1-669E-41A7-9341-F8D6EFB65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922" y="7020681"/>
                <a:ext cx="780595" cy="678973"/>
              </a:xfrm>
              <a:custGeom>
                <a:avLst/>
                <a:gdLst>
                  <a:gd name="connsiteX0" fmla="*/ 542 w 780595"/>
                  <a:gd name="connsiteY0" fmla="*/ 0 h 678973"/>
                  <a:gd name="connsiteX1" fmla="*/ 780595 w 780595"/>
                  <a:gd name="connsiteY1" fmla="*/ 0 h 678973"/>
                  <a:gd name="connsiteX2" fmla="*/ 389194 w 780595"/>
                  <a:gd name="connsiteY2" fmla="*/ 678973 h 678973"/>
                  <a:gd name="connsiteX3" fmla="*/ 345558 w 780595"/>
                  <a:gd name="connsiteY3" fmla="*/ 655288 h 678973"/>
                  <a:gd name="connsiteX4" fmla="*/ 0 w 780595"/>
                  <a:gd name="connsiteY4" fmla="*/ 5372 h 67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0595" h="678973">
                    <a:moveTo>
                      <a:pt x="542" y="0"/>
                    </a:moveTo>
                    <a:lnTo>
                      <a:pt x="780595" y="0"/>
                    </a:lnTo>
                    <a:lnTo>
                      <a:pt x="389194" y="678973"/>
                    </a:lnTo>
                    <a:lnTo>
                      <a:pt x="345558" y="655288"/>
                    </a:lnTo>
                    <a:cubicBezTo>
                      <a:pt x="137073" y="514439"/>
                      <a:pt x="0" y="275913"/>
                      <a:pt x="0" y="53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b="1" dirty="0"/>
                  <a:t>04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Cycle w/ 6 Parts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334542" y="1495632"/>
            <a:ext cx="2190944" cy="1105487"/>
            <a:chOff x="332936" y="2627766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334542" y="2940543"/>
            <a:ext cx="2190944" cy="1105487"/>
            <a:chOff x="332936" y="4652338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9666514" y="1495632"/>
            <a:ext cx="2190944" cy="1105487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9666514" y="2940543"/>
            <a:ext cx="2190944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334541" y="1537263"/>
            <a:ext cx="451218" cy="451218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11413760" y="1503570"/>
            <a:ext cx="451218" cy="451218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0AE3B11-25E3-46A5-9967-A92732098C5F}"/>
              </a:ext>
            </a:extLst>
          </p:cNvPr>
          <p:cNvGrpSpPr/>
          <p:nvPr/>
        </p:nvGrpSpPr>
        <p:grpSpPr>
          <a:xfrm>
            <a:off x="334542" y="4385453"/>
            <a:ext cx="2190944" cy="1105487"/>
            <a:chOff x="332936" y="4652338"/>
            <a:chExt cx="2926080" cy="110548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B9028E9-3DD7-4421-92E9-ACD6B4EF48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DE30AB-6925-4617-A0DF-3DEAD07BD6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45D68E3-A518-4C14-A4C0-F928D8E3849C}"/>
              </a:ext>
            </a:extLst>
          </p:cNvPr>
          <p:cNvGrpSpPr/>
          <p:nvPr/>
        </p:nvGrpSpPr>
        <p:grpSpPr>
          <a:xfrm>
            <a:off x="9666514" y="4385453"/>
            <a:ext cx="2190944" cy="1105487"/>
            <a:chOff x="332936" y="4652338"/>
            <a:chExt cx="2926080" cy="11054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8495106-7C27-4903-927F-3F15CF70C40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50B710C-F548-47C6-85A3-46FE6B81E9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6" name="Graphic 58" descr="Eye">
            <a:extLst>
              <a:ext uri="{FF2B5EF4-FFF2-40B4-BE49-F238E27FC236}">
                <a16:creationId xmlns:a16="http://schemas.microsoft.com/office/drawing/2014/main" id="{01DDEE5A-3A98-4FA3-A3B2-86FE44BAAA09}"/>
              </a:ext>
            </a:extLst>
          </p:cNvPr>
          <p:cNvGrpSpPr/>
          <p:nvPr/>
        </p:nvGrpSpPr>
        <p:grpSpPr>
          <a:xfrm>
            <a:off x="334541" y="4433697"/>
            <a:ext cx="451218" cy="451218"/>
            <a:chOff x="334541" y="3751127"/>
            <a:chExt cx="451218" cy="45121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59606E4-4C76-4079-BD72-FADDD29FB9B5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54C20D1-9442-4A12-B720-F029EFA88CDF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9" name="Graphic 60" descr="Gears">
            <a:extLst>
              <a:ext uri="{FF2B5EF4-FFF2-40B4-BE49-F238E27FC236}">
                <a16:creationId xmlns:a16="http://schemas.microsoft.com/office/drawing/2014/main" id="{29BC80A2-8DB1-4CD5-9911-E5940E94A11F}"/>
              </a:ext>
            </a:extLst>
          </p:cNvPr>
          <p:cNvGrpSpPr/>
          <p:nvPr/>
        </p:nvGrpSpPr>
        <p:grpSpPr>
          <a:xfrm>
            <a:off x="11486142" y="4425404"/>
            <a:ext cx="306452" cy="370844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B3EF43-2A9B-4432-8D94-BF0DF8E01716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CE57CD1-1C75-4B53-907E-A83E0A8927A1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aphic 17" descr="Research">
            <a:extLst>
              <a:ext uri="{FF2B5EF4-FFF2-40B4-BE49-F238E27FC236}">
                <a16:creationId xmlns:a16="http://schemas.microsoft.com/office/drawing/2014/main" id="{E5E71AA2-21AD-4BB6-AD1E-C70C2D0BDACC}"/>
              </a:ext>
            </a:extLst>
          </p:cNvPr>
          <p:cNvGrpSpPr/>
          <p:nvPr/>
        </p:nvGrpSpPr>
        <p:grpSpPr>
          <a:xfrm>
            <a:off x="3263276" y="2528834"/>
            <a:ext cx="538622" cy="538622"/>
            <a:chOff x="3534959" y="2089747"/>
            <a:chExt cx="538622" cy="53862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385A56F-005C-4B5D-8BC9-F24CCB775BC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1307B6F-52B7-4DC2-B264-4275DD002F05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19" descr="Eye">
            <a:extLst>
              <a:ext uri="{FF2B5EF4-FFF2-40B4-BE49-F238E27FC236}">
                <a16:creationId xmlns:a16="http://schemas.microsoft.com/office/drawing/2014/main" id="{711CDABC-9A5F-478E-AFE4-40330D5469D9}"/>
              </a:ext>
            </a:extLst>
          </p:cNvPr>
          <p:cNvGrpSpPr/>
          <p:nvPr/>
        </p:nvGrpSpPr>
        <p:grpSpPr>
          <a:xfrm>
            <a:off x="5624689" y="2663489"/>
            <a:ext cx="448523" cy="269311"/>
            <a:chOff x="5377609" y="2224402"/>
            <a:chExt cx="448523" cy="26931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E1014A0-6F86-4322-811F-77ECA38AB6D9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E1252A-2583-4E11-A21A-EAE3DC80CE59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21" descr="Lightbulb">
            <a:extLst>
              <a:ext uri="{FF2B5EF4-FFF2-40B4-BE49-F238E27FC236}">
                <a16:creationId xmlns:a16="http://schemas.microsoft.com/office/drawing/2014/main" id="{66BBC626-D0D1-4EC1-A724-266677886E5B}"/>
              </a:ext>
            </a:extLst>
          </p:cNvPr>
          <p:cNvGrpSpPr/>
          <p:nvPr/>
        </p:nvGrpSpPr>
        <p:grpSpPr>
          <a:xfrm>
            <a:off x="5924113" y="3822050"/>
            <a:ext cx="538622" cy="538622"/>
            <a:chOff x="6320224" y="4325152"/>
            <a:chExt cx="538622" cy="53862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43CEDB3-A2F9-4963-B9AA-1E19664F4019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183B661-7BE2-49F2-B692-559BA39FD3C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1764FC3-3987-4840-9B35-93B259219C25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14915D0-A8BD-4F0D-B224-29D276FC8400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aphic 23" descr="Gears">
            <a:extLst>
              <a:ext uri="{FF2B5EF4-FFF2-40B4-BE49-F238E27FC236}">
                <a16:creationId xmlns:a16="http://schemas.microsoft.com/office/drawing/2014/main" id="{5B4AB66F-D0EA-42EF-A7AF-82C5353F178E}"/>
              </a:ext>
            </a:extLst>
          </p:cNvPr>
          <p:cNvGrpSpPr/>
          <p:nvPr/>
        </p:nvGrpSpPr>
        <p:grpSpPr>
          <a:xfrm>
            <a:off x="8583886" y="3869740"/>
            <a:ext cx="365814" cy="44267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910EB2B-2E42-4551-A7DB-5395BA3FE909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6253F93-AF85-408B-A5B5-12710EBB43B2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Graphic 7" descr="Puzzle">
            <a:extLst>
              <a:ext uri="{FF2B5EF4-FFF2-40B4-BE49-F238E27FC236}">
                <a16:creationId xmlns:a16="http://schemas.microsoft.com/office/drawing/2014/main" id="{2E514736-EFFC-4141-B36E-D55D60871D8E}"/>
              </a:ext>
            </a:extLst>
          </p:cNvPr>
          <p:cNvSpPr/>
          <p:nvPr/>
        </p:nvSpPr>
        <p:spPr>
          <a:xfrm>
            <a:off x="7299324" y="4658879"/>
            <a:ext cx="449580" cy="449580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5" descr="Tag">
            <a:extLst>
              <a:ext uri="{FF2B5EF4-FFF2-40B4-BE49-F238E27FC236}">
                <a16:creationId xmlns:a16="http://schemas.microsoft.com/office/drawing/2014/main" id="{9838A3E5-2C7F-4A60-B73A-D8BF43E9D0CE}"/>
              </a:ext>
            </a:extLst>
          </p:cNvPr>
          <p:cNvSpPr/>
          <p:nvPr/>
        </p:nvSpPr>
        <p:spPr>
          <a:xfrm>
            <a:off x="4464515" y="1932285"/>
            <a:ext cx="395140" cy="417547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Graphic 7" descr="Puzzle">
            <a:extLst>
              <a:ext uri="{FF2B5EF4-FFF2-40B4-BE49-F238E27FC236}">
                <a16:creationId xmlns:a16="http://schemas.microsoft.com/office/drawing/2014/main" id="{7CA8BC25-00F3-47DC-9ED5-E0F247C0D7BA}"/>
              </a:ext>
            </a:extLst>
          </p:cNvPr>
          <p:cNvSpPr/>
          <p:nvPr/>
        </p:nvSpPr>
        <p:spPr>
          <a:xfrm>
            <a:off x="11424129" y="2967174"/>
            <a:ext cx="396672" cy="396672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4" name="Graphic 5" descr="Tag">
            <a:extLst>
              <a:ext uri="{FF2B5EF4-FFF2-40B4-BE49-F238E27FC236}">
                <a16:creationId xmlns:a16="http://schemas.microsoft.com/office/drawing/2014/main" id="{B01142AD-2A47-4794-BB16-3E0D5F6F97E4}"/>
              </a:ext>
            </a:extLst>
          </p:cNvPr>
          <p:cNvSpPr/>
          <p:nvPr/>
        </p:nvSpPr>
        <p:spPr>
          <a:xfrm>
            <a:off x="371199" y="3026318"/>
            <a:ext cx="310896" cy="310896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5BD5DB3-222F-434C-86AE-BA8F57BEED4B}"/>
              </a:ext>
            </a:extLst>
          </p:cNvPr>
          <p:cNvGrpSpPr/>
          <p:nvPr/>
        </p:nvGrpSpPr>
        <p:grpSpPr>
          <a:xfrm>
            <a:off x="2905798" y="1541245"/>
            <a:ext cx="6380404" cy="3759859"/>
            <a:chOff x="2905798" y="1541245"/>
            <a:chExt cx="6380404" cy="3759859"/>
          </a:xfrm>
        </p:grpSpPr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3FFBB015-07A6-4776-B00C-2301BD709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1622358"/>
              <a:ext cx="3595139" cy="179944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">
              <a:extLst>
                <a:ext uri="{FF2B5EF4-FFF2-40B4-BE49-F238E27FC236}">
                  <a16:creationId xmlns:a16="http://schemas.microsoft.com/office/drawing/2014/main" id="{0B062F99-D5F9-47BC-B0C7-DAB9E47B6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1799"/>
              <a:ext cx="3595139" cy="179944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1A1604B-EF48-470C-A86B-CA901A9F6C77}"/>
                </a:ext>
              </a:extLst>
            </p:cNvPr>
            <p:cNvSpPr/>
            <p:nvPr/>
          </p:nvSpPr>
          <p:spPr>
            <a:xfrm>
              <a:off x="6325454" y="2263462"/>
              <a:ext cx="2331076" cy="1165538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 5">
              <a:extLst>
                <a:ext uri="{FF2B5EF4-FFF2-40B4-BE49-F238E27FC236}">
                  <a16:creationId xmlns:a16="http://schemas.microsoft.com/office/drawing/2014/main" id="{5846D81C-D17E-487D-A565-289D3B5A8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863198"/>
              <a:ext cx="1302785" cy="1558601"/>
            </a:xfrm>
            <a:custGeom>
              <a:avLst/>
              <a:gdLst>
                <a:gd name="T0" fmla="*/ 0 w 2782"/>
                <a:gd name="T1" fmla="*/ 3324 h 3324"/>
                <a:gd name="T2" fmla="*/ 1919 w 2782"/>
                <a:gd name="T3" fmla="*/ 0 h 3324"/>
                <a:gd name="T4" fmla="*/ 2782 w 2782"/>
                <a:gd name="T5" fmla="*/ 1496 h 3324"/>
                <a:gd name="T6" fmla="*/ 1727 w 2782"/>
                <a:gd name="T7" fmla="*/ 3324 h 3324"/>
                <a:gd name="T8" fmla="*/ 0 w 2782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0" y="3324"/>
                  </a:moveTo>
                  <a:cubicBezTo>
                    <a:pt x="0" y="1953"/>
                    <a:pt x="731" y="686"/>
                    <a:pt x="1919" y="0"/>
                  </a:cubicBezTo>
                  <a:lnTo>
                    <a:pt x="2782" y="1496"/>
                  </a:lnTo>
                  <a:cubicBezTo>
                    <a:pt x="2129" y="1873"/>
                    <a:pt x="1727" y="2570"/>
                    <a:pt x="1727" y="3324"/>
                  </a:cubicBezTo>
                  <a:lnTo>
                    <a:pt x="0" y="332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6">
              <a:extLst>
                <a:ext uri="{FF2B5EF4-FFF2-40B4-BE49-F238E27FC236}">
                  <a16:creationId xmlns:a16="http://schemas.microsoft.com/office/drawing/2014/main" id="{7240E07C-A8A9-4351-965F-52A7E1AFA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4271" y="1541245"/>
              <a:ext cx="1796945" cy="1023261"/>
            </a:xfrm>
            <a:custGeom>
              <a:avLst/>
              <a:gdLst>
                <a:gd name="T0" fmla="*/ 0 w 3838"/>
                <a:gd name="T1" fmla="*/ 686 h 2182"/>
                <a:gd name="T2" fmla="*/ 3838 w 3838"/>
                <a:gd name="T3" fmla="*/ 686 h 2182"/>
                <a:gd name="T4" fmla="*/ 2974 w 3838"/>
                <a:gd name="T5" fmla="*/ 2182 h 2182"/>
                <a:gd name="T6" fmla="*/ 863 w 3838"/>
                <a:gd name="T7" fmla="*/ 2182 h 2182"/>
                <a:gd name="T8" fmla="*/ 0 w 3838"/>
                <a:gd name="T9" fmla="*/ 686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2">
                  <a:moveTo>
                    <a:pt x="0" y="686"/>
                  </a:moveTo>
                  <a:cubicBezTo>
                    <a:pt x="1187" y="0"/>
                    <a:pt x="2650" y="0"/>
                    <a:pt x="3838" y="686"/>
                  </a:cubicBezTo>
                  <a:lnTo>
                    <a:pt x="2974" y="2182"/>
                  </a:lnTo>
                  <a:cubicBezTo>
                    <a:pt x="2321" y="1805"/>
                    <a:pt x="1516" y="1805"/>
                    <a:pt x="863" y="2182"/>
                  </a:cubicBezTo>
                  <a:lnTo>
                    <a:pt x="0" y="686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7">
              <a:extLst>
                <a:ext uri="{FF2B5EF4-FFF2-40B4-BE49-F238E27FC236}">
                  <a16:creationId xmlns:a16="http://schemas.microsoft.com/office/drawing/2014/main" id="{CFDBD7AE-A1B9-4091-A7DC-79F327630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903" y="1863198"/>
              <a:ext cx="1304034" cy="1558601"/>
            </a:xfrm>
            <a:custGeom>
              <a:avLst/>
              <a:gdLst>
                <a:gd name="T0" fmla="*/ 864 w 2783"/>
                <a:gd name="T1" fmla="*/ 0 h 3324"/>
                <a:gd name="T2" fmla="*/ 2783 w 2783"/>
                <a:gd name="T3" fmla="*/ 3324 h 3324"/>
                <a:gd name="T4" fmla="*/ 1056 w 2783"/>
                <a:gd name="T5" fmla="*/ 3324 h 3324"/>
                <a:gd name="T6" fmla="*/ 0 w 2783"/>
                <a:gd name="T7" fmla="*/ 1496 h 3324"/>
                <a:gd name="T8" fmla="*/ 864 w 2783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864" y="0"/>
                  </a:moveTo>
                  <a:cubicBezTo>
                    <a:pt x="2051" y="686"/>
                    <a:pt x="2783" y="1953"/>
                    <a:pt x="2783" y="3324"/>
                  </a:cubicBezTo>
                  <a:lnTo>
                    <a:pt x="1056" y="3324"/>
                  </a:lnTo>
                  <a:cubicBezTo>
                    <a:pt x="1056" y="2570"/>
                    <a:pt x="653" y="1873"/>
                    <a:pt x="0" y="1496"/>
                  </a:cubicBezTo>
                  <a:lnTo>
                    <a:pt x="864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9">
              <a:extLst>
                <a:ext uri="{FF2B5EF4-FFF2-40B4-BE49-F238E27FC236}">
                  <a16:creationId xmlns:a16="http://schemas.microsoft.com/office/drawing/2014/main" id="{FE29C9CF-DA75-407F-AFF5-6C1A732B6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417" y="3421799"/>
              <a:ext cx="1302785" cy="1558601"/>
            </a:xfrm>
            <a:custGeom>
              <a:avLst/>
              <a:gdLst>
                <a:gd name="T0" fmla="*/ 2782 w 2782"/>
                <a:gd name="T1" fmla="*/ 0 h 3324"/>
                <a:gd name="T2" fmla="*/ 863 w 2782"/>
                <a:gd name="T3" fmla="*/ 3324 h 3324"/>
                <a:gd name="T4" fmla="*/ 0 w 2782"/>
                <a:gd name="T5" fmla="*/ 1828 h 3324"/>
                <a:gd name="T6" fmla="*/ 1055 w 2782"/>
                <a:gd name="T7" fmla="*/ 0 h 3324"/>
                <a:gd name="T8" fmla="*/ 2782 w 2782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2782" y="0"/>
                  </a:moveTo>
                  <a:cubicBezTo>
                    <a:pt x="2782" y="1371"/>
                    <a:pt x="2051" y="2638"/>
                    <a:pt x="863" y="3324"/>
                  </a:cubicBezTo>
                  <a:lnTo>
                    <a:pt x="0" y="1828"/>
                  </a:lnTo>
                  <a:cubicBezTo>
                    <a:pt x="653" y="1451"/>
                    <a:pt x="1055" y="754"/>
                    <a:pt x="1055" y="0"/>
                  </a:cubicBezTo>
                  <a:lnTo>
                    <a:pt x="278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0">
              <a:extLst>
                <a:ext uri="{FF2B5EF4-FFF2-40B4-BE49-F238E27FC236}">
                  <a16:creationId xmlns:a16="http://schemas.microsoft.com/office/drawing/2014/main" id="{3F11F31B-6CB2-4E99-8A8A-8E85FD487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536" y="4279091"/>
              <a:ext cx="1796945" cy="1022013"/>
            </a:xfrm>
            <a:custGeom>
              <a:avLst/>
              <a:gdLst>
                <a:gd name="T0" fmla="*/ 3838 w 3838"/>
                <a:gd name="T1" fmla="*/ 1496 h 2181"/>
                <a:gd name="T2" fmla="*/ 0 w 3838"/>
                <a:gd name="T3" fmla="*/ 1496 h 2181"/>
                <a:gd name="T4" fmla="*/ 864 w 3838"/>
                <a:gd name="T5" fmla="*/ 0 h 2181"/>
                <a:gd name="T6" fmla="*/ 2975 w 3838"/>
                <a:gd name="T7" fmla="*/ 0 h 2181"/>
                <a:gd name="T8" fmla="*/ 3838 w 3838"/>
                <a:gd name="T9" fmla="*/ 1496 h 2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1">
                  <a:moveTo>
                    <a:pt x="3838" y="1496"/>
                  </a:moveTo>
                  <a:cubicBezTo>
                    <a:pt x="2651" y="2181"/>
                    <a:pt x="1188" y="2181"/>
                    <a:pt x="0" y="1496"/>
                  </a:cubicBezTo>
                  <a:lnTo>
                    <a:pt x="864" y="0"/>
                  </a:lnTo>
                  <a:cubicBezTo>
                    <a:pt x="1517" y="377"/>
                    <a:pt x="2322" y="377"/>
                    <a:pt x="2975" y="0"/>
                  </a:cubicBezTo>
                  <a:lnTo>
                    <a:pt x="3838" y="149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F67F69B-7E05-4B2D-9952-6C84AC022455}"/>
                </a:ext>
              </a:extLst>
            </p:cNvPr>
            <p:cNvSpPr/>
            <p:nvPr/>
          </p:nvSpPr>
          <p:spPr>
            <a:xfrm>
              <a:off x="4086647" y="2809925"/>
              <a:ext cx="1232191" cy="1232191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9E69EA6-F569-4367-9FDA-6B8AC4EBAC18}"/>
                </a:ext>
              </a:extLst>
            </p:cNvPr>
            <p:cNvSpPr/>
            <p:nvPr/>
          </p:nvSpPr>
          <p:spPr>
            <a:xfrm>
              <a:off x="6874410" y="2809925"/>
              <a:ext cx="1232191" cy="1232191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AFC4460-3141-4529-B83E-1FCBF918A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3595139" cy="179944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924F3C2-5DEC-40A3-95DF-3D224A774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580181-04F9-4BA4-B143-AF047E6E7108}"/>
                </a:ext>
              </a:extLst>
            </p:cNvPr>
            <p:cNvSpPr/>
            <p:nvPr/>
          </p:nvSpPr>
          <p:spPr>
            <a:xfrm>
              <a:off x="7488008" y="3429000"/>
              <a:ext cx="1168522" cy="1165538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75F12266-F500-4E40-8E0B-3FE17EF39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3421799"/>
              <a:ext cx="1302785" cy="1558601"/>
            </a:xfrm>
            <a:custGeom>
              <a:avLst/>
              <a:gdLst>
                <a:gd name="T0" fmla="*/ 1919 w 2783"/>
                <a:gd name="T1" fmla="*/ 3324 h 3324"/>
                <a:gd name="T2" fmla="*/ 0 w 2783"/>
                <a:gd name="T3" fmla="*/ 0 h 3324"/>
                <a:gd name="T4" fmla="*/ 1727 w 2783"/>
                <a:gd name="T5" fmla="*/ 0 h 3324"/>
                <a:gd name="T6" fmla="*/ 2783 w 2783"/>
                <a:gd name="T7" fmla="*/ 1828 h 3324"/>
                <a:gd name="T8" fmla="*/ 1919 w 2783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1919" y="3324"/>
                  </a:moveTo>
                  <a:cubicBezTo>
                    <a:pt x="732" y="2638"/>
                    <a:pt x="0" y="1371"/>
                    <a:pt x="0" y="0"/>
                  </a:cubicBezTo>
                  <a:lnTo>
                    <a:pt x="1727" y="0"/>
                  </a:lnTo>
                  <a:cubicBezTo>
                    <a:pt x="1727" y="754"/>
                    <a:pt x="2130" y="1451"/>
                    <a:pt x="2783" y="1828"/>
                  </a:cubicBezTo>
                  <a:lnTo>
                    <a:pt x="1919" y="332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67E972A-AC46-43A8-BEE3-F8DB0BD9DF05}"/>
                </a:ext>
              </a:extLst>
            </p:cNvPr>
            <p:cNvSpPr/>
            <p:nvPr/>
          </p:nvSpPr>
          <p:spPr>
            <a:xfrm>
              <a:off x="6325454" y="3429000"/>
              <a:ext cx="1162554" cy="1165388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765742-498E-4FDD-891B-D99F327098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90685" y="2809925"/>
              <a:ext cx="1234440" cy="613415"/>
              <a:chOff x="3489986" y="6242280"/>
              <a:chExt cx="1566462" cy="778402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572C804A-4704-4579-9801-A18AD9BB5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986" y="6348579"/>
                <a:ext cx="783230" cy="672103"/>
              </a:xfrm>
              <a:custGeom>
                <a:avLst/>
                <a:gdLst>
                  <a:gd name="connsiteX0" fmla="*/ 395789 w 783230"/>
                  <a:gd name="connsiteY0" fmla="*/ 0 h 672103"/>
                  <a:gd name="connsiteX1" fmla="*/ 783230 w 783230"/>
                  <a:gd name="connsiteY1" fmla="*/ 672103 h 672103"/>
                  <a:gd name="connsiteX2" fmla="*/ 0 w 783230"/>
                  <a:gd name="connsiteY2" fmla="*/ 672103 h 672103"/>
                  <a:gd name="connsiteX3" fmla="*/ 15382 w 783230"/>
                  <a:gd name="connsiteY3" fmla="*/ 519517 h 672103"/>
                  <a:gd name="connsiteX4" fmla="*/ 345016 w 783230"/>
                  <a:gd name="connsiteY4" fmla="*/ 27558 h 67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0" h="672103">
                    <a:moveTo>
                      <a:pt x="395789" y="0"/>
                    </a:moveTo>
                    <a:lnTo>
                      <a:pt x="783230" y="672103"/>
                    </a:lnTo>
                    <a:lnTo>
                      <a:pt x="0" y="672103"/>
                    </a:lnTo>
                    <a:lnTo>
                      <a:pt x="15382" y="519517"/>
                    </a:lnTo>
                    <a:cubicBezTo>
                      <a:pt x="57144" y="315430"/>
                      <a:pt x="178228" y="140238"/>
                      <a:pt x="345016" y="27558"/>
                    </a:cubicBezTo>
                    <a:close/>
                  </a:path>
                </a:pathLst>
              </a:custGeom>
              <a:solidFill>
                <a:srgbClr val="3A5C8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98AE909-CBB1-4FA1-8904-C3CDF4AB0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5820" y="6242280"/>
                <a:ext cx="774792" cy="778401"/>
              </a:xfrm>
              <a:custGeom>
                <a:avLst/>
                <a:gdLst>
                  <a:gd name="connsiteX0" fmla="*/ 387396 w 774792"/>
                  <a:gd name="connsiteY0" fmla="*/ 0 h 778401"/>
                  <a:gd name="connsiteX1" fmla="*/ 692476 w 774792"/>
                  <a:gd name="connsiteY1" fmla="*/ 61593 h 778401"/>
                  <a:gd name="connsiteX2" fmla="*/ 774792 w 774792"/>
                  <a:gd name="connsiteY2" fmla="*/ 106273 h 778401"/>
                  <a:gd name="connsiteX3" fmla="*/ 387396 w 774792"/>
                  <a:gd name="connsiteY3" fmla="*/ 778401 h 778401"/>
                  <a:gd name="connsiteX4" fmla="*/ 0 w 774792"/>
                  <a:gd name="connsiteY4" fmla="*/ 106273 h 778401"/>
                  <a:gd name="connsiteX5" fmla="*/ 82317 w 774792"/>
                  <a:gd name="connsiteY5" fmla="*/ 61593 h 778401"/>
                  <a:gd name="connsiteX6" fmla="*/ 387396 w 774792"/>
                  <a:gd name="connsiteY6" fmla="*/ 0 h 77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92" h="778401">
                    <a:moveTo>
                      <a:pt x="387396" y="0"/>
                    </a:moveTo>
                    <a:cubicBezTo>
                      <a:pt x="495612" y="0"/>
                      <a:pt x="598706" y="21932"/>
                      <a:pt x="692476" y="61593"/>
                    </a:cubicBezTo>
                    <a:lnTo>
                      <a:pt x="774792" y="106273"/>
                    </a:lnTo>
                    <a:lnTo>
                      <a:pt x="387396" y="778401"/>
                    </a:lnTo>
                    <a:lnTo>
                      <a:pt x="0" y="106273"/>
                    </a:lnTo>
                    <a:lnTo>
                      <a:pt x="82317" y="61593"/>
                    </a:lnTo>
                    <a:cubicBezTo>
                      <a:pt x="176086" y="21932"/>
                      <a:pt x="279180" y="0"/>
                      <a:pt x="387396" y="0"/>
                    </a:cubicBezTo>
                    <a:close/>
                  </a:path>
                </a:pathLst>
              </a:custGeom>
              <a:solidFill>
                <a:srgbClr val="F793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A8810BC-964D-4FA7-BA97-37862EBC3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217" y="6348689"/>
                <a:ext cx="783231" cy="671992"/>
              </a:xfrm>
              <a:custGeom>
                <a:avLst/>
                <a:gdLst>
                  <a:gd name="connsiteX0" fmla="*/ 387647 w 783231"/>
                  <a:gd name="connsiteY0" fmla="*/ 0 h 671992"/>
                  <a:gd name="connsiteX1" fmla="*/ 438215 w 783231"/>
                  <a:gd name="connsiteY1" fmla="*/ 27447 h 671992"/>
                  <a:gd name="connsiteX2" fmla="*/ 767849 w 783231"/>
                  <a:gd name="connsiteY2" fmla="*/ 519406 h 671992"/>
                  <a:gd name="connsiteX3" fmla="*/ 783231 w 783231"/>
                  <a:gd name="connsiteY3" fmla="*/ 671992 h 671992"/>
                  <a:gd name="connsiteX4" fmla="*/ 0 w 783231"/>
                  <a:gd name="connsiteY4" fmla="*/ 671992 h 67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1" h="671992">
                    <a:moveTo>
                      <a:pt x="387647" y="0"/>
                    </a:moveTo>
                    <a:lnTo>
                      <a:pt x="438215" y="27447"/>
                    </a:lnTo>
                    <a:cubicBezTo>
                      <a:pt x="605002" y="140127"/>
                      <a:pt x="726087" y="315319"/>
                      <a:pt x="767849" y="519406"/>
                    </a:cubicBezTo>
                    <a:lnTo>
                      <a:pt x="783231" y="671992"/>
                    </a:lnTo>
                    <a:lnTo>
                      <a:pt x="0" y="671992"/>
                    </a:lnTo>
                    <a:close/>
                  </a:path>
                </a:pathLst>
              </a:custGeom>
              <a:solidFill>
                <a:srgbClr val="4CC1E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FA45A5-BE60-412A-9154-91ED5A2B4BB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69663" y="3420666"/>
              <a:ext cx="1234440" cy="621450"/>
              <a:chOff x="7035922" y="7020680"/>
              <a:chExt cx="1567544" cy="78914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4313473-EDC7-4CAF-87B7-32D1DE271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517" y="7020681"/>
                <a:ext cx="786949" cy="681487"/>
              </a:xfrm>
              <a:custGeom>
                <a:avLst/>
                <a:gdLst>
                  <a:gd name="connsiteX0" fmla="*/ 0 w 786949"/>
                  <a:gd name="connsiteY0" fmla="*/ 0 h 681487"/>
                  <a:gd name="connsiteX1" fmla="*/ 786407 w 786949"/>
                  <a:gd name="connsiteY1" fmla="*/ 0 h 681487"/>
                  <a:gd name="connsiteX2" fmla="*/ 786949 w 786949"/>
                  <a:gd name="connsiteY2" fmla="*/ 5372 h 681487"/>
                  <a:gd name="connsiteX3" fmla="*/ 441392 w 786949"/>
                  <a:gd name="connsiteY3" fmla="*/ 655288 h 681487"/>
                  <a:gd name="connsiteX4" fmla="*/ 393124 w 786949"/>
                  <a:gd name="connsiteY4" fmla="*/ 681487 h 681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6949" h="681487">
                    <a:moveTo>
                      <a:pt x="0" y="0"/>
                    </a:moveTo>
                    <a:lnTo>
                      <a:pt x="786407" y="0"/>
                    </a:lnTo>
                    <a:lnTo>
                      <a:pt x="786949" y="5372"/>
                    </a:lnTo>
                    <a:cubicBezTo>
                      <a:pt x="786949" y="275913"/>
                      <a:pt x="649876" y="514439"/>
                      <a:pt x="441392" y="655288"/>
                    </a:cubicBezTo>
                    <a:lnTo>
                      <a:pt x="393124" y="681487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38402F76-FE81-49E7-ACBE-F8B83095F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5039" y="7020680"/>
                <a:ext cx="784471" cy="789144"/>
              </a:xfrm>
              <a:custGeom>
                <a:avLst/>
                <a:gdLst>
                  <a:gd name="connsiteX0" fmla="*/ 391478 w 784471"/>
                  <a:gd name="connsiteY0" fmla="*/ 0 h 789144"/>
                  <a:gd name="connsiteX1" fmla="*/ 784471 w 784471"/>
                  <a:gd name="connsiteY1" fmla="*/ 681558 h 789144"/>
                  <a:gd name="connsiteX2" fmla="*/ 699735 w 784471"/>
                  <a:gd name="connsiteY2" fmla="*/ 727551 h 789144"/>
                  <a:gd name="connsiteX3" fmla="*/ 394655 w 784471"/>
                  <a:gd name="connsiteY3" fmla="*/ 789144 h 789144"/>
                  <a:gd name="connsiteX4" fmla="*/ 89576 w 784471"/>
                  <a:gd name="connsiteY4" fmla="*/ 727551 h 789144"/>
                  <a:gd name="connsiteX5" fmla="*/ 0 w 784471"/>
                  <a:gd name="connsiteY5" fmla="*/ 678931 h 78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4471" h="789144">
                    <a:moveTo>
                      <a:pt x="391478" y="0"/>
                    </a:moveTo>
                    <a:lnTo>
                      <a:pt x="784471" y="681558"/>
                    </a:lnTo>
                    <a:lnTo>
                      <a:pt x="699735" y="727551"/>
                    </a:lnTo>
                    <a:cubicBezTo>
                      <a:pt x="605965" y="767213"/>
                      <a:pt x="502872" y="789144"/>
                      <a:pt x="394655" y="789144"/>
                    </a:cubicBezTo>
                    <a:cubicBezTo>
                      <a:pt x="286439" y="789144"/>
                      <a:pt x="183345" y="767213"/>
                      <a:pt x="89576" y="727551"/>
                    </a:cubicBezTo>
                    <a:lnTo>
                      <a:pt x="0" y="678931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A10EFF1-669E-41A7-9341-F8D6EFB65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922" y="7020681"/>
                <a:ext cx="780595" cy="678973"/>
              </a:xfrm>
              <a:custGeom>
                <a:avLst/>
                <a:gdLst>
                  <a:gd name="connsiteX0" fmla="*/ 542 w 780595"/>
                  <a:gd name="connsiteY0" fmla="*/ 0 h 678973"/>
                  <a:gd name="connsiteX1" fmla="*/ 780595 w 780595"/>
                  <a:gd name="connsiteY1" fmla="*/ 0 h 678973"/>
                  <a:gd name="connsiteX2" fmla="*/ 389194 w 780595"/>
                  <a:gd name="connsiteY2" fmla="*/ 678973 h 678973"/>
                  <a:gd name="connsiteX3" fmla="*/ 345558 w 780595"/>
                  <a:gd name="connsiteY3" fmla="*/ 655288 h 678973"/>
                  <a:gd name="connsiteX4" fmla="*/ 0 w 780595"/>
                  <a:gd name="connsiteY4" fmla="*/ 5372 h 67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0595" h="678973">
                    <a:moveTo>
                      <a:pt x="542" y="0"/>
                    </a:moveTo>
                    <a:lnTo>
                      <a:pt x="780595" y="0"/>
                    </a:lnTo>
                    <a:lnTo>
                      <a:pt x="389194" y="678973"/>
                    </a:lnTo>
                    <a:lnTo>
                      <a:pt x="345558" y="655288"/>
                    </a:lnTo>
                    <a:cubicBezTo>
                      <a:pt x="137073" y="514439"/>
                      <a:pt x="0" y="275913"/>
                      <a:pt x="0" y="53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Cycle w/ 6 Parts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334542" y="1495632"/>
            <a:ext cx="2190944" cy="1105487"/>
            <a:chOff x="332936" y="2627766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334542" y="2940543"/>
            <a:ext cx="2190944" cy="1105487"/>
            <a:chOff x="332936" y="4652338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9666514" y="1495632"/>
            <a:ext cx="2190944" cy="1105487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9666514" y="2940543"/>
            <a:ext cx="2190944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334541" y="1537263"/>
            <a:ext cx="451218" cy="451218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11413760" y="1503570"/>
            <a:ext cx="451218" cy="451218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0AE3B11-25E3-46A5-9967-A92732098C5F}"/>
              </a:ext>
            </a:extLst>
          </p:cNvPr>
          <p:cNvGrpSpPr/>
          <p:nvPr/>
        </p:nvGrpSpPr>
        <p:grpSpPr>
          <a:xfrm>
            <a:off x="334542" y="4385453"/>
            <a:ext cx="2190944" cy="1105487"/>
            <a:chOff x="332936" y="4652338"/>
            <a:chExt cx="2926080" cy="110548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B9028E9-3DD7-4421-92E9-ACD6B4EF48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DE30AB-6925-4617-A0DF-3DEAD07BD6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45D68E3-A518-4C14-A4C0-F928D8E3849C}"/>
              </a:ext>
            </a:extLst>
          </p:cNvPr>
          <p:cNvGrpSpPr/>
          <p:nvPr/>
        </p:nvGrpSpPr>
        <p:grpSpPr>
          <a:xfrm>
            <a:off x="9666514" y="4385453"/>
            <a:ext cx="2190944" cy="1105487"/>
            <a:chOff x="332936" y="4652338"/>
            <a:chExt cx="2926080" cy="11054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8495106-7C27-4903-927F-3F15CF70C40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50B710C-F548-47C6-85A3-46FE6B81E9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6" name="Graphic 58" descr="Eye">
            <a:extLst>
              <a:ext uri="{FF2B5EF4-FFF2-40B4-BE49-F238E27FC236}">
                <a16:creationId xmlns:a16="http://schemas.microsoft.com/office/drawing/2014/main" id="{01DDEE5A-3A98-4FA3-A3B2-86FE44BAAA09}"/>
              </a:ext>
            </a:extLst>
          </p:cNvPr>
          <p:cNvGrpSpPr/>
          <p:nvPr/>
        </p:nvGrpSpPr>
        <p:grpSpPr>
          <a:xfrm>
            <a:off x="334541" y="4433697"/>
            <a:ext cx="451218" cy="451218"/>
            <a:chOff x="334541" y="3751127"/>
            <a:chExt cx="451218" cy="45121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59606E4-4C76-4079-BD72-FADDD29FB9B5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54C20D1-9442-4A12-B720-F029EFA88CDF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9" name="Graphic 60" descr="Gears">
            <a:extLst>
              <a:ext uri="{FF2B5EF4-FFF2-40B4-BE49-F238E27FC236}">
                <a16:creationId xmlns:a16="http://schemas.microsoft.com/office/drawing/2014/main" id="{29BC80A2-8DB1-4CD5-9911-E5940E94A11F}"/>
              </a:ext>
            </a:extLst>
          </p:cNvPr>
          <p:cNvGrpSpPr/>
          <p:nvPr/>
        </p:nvGrpSpPr>
        <p:grpSpPr>
          <a:xfrm>
            <a:off x="11486142" y="4425404"/>
            <a:ext cx="306452" cy="370844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B3EF43-2A9B-4432-8D94-BF0DF8E01716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CE57CD1-1C75-4B53-907E-A83E0A8927A1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aphic 17" descr="Research">
            <a:extLst>
              <a:ext uri="{FF2B5EF4-FFF2-40B4-BE49-F238E27FC236}">
                <a16:creationId xmlns:a16="http://schemas.microsoft.com/office/drawing/2014/main" id="{E5E71AA2-21AD-4BB6-AD1E-C70C2D0BDACC}"/>
              </a:ext>
            </a:extLst>
          </p:cNvPr>
          <p:cNvGrpSpPr/>
          <p:nvPr/>
        </p:nvGrpSpPr>
        <p:grpSpPr>
          <a:xfrm>
            <a:off x="3263276" y="2528834"/>
            <a:ext cx="538622" cy="538622"/>
            <a:chOff x="3534959" y="2089747"/>
            <a:chExt cx="538622" cy="53862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385A56F-005C-4B5D-8BC9-F24CCB775BC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1307B6F-52B7-4DC2-B264-4275DD002F05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19" descr="Eye">
            <a:extLst>
              <a:ext uri="{FF2B5EF4-FFF2-40B4-BE49-F238E27FC236}">
                <a16:creationId xmlns:a16="http://schemas.microsoft.com/office/drawing/2014/main" id="{711CDABC-9A5F-478E-AFE4-40330D5469D9}"/>
              </a:ext>
            </a:extLst>
          </p:cNvPr>
          <p:cNvGrpSpPr/>
          <p:nvPr/>
        </p:nvGrpSpPr>
        <p:grpSpPr>
          <a:xfrm>
            <a:off x="5624689" y="2663489"/>
            <a:ext cx="448523" cy="269311"/>
            <a:chOff x="5377609" y="2224402"/>
            <a:chExt cx="448523" cy="26931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E1014A0-6F86-4322-811F-77ECA38AB6D9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E1252A-2583-4E11-A21A-EAE3DC80CE59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21" descr="Lightbulb">
            <a:extLst>
              <a:ext uri="{FF2B5EF4-FFF2-40B4-BE49-F238E27FC236}">
                <a16:creationId xmlns:a16="http://schemas.microsoft.com/office/drawing/2014/main" id="{66BBC626-D0D1-4EC1-A724-266677886E5B}"/>
              </a:ext>
            </a:extLst>
          </p:cNvPr>
          <p:cNvGrpSpPr/>
          <p:nvPr/>
        </p:nvGrpSpPr>
        <p:grpSpPr>
          <a:xfrm>
            <a:off x="5924113" y="3822050"/>
            <a:ext cx="538622" cy="538622"/>
            <a:chOff x="6320224" y="4325152"/>
            <a:chExt cx="538622" cy="53862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43CEDB3-A2F9-4963-B9AA-1E19664F4019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183B661-7BE2-49F2-B692-559BA39FD3C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1764FC3-3987-4840-9B35-93B259219C25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14915D0-A8BD-4F0D-B224-29D276FC8400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aphic 23" descr="Gears">
            <a:extLst>
              <a:ext uri="{FF2B5EF4-FFF2-40B4-BE49-F238E27FC236}">
                <a16:creationId xmlns:a16="http://schemas.microsoft.com/office/drawing/2014/main" id="{5B4AB66F-D0EA-42EF-A7AF-82C5353F178E}"/>
              </a:ext>
            </a:extLst>
          </p:cNvPr>
          <p:cNvGrpSpPr/>
          <p:nvPr/>
        </p:nvGrpSpPr>
        <p:grpSpPr>
          <a:xfrm>
            <a:off x="8583886" y="3869740"/>
            <a:ext cx="365814" cy="44267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910EB2B-2E42-4551-A7DB-5395BA3FE909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6253F93-AF85-408B-A5B5-12710EBB43B2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Graphic 7" descr="Puzzle">
            <a:extLst>
              <a:ext uri="{FF2B5EF4-FFF2-40B4-BE49-F238E27FC236}">
                <a16:creationId xmlns:a16="http://schemas.microsoft.com/office/drawing/2014/main" id="{2E514736-EFFC-4141-B36E-D55D60871D8E}"/>
              </a:ext>
            </a:extLst>
          </p:cNvPr>
          <p:cNvSpPr/>
          <p:nvPr/>
        </p:nvSpPr>
        <p:spPr>
          <a:xfrm>
            <a:off x="7299324" y="4658879"/>
            <a:ext cx="449580" cy="449580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5" descr="Tag">
            <a:extLst>
              <a:ext uri="{FF2B5EF4-FFF2-40B4-BE49-F238E27FC236}">
                <a16:creationId xmlns:a16="http://schemas.microsoft.com/office/drawing/2014/main" id="{9838A3E5-2C7F-4A60-B73A-D8BF43E9D0CE}"/>
              </a:ext>
            </a:extLst>
          </p:cNvPr>
          <p:cNvSpPr/>
          <p:nvPr/>
        </p:nvSpPr>
        <p:spPr>
          <a:xfrm>
            <a:off x="4464515" y="1932285"/>
            <a:ext cx="395140" cy="417547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Graphic 7" descr="Puzzle">
            <a:extLst>
              <a:ext uri="{FF2B5EF4-FFF2-40B4-BE49-F238E27FC236}">
                <a16:creationId xmlns:a16="http://schemas.microsoft.com/office/drawing/2014/main" id="{7CA8BC25-00F3-47DC-9ED5-E0F247C0D7BA}"/>
              </a:ext>
            </a:extLst>
          </p:cNvPr>
          <p:cNvSpPr/>
          <p:nvPr/>
        </p:nvSpPr>
        <p:spPr>
          <a:xfrm>
            <a:off x="11424129" y="2967174"/>
            <a:ext cx="396672" cy="396672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4" name="Graphic 5" descr="Tag">
            <a:extLst>
              <a:ext uri="{FF2B5EF4-FFF2-40B4-BE49-F238E27FC236}">
                <a16:creationId xmlns:a16="http://schemas.microsoft.com/office/drawing/2014/main" id="{B01142AD-2A47-4794-BB16-3E0D5F6F97E4}"/>
              </a:ext>
            </a:extLst>
          </p:cNvPr>
          <p:cNvSpPr/>
          <p:nvPr/>
        </p:nvSpPr>
        <p:spPr>
          <a:xfrm>
            <a:off x="371199" y="3026318"/>
            <a:ext cx="310896" cy="310896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6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8618</TotalTime>
  <Words>345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Cycle w/ 6 Parts – Slide Template</vt:lpstr>
      <vt:lpstr>Serpentine Cycle w/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Cycle w/ 6 Parts</dc:title>
  <dc:creator>PresentationGO.com</dc:creator>
  <dc:description>© Copyright PresentationGO.com</dc:description>
  <dcterms:created xsi:type="dcterms:W3CDTF">2014-11-26T05:14:11Z</dcterms:created>
  <dcterms:modified xsi:type="dcterms:W3CDTF">2020-04-02T20:35:49Z</dcterms:modified>
  <cp:category>Charts &amp; Diagrams</cp:category>
</cp:coreProperties>
</file>