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84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6380676-228B-4A46-949B-66C8C3716718}"/>
              </a:ext>
            </a:extLst>
          </p:cNvPr>
          <p:cNvGrpSpPr/>
          <p:nvPr/>
        </p:nvGrpSpPr>
        <p:grpSpPr>
          <a:xfrm>
            <a:off x="2179349" y="2233619"/>
            <a:ext cx="4785303" cy="2819895"/>
            <a:chOff x="2179349" y="2233619"/>
            <a:chExt cx="4785303" cy="2819895"/>
          </a:xfrm>
        </p:grpSpPr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id="{3FFBB015-07A6-4776-B00C-2301BD709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298" y="2294454"/>
              <a:ext cx="2696354" cy="1349581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1A1604B-EF48-470C-A86B-CA901A9F6C77}"/>
                </a:ext>
              </a:extLst>
            </p:cNvPr>
            <p:cNvSpPr/>
            <p:nvPr/>
          </p:nvSpPr>
          <p:spPr>
            <a:xfrm>
              <a:off x="4744091" y="2775281"/>
              <a:ext cx="1748307" cy="874154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Freeform 5">
              <a:extLst>
                <a:ext uri="{FF2B5EF4-FFF2-40B4-BE49-F238E27FC236}">
                  <a16:creationId xmlns:a16="http://schemas.microsoft.com/office/drawing/2014/main" id="{5846D81C-D17E-487D-A565-289D3B5A8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2475084"/>
              <a:ext cx="977089" cy="1168951"/>
            </a:xfrm>
            <a:custGeom>
              <a:avLst/>
              <a:gdLst>
                <a:gd name="T0" fmla="*/ 0 w 2782"/>
                <a:gd name="T1" fmla="*/ 3324 h 3324"/>
                <a:gd name="T2" fmla="*/ 1919 w 2782"/>
                <a:gd name="T3" fmla="*/ 0 h 3324"/>
                <a:gd name="T4" fmla="*/ 2782 w 2782"/>
                <a:gd name="T5" fmla="*/ 1496 h 3324"/>
                <a:gd name="T6" fmla="*/ 1727 w 2782"/>
                <a:gd name="T7" fmla="*/ 3324 h 3324"/>
                <a:gd name="T8" fmla="*/ 0 w 2782"/>
                <a:gd name="T9" fmla="*/ 3324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2" h="3324">
                  <a:moveTo>
                    <a:pt x="0" y="3324"/>
                  </a:moveTo>
                  <a:cubicBezTo>
                    <a:pt x="0" y="1953"/>
                    <a:pt x="731" y="686"/>
                    <a:pt x="1919" y="0"/>
                  </a:cubicBezTo>
                  <a:lnTo>
                    <a:pt x="2782" y="1496"/>
                  </a:lnTo>
                  <a:cubicBezTo>
                    <a:pt x="2129" y="1873"/>
                    <a:pt x="1727" y="2570"/>
                    <a:pt x="1727" y="3324"/>
                  </a:cubicBezTo>
                  <a:lnTo>
                    <a:pt x="0" y="3324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6">
              <a:extLst>
                <a:ext uri="{FF2B5EF4-FFF2-40B4-BE49-F238E27FC236}">
                  <a16:creationId xmlns:a16="http://schemas.microsoft.com/office/drawing/2014/main" id="{7240E07C-A8A9-4351-965F-52A7E1AFA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3204" y="2233619"/>
              <a:ext cx="1347709" cy="767446"/>
            </a:xfrm>
            <a:custGeom>
              <a:avLst/>
              <a:gdLst>
                <a:gd name="T0" fmla="*/ 0 w 3838"/>
                <a:gd name="T1" fmla="*/ 686 h 2182"/>
                <a:gd name="T2" fmla="*/ 3838 w 3838"/>
                <a:gd name="T3" fmla="*/ 686 h 2182"/>
                <a:gd name="T4" fmla="*/ 2974 w 3838"/>
                <a:gd name="T5" fmla="*/ 2182 h 2182"/>
                <a:gd name="T6" fmla="*/ 863 w 3838"/>
                <a:gd name="T7" fmla="*/ 2182 h 2182"/>
                <a:gd name="T8" fmla="*/ 0 w 3838"/>
                <a:gd name="T9" fmla="*/ 686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2182">
                  <a:moveTo>
                    <a:pt x="0" y="686"/>
                  </a:moveTo>
                  <a:cubicBezTo>
                    <a:pt x="1187" y="0"/>
                    <a:pt x="2650" y="0"/>
                    <a:pt x="3838" y="686"/>
                  </a:cubicBezTo>
                  <a:lnTo>
                    <a:pt x="2974" y="2182"/>
                  </a:lnTo>
                  <a:cubicBezTo>
                    <a:pt x="2321" y="1805"/>
                    <a:pt x="1516" y="1805"/>
                    <a:pt x="863" y="2182"/>
                  </a:cubicBezTo>
                  <a:lnTo>
                    <a:pt x="0" y="686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7">
              <a:extLst>
                <a:ext uri="{FF2B5EF4-FFF2-40B4-BE49-F238E27FC236}">
                  <a16:creationId xmlns:a16="http://schemas.microsoft.com/office/drawing/2014/main" id="{CFDBD7AE-A1B9-4091-A7DC-79F327630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677" y="2475084"/>
              <a:ext cx="978026" cy="1168951"/>
            </a:xfrm>
            <a:custGeom>
              <a:avLst/>
              <a:gdLst>
                <a:gd name="T0" fmla="*/ 864 w 2783"/>
                <a:gd name="T1" fmla="*/ 0 h 3324"/>
                <a:gd name="T2" fmla="*/ 2783 w 2783"/>
                <a:gd name="T3" fmla="*/ 3324 h 3324"/>
                <a:gd name="T4" fmla="*/ 1056 w 2783"/>
                <a:gd name="T5" fmla="*/ 3324 h 3324"/>
                <a:gd name="T6" fmla="*/ 0 w 2783"/>
                <a:gd name="T7" fmla="*/ 1496 h 3324"/>
                <a:gd name="T8" fmla="*/ 864 w 2783"/>
                <a:gd name="T9" fmla="*/ 0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3" h="3324">
                  <a:moveTo>
                    <a:pt x="864" y="0"/>
                  </a:moveTo>
                  <a:cubicBezTo>
                    <a:pt x="2051" y="686"/>
                    <a:pt x="2783" y="1953"/>
                    <a:pt x="2783" y="3324"/>
                  </a:cubicBezTo>
                  <a:lnTo>
                    <a:pt x="1056" y="3324"/>
                  </a:lnTo>
                  <a:cubicBezTo>
                    <a:pt x="1056" y="2570"/>
                    <a:pt x="653" y="1873"/>
                    <a:pt x="0" y="1496"/>
                  </a:cubicBezTo>
                  <a:lnTo>
                    <a:pt x="864" y="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8">
              <a:extLst>
                <a:ext uri="{FF2B5EF4-FFF2-40B4-BE49-F238E27FC236}">
                  <a16:creationId xmlns:a16="http://schemas.microsoft.com/office/drawing/2014/main" id="{0B062F99-D5F9-47BC-B0C7-DAB9E47B6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3644035"/>
              <a:ext cx="2696354" cy="1349581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9">
              <a:extLst>
                <a:ext uri="{FF2B5EF4-FFF2-40B4-BE49-F238E27FC236}">
                  <a16:creationId xmlns:a16="http://schemas.microsoft.com/office/drawing/2014/main" id="{FE29C9CF-DA75-407F-AFF5-6C1A732B6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7563" y="3644035"/>
              <a:ext cx="977089" cy="1168951"/>
            </a:xfrm>
            <a:custGeom>
              <a:avLst/>
              <a:gdLst>
                <a:gd name="T0" fmla="*/ 2782 w 2782"/>
                <a:gd name="T1" fmla="*/ 0 h 3324"/>
                <a:gd name="T2" fmla="*/ 863 w 2782"/>
                <a:gd name="T3" fmla="*/ 3324 h 3324"/>
                <a:gd name="T4" fmla="*/ 0 w 2782"/>
                <a:gd name="T5" fmla="*/ 1828 h 3324"/>
                <a:gd name="T6" fmla="*/ 1055 w 2782"/>
                <a:gd name="T7" fmla="*/ 0 h 3324"/>
                <a:gd name="T8" fmla="*/ 2782 w 2782"/>
                <a:gd name="T9" fmla="*/ 0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2" h="3324">
                  <a:moveTo>
                    <a:pt x="2782" y="0"/>
                  </a:moveTo>
                  <a:cubicBezTo>
                    <a:pt x="2782" y="1371"/>
                    <a:pt x="2051" y="2638"/>
                    <a:pt x="863" y="3324"/>
                  </a:cubicBezTo>
                  <a:lnTo>
                    <a:pt x="0" y="1828"/>
                  </a:lnTo>
                  <a:cubicBezTo>
                    <a:pt x="653" y="1451"/>
                    <a:pt x="1055" y="754"/>
                    <a:pt x="1055" y="0"/>
                  </a:cubicBezTo>
                  <a:lnTo>
                    <a:pt x="278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0">
              <a:extLst>
                <a:ext uri="{FF2B5EF4-FFF2-40B4-BE49-F238E27FC236}">
                  <a16:creationId xmlns:a16="http://schemas.microsoft.com/office/drawing/2014/main" id="{3F11F31B-6CB2-4E99-8A8A-8E85FD487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152" y="4287004"/>
              <a:ext cx="1347709" cy="766510"/>
            </a:xfrm>
            <a:custGeom>
              <a:avLst/>
              <a:gdLst>
                <a:gd name="T0" fmla="*/ 3838 w 3838"/>
                <a:gd name="T1" fmla="*/ 1496 h 2181"/>
                <a:gd name="T2" fmla="*/ 0 w 3838"/>
                <a:gd name="T3" fmla="*/ 1496 h 2181"/>
                <a:gd name="T4" fmla="*/ 864 w 3838"/>
                <a:gd name="T5" fmla="*/ 0 h 2181"/>
                <a:gd name="T6" fmla="*/ 2975 w 3838"/>
                <a:gd name="T7" fmla="*/ 0 h 2181"/>
                <a:gd name="T8" fmla="*/ 3838 w 3838"/>
                <a:gd name="T9" fmla="*/ 1496 h 2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2181">
                  <a:moveTo>
                    <a:pt x="3838" y="1496"/>
                  </a:moveTo>
                  <a:cubicBezTo>
                    <a:pt x="2651" y="2181"/>
                    <a:pt x="1188" y="2181"/>
                    <a:pt x="0" y="1496"/>
                  </a:cubicBezTo>
                  <a:lnTo>
                    <a:pt x="864" y="0"/>
                  </a:lnTo>
                  <a:cubicBezTo>
                    <a:pt x="1517" y="377"/>
                    <a:pt x="2322" y="377"/>
                    <a:pt x="2975" y="0"/>
                  </a:cubicBezTo>
                  <a:lnTo>
                    <a:pt x="3838" y="149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2F67F69B-7E05-4B2D-9952-6C84AC022455}"/>
                </a:ext>
              </a:extLst>
            </p:cNvPr>
            <p:cNvSpPr/>
            <p:nvPr/>
          </p:nvSpPr>
          <p:spPr>
            <a:xfrm>
              <a:off x="3064986" y="3185129"/>
              <a:ext cx="924143" cy="92414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9E69EA6-F569-4367-9FDA-6B8AC4EBAC18}"/>
                </a:ext>
              </a:extLst>
            </p:cNvPr>
            <p:cNvSpPr/>
            <p:nvPr/>
          </p:nvSpPr>
          <p:spPr>
            <a:xfrm>
              <a:off x="5155808" y="3185129"/>
              <a:ext cx="924143" cy="92414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AFC4460-3141-4529-B83E-1FCBF918A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2299855"/>
              <a:ext cx="2696354" cy="134958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924F3C2-5DEC-40A3-95DF-3D224A774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3649435"/>
              <a:ext cx="2696354" cy="134958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1580181-04F9-4BA4-B143-AF047E6E7108}"/>
                </a:ext>
              </a:extLst>
            </p:cNvPr>
            <p:cNvSpPr/>
            <p:nvPr/>
          </p:nvSpPr>
          <p:spPr>
            <a:xfrm>
              <a:off x="5616006" y="3649435"/>
              <a:ext cx="876392" cy="874154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75F12266-F500-4E40-8E0B-3FE17EF39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298" y="3644035"/>
              <a:ext cx="977089" cy="1168951"/>
            </a:xfrm>
            <a:custGeom>
              <a:avLst/>
              <a:gdLst>
                <a:gd name="T0" fmla="*/ 1919 w 2783"/>
                <a:gd name="T1" fmla="*/ 3324 h 3324"/>
                <a:gd name="T2" fmla="*/ 0 w 2783"/>
                <a:gd name="T3" fmla="*/ 0 h 3324"/>
                <a:gd name="T4" fmla="*/ 1727 w 2783"/>
                <a:gd name="T5" fmla="*/ 0 h 3324"/>
                <a:gd name="T6" fmla="*/ 2783 w 2783"/>
                <a:gd name="T7" fmla="*/ 1828 h 3324"/>
                <a:gd name="T8" fmla="*/ 1919 w 2783"/>
                <a:gd name="T9" fmla="*/ 3324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3" h="3324">
                  <a:moveTo>
                    <a:pt x="1919" y="3324"/>
                  </a:moveTo>
                  <a:cubicBezTo>
                    <a:pt x="732" y="2638"/>
                    <a:pt x="0" y="1371"/>
                    <a:pt x="0" y="0"/>
                  </a:cubicBezTo>
                  <a:lnTo>
                    <a:pt x="1727" y="0"/>
                  </a:lnTo>
                  <a:cubicBezTo>
                    <a:pt x="1727" y="754"/>
                    <a:pt x="2130" y="1451"/>
                    <a:pt x="2783" y="1828"/>
                  </a:cubicBezTo>
                  <a:lnTo>
                    <a:pt x="1919" y="332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67E972A-AC46-43A8-BEE3-F8DB0BD9DF05}"/>
                </a:ext>
              </a:extLst>
            </p:cNvPr>
            <p:cNvSpPr/>
            <p:nvPr/>
          </p:nvSpPr>
          <p:spPr>
            <a:xfrm>
              <a:off x="4744090" y="3649435"/>
              <a:ext cx="871916" cy="874041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1765742-498E-4FDD-891B-D99F327098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068014" y="3185129"/>
              <a:ext cx="925830" cy="460061"/>
              <a:chOff x="3489986" y="6242280"/>
              <a:chExt cx="1566462" cy="778402"/>
            </a:xfrm>
          </p:grpSpPr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572C804A-4704-4579-9801-A18AD9BB5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986" y="6348579"/>
                <a:ext cx="783230" cy="672103"/>
              </a:xfrm>
              <a:custGeom>
                <a:avLst/>
                <a:gdLst>
                  <a:gd name="connsiteX0" fmla="*/ 395789 w 783230"/>
                  <a:gd name="connsiteY0" fmla="*/ 0 h 672103"/>
                  <a:gd name="connsiteX1" fmla="*/ 783230 w 783230"/>
                  <a:gd name="connsiteY1" fmla="*/ 672103 h 672103"/>
                  <a:gd name="connsiteX2" fmla="*/ 0 w 783230"/>
                  <a:gd name="connsiteY2" fmla="*/ 672103 h 672103"/>
                  <a:gd name="connsiteX3" fmla="*/ 15382 w 783230"/>
                  <a:gd name="connsiteY3" fmla="*/ 519517 h 672103"/>
                  <a:gd name="connsiteX4" fmla="*/ 345016 w 783230"/>
                  <a:gd name="connsiteY4" fmla="*/ 27558 h 672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3230" h="672103">
                    <a:moveTo>
                      <a:pt x="395789" y="0"/>
                    </a:moveTo>
                    <a:lnTo>
                      <a:pt x="783230" y="672103"/>
                    </a:lnTo>
                    <a:lnTo>
                      <a:pt x="0" y="672103"/>
                    </a:lnTo>
                    <a:lnTo>
                      <a:pt x="15382" y="519517"/>
                    </a:lnTo>
                    <a:cubicBezTo>
                      <a:pt x="57144" y="315430"/>
                      <a:pt x="178228" y="140238"/>
                      <a:pt x="345016" y="27558"/>
                    </a:cubicBezTo>
                    <a:close/>
                  </a:path>
                </a:pathLst>
              </a:custGeom>
              <a:solidFill>
                <a:srgbClr val="3A5C8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135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998AE909-CBB1-4FA1-8904-C3CDF4AB0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5820" y="6242280"/>
                <a:ext cx="774792" cy="778401"/>
              </a:xfrm>
              <a:custGeom>
                <a:avLst/>
                <a:gdLst>
                  <a:gd name="connsiteX0" fmla="*/ 387396 w 774792"/>
                  <a:gd name="connsiteY0" fmla="*/ 0 h 778401"/>
                  <a:gd name="connsiteX1" fmla="*/ 692476 w 774792"/>
                  <a:gd name="connsiteY1" fmla="*/ 61593 h 778401"/>
                  <a:gd name="connsiteX2" fmla="*/ 774792 w 774792"/>
                  <a:gd name="connsiteY2" fmla="*/ 106273 h 778401"/>
                  <a:gd name="connsiteX3" fmla="*/ 387396 w 774792"/>
                  <a:gd name="connsiteY3" fmla="*/ 778401 h 778401"/>
                  <a:gd name="connsiteX4" fmla="*/ 0 w 774792"/>
                  <a:gd name="connsiteY4" fmla="*/ 106273 h 778401"/>
                  <a:gd name="connsiteX5" fmla="*/ 82317 w 774792"/>
                  <a:gd name="connsiteY5" fmla="*/ 61593 h 778401"/>
                  <a:gd name="connsiteX6" fmla="*/ 387396 w 774792"/>
                  <a:gd name="connsiteY6" fmla="*/ 0 h 778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4792" h="778401">
                    <a:moveTo>
                      <a:pt x="387396" y="0"/>
                    </a:moveTo>
                    <a:cubicBezTo>
                      <a:pt x="495612" y="0"/>
                      <a:pt x="598706" y="21932"/>
                      <a:pt x="692476" y="61593"/>
                    </a:cubicBezTo>
                    <a:lnTo>
                      <a:pt x="774792" y="106273"/>
                    </a:lnTo>
                    <a:lnTo>
                      <a:pt x="387396" y="778401"/>
                    </a:lnTo>
                    <a:lnTo>
                      <a:pt x="0" y="106273"/>
                    </a:lnTo>
                    <a:lnTo>
                      <a:pt x="82317" y="61593"/>
                    </a:lnTo>
                    <a:cubicBezTo>
                      <a:pt x="176086" y="21932"/>
                      <a:pt x="279180" y="0"/>
                      <a:pt x="387396" y="0"/>
                    </a:cubicBezTo>
                    <a:close/>
                  </a:path>
                </a:pathLst>
              </a:custGeom>
              <a:solidFill>
                <a:srgbClr val="F7931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b="1" dirty="0"/>
                  <a:t>02</a:t>
                </a: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6A8810BC-964D-4FA7-BA97-37862EBC3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3217" y="6348689"/>
                <a:ext cx="783231" cy="671992"/>
              </a:xfrm>
              <a:custGeom>
                <a:avLst/>
                <a:gdLst>
                  <a:gd name="connsiteX0" fmla="*/ 387647 w 783231"/>
                  <a:gd name="connsiteY0" fmla="*/ 0 h 671992"/>
                  <a:gd name="connsiteX1" fmla="*/ 438215 w 783231"/>
                  <a:gd name="connsiteY1" fmla="*/ 27447 h 671992"/>
                  <a:gd name="connsiteX2" fmla="*/ 767849 w 783231"/>
                  <a:gd name="connsiteY2" fmla="*/ 519406 h 671992"/>
                  <a:gd name="connsiteX3" fmla="*/ 783231 w 783231"/>
                  <a:gd name="connsiteY3" fmla="*/ 671992 h 671992"/>
                  <a:gd name="connsiteX4" fmla="*/ 0 w 783231"/>
                  <a:gd name="connsiteY4" fmla="*/ 671992 h 67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3231" h="671992">
                    <a:moveTo>
                      <a:pt x="387647" y="0"/>
                    </a:moveTo>
                    <a:lnTo>
                      <a:pt x="438215" y="27447"/>
                    </a:lnTo>
                    <a:cubicBezTo>
                      <a:pt x="605002" y="140127"/>
                      <a:pt x="726087" y="315319"/>
                      <a:pt x="767849" y="519406"/>
                    </a:cubicBezTo>
                    <a:lnTo>
                      <a:pt x="783231" y="671992"/>
                    </a:lnTo>
                    <a:lnTo>
                      <a:pt x="0" y="671992"/>
                    </a:lnTo>
                    <a:close/>
                  </a:path>
                </a:pathLst>
              </a:custGeom>
              <a:solidFill>
                <a:srgbClr val="4CC1E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/>
                <a:r>
                  <a:rPr lang="en-US" sz="1350" b="1" dirty="0"/>
                  <a:t>03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EFA45A5-BE60-412A-9154-91ED5A2B4BB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2247" y="3643184"/>
              <a:ext cx="925830" cy="466088"/>
              <a:chOff x="7035922" y="7020680"/>
              <a:chExt cx="1567544" cy="789144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44313473-EDC7-4CAF-87B7-32D1DE271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517" y="7020681"/>
                <a:ext cx="786949" cy="681487"/>
              </a:xfrm>
              <a:custGeom>
                <a:avLst/>
                <a:gdLst>
                  <a:gd name="connsiteX0" fmla="*/ 0 w 786949"/>
                  <a:gd name="connsiteY0" fmla="*/ 0 h 681487"/>
                  <a:gd name="connsiteX1" fmla="*/ 786407 w 786949"/>
                  <a:gd name="connsiteY1" fmla="*/ 0 h 681487"/>
                  <a:gd name="connsiteX2" fmla="*/ 786949 w 786949"/>
                  <a:gd name="connsiteY2" fmla="*/ 5372 h 681487"/>
                  <a:gd name="connsiteX3" fmla="*/ 441392 w 786949"/>
                  <a:gd name="connsiteY3" fmla="*/ 655288 h 681487"/>
                  <a:gd name="connsiteX4" fmla="*/ 393124 w 786949"/>
                  <a:gd name="connsiteY4" fmla="*/ 681487 h 681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6949" h="681487">
                    <a:moveTo>
                      <a:pt x="0" y="0"/>
                    </a:moveTo>
                    <a:lnTo>
                      <a:pt x="786407" y="0"/>
                    </a:lnTo>
                    <a:lnTo>
                      <a:pt x="786949" y="5372"/>
                    </a:lnTo>
                    <a:cubicBezTo>
                      <a:pt x="786949" y="275913"/>
                      <a:pt x="649876" y="514439"/>
                      <a:pt x="441392" y="655288"/>
                    </a:cubicBezTo>
                    <a:lnTo>
                      <a:pt x="393124" y="681487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/>
                <a:r>
                  <a:rPr lang="en-US" sz="1350" b="1" dirty="0">
                    <a:solidFill>
                      <a:schemeClr val="bg1"/>
                    </a:solidFill>
                  </a:rPr>
                  <a:t>06</a:t>
                </a: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38402F76-FE81-49E7-ACBE-F8B83095FF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5039" y="7020680"/>
                <a:ext cx="784471" cy="789144"/>
              </a:xfrm>
              <a:custGeom>
                <a:avLst/>
                <a:gdLst>
                  <a:gd name="connsiteX0" fmla="*/ 391478 w 784471"/>
                  <a:gd name="connsiteY0" fmla="*/ 0 h 789144"/>
                  <a:gd name="connsiteX1" fmla="*/ 784471 w 784471"/>
                  <a:gd name="connsiteY1" fmla="*/ 681558 h 789144"/>
                  <a:gd name="connsiteX2" fmla="*/ 699735 w 784471"/>
                  <a:gd name="connsiteY2" fmla="*/ 727551 h 789144"/>
                  <a:gd name="connsiteX3" fmla="*/ 394655 w 784471"/>
                  <a:gd name="connsiteY3" fmla="*/ 789144 h 789144"/>
                  <a:gd name="connsiteX4" fmla="*/ 89576 w 784471"/>
                  <a:gd name="connsiteY4" fmla="*/ 727551 h 789144"/>
                  <a:gd name="connsiteX5" fmla="*/ 0 w 784471"/>
                  <a:gd name="connsiteY5" fmla="*/ 678931 h 789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84471" h="789144">
                    <a:moveTo>
                      <a:pt x="391478" y="0"/>
                    </a:moveTo>
                    <a:lnTo>
                      <a:pt x="784471" y="681558"/>
                    </a:lnTo>
                    <a:lnTo>
                      <a:pt x="699735" y="727551"/>
                    </a:lnTo>
                    <a:cubicBezTo>
                      <a:pt x="605965" y="767213"/>
                      <a:pt x="502872" y="789144"/>
                      <a:pt x="394655" y="789144"/>
                    </a:cubicBezTo>
                    <a:cubicBezTo>
                      <a:pt x="286439" y="789144"/>
                      <a:pt x="183345" y="767213"/>
                      <a:pt x="89576" y="727551"/>
                    </a:cubicBezTo>
                    <a:lnTo>
                      <a:pt x="0" y="678931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b="1" dirty="0"/>
                  <a:t>05</a:t>
                </a: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1A10EFF1-669E-41A7-9341-F8D6EFB65D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5922" y="7020681"/>
                <a:ext cx="780595" cy="678973"/>
              </a:xfrm>
              <a:custGeom>
                <a:avLst/>
                <a:gdLst>
                  <a:gd name="connsiteX0" fmla="*/ 542 w 780595"/>
                  <a:gd name="connsiteY0" fmla="*/ 0 h 678973"/>
                  <a:gd name="connsiteX1" fmla="*/ 780595 w 780595"/>
                  <a:gd name="connsiteY1" fmla="*/ 0 h 678973"/>
                  <a:gd name="connsiteX2" fmla="*/ 389194 w 780595"/>
                  <a:gd name="connsiteY2" fmla="*/ 678973 h 678973"/>
                  <a:gd name="connsiteX3" fmla="*/ 345558 w 780595"/>
                  <a:gd name="connsiteY3" fmla="*/ 655288 h 678973"/>
                  <a:gd name="connsiteX4" fmla="*/ 0 w 780595"/>
                  <a:gd name="connsiteY4" fmla="*/ 5372 h 678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0595" h="678973">
                    <a:moveTo>
                      <a:pt x="542" y="0"/>
                    </a:moveTo>
                    <a:lnTo>
                      <a:pt x="780595" y="0"/>
                    </a:lnTo>
                    <a:lnTo>
                      <a:pt x="389194" y="678973"/>
                    </a:lnTo>
                    <a:lnTo>
                      <a:pt x="345558" y="655288"/>
                    </a:lnTo>
                    <a:cubicBezTo>
                      <a:pt x="137073" y="514439"/>
                      <a:pt x="0" y="275913"/>
                      <a:pt x="0" y="53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1350" b="1" dirty="0"/>
                  <a:t>04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Cycle w/ 6 Parts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610C6D-9474-454B-9BF5-9531AEFB7A43}"/>
              </a:ext>
            </a:extLst>
          </p:cNvPr>
          <p:cNvGrpSpPr/>
          <p:nvPr/>
        </p:nvGrpSpPr>
        <p:grpSpPr>
          <a:xfrm>
            <a:off x="699455" y="1696813"/>
            <a:ext cx="1643208" cy="1106114"/>
            <a:chOff x="332936" y="2555951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959236-A4F8-4BC9-B3BC-28395854E21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385FBF-AA14-43F9-A689-6427F39F38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EED2B3-E689-4F84-84D1-CFE8CDE67AEE}"/>
              </a:ext>
            </a:extLst>
          </p:cNvPr>
          <p:cNvGrpSpPr/>
          <p:nvPr/>
        </p:nvGrpSpPr>
        <p:grpSpPr>
          <a:xfrm>
            <a:off x="250907" y="3178009"/>
            <a:ext cx="1643208" cy="1106114"/>
            <a:chOff x="332936" y="4580523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5357809-F850-4BC4-8ABC-CFF2E8C84EF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17DEF5-6941-4742-BC73-C206C2A67A3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1DD492-DCC6-495F-9F7D-3196100F9949}"/>
              </a:ext>
            </a:extLst>
          </p:cNvPr>
          <p:cNvGrpSpPr/>
          <p:nvPr/>
        </p:nvGrpSpPr>
        <p:grpSpPr>
          <a:xfrm>
            <a:off x="6801337" y="1696813"/>
            <a:ext cx="1643208" cy="1106114"/>
            <a:chOff x="332936" y="2555951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E7FC2A-0974-43A7-BB6B-621469A286E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3A9014-C2CB-401B-8F8C-B3B00C3B83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B0727E-65D1-4B09-83AD-34607039C6C7}"/>
              </a:ext>
            </a:extLst>
          </p:cNvPr>
          <p:cNvGrpSpPr/>
          <p:nvPr/>
        </p:nvGrpSpPr>
        <p:grpSpPr>
          <a:xfrm>
            <a:off x="7249886" y="3217596"/>
            <a:ext cx="1643208" cy="1106114"/>
            <a:chOff x="332936" y="4580523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CD412F-EF57-441F-9A6F-96BC768A092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3DB079-222D-41E0-9EB8-F62D5FAB620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aphic 57" descr="Research">
            <a:extLst>
              <a:ext uri="{FF2B5EF4-FFF2-40B4-BE49-F238E27FC236}">
                <a16:creationId xmlns:a16="http://schemas.microsoft.com/office/drawing/2014/main" id="{7A6192D2-EDF1-433C-9E38-7DE2C0E136EA}"/>
              </a:ext>
            </a:extLst>
          </p:cNvPr>
          <p:cNvGrpSpPr/>
          <p:nvPr/>
        </p:nvGrpSpPr>
        <p:grpSpPr>
          <a:xfrm>
            <a:off x="554642" y="1756253"/>
            <a:ext cx="338414" cy="338414"/>
            <a:chOff x="334541" y="1537263"/>
            <a:chExt cx="451218" cy="45121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28235C2-A2EE-45AA-ABAC-9699D687F2C7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A3B46FE-3F94-45CE-83B4-55BE89EDD6E7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5" name="Graphic 59" descr="Lightbulb">
            <a:extLst>
              <a:ext uri="{FF2B5EF4-FFF2-40B4-BE49-F238E27FC236}">
                <a16:creationId xmlns:a16="http://schemas.microsoft.com/office/drawing/2014/main" id="{FF605553-A107-4893-8242-C301800841AC}"/>
              </a:ext>
            </a:extLst>
          </p:cNvPr>
          <p:cNvGrpSpPr/>
          <p:nvPr/>
        </p:nvGrpSpPr>
        <p:grpSpPr>
          <a:xfrm>
            <a:off x="8199747" y="1726376"/>
            <a:ext cx="338414" cy="338414"/>
            <a:chOff x="11413760" y="1503570"/>
            <a:chExt cx="451218" cy="451218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2FA0535-716C-4592-BBB5-B32A8F3EB928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AB497EA-9EC4-406E-AD14-9219BB710A44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BC5BABA-C9B9-42C7-8E89-54DCCB62EA7E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F9E3412-4774-4F2B-8279-ED39A07F8978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0AE3B11-25E3-46A5-9967-A92732098C5F}"/>
              </a:ext>
            </a:extLst>
          </p:cNvPr>
          <p:cNvGrpSpPr/>
          <p:nvPr/>
        </p:nvGrpSpPr>
        <p:grpSpPr>
          <a:xfrm>
            <a:off x="699455" y="4659205"/>
            <a:ext cx="1643208" cy="1106114"/>
            <a:chOff x="332936" y="4580523"/>
            <a:chExt cx="2926080" cy="147481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B9028E9-3DD7-4421-92E9-ACD6B4EF483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7DE30AB-6925-4617-A0DF-3DEAD07BD6C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45D68E3-A518-4C14-A4C0-F928D8E3849C}"/>
              </a:ext>
            </a:extLst>
          </p:cNvPr>
          <p:cNvGrpSpPr/>
          <p:nvPr/>
        </p:nvGrpSpPr>
        <p:grpSpPr>
          <a:xfrm>
            <a:off x="6801337" y="4738380"/>
            <a:ext cx="1643208" cy="1106114"/>
            <a:chOff x="332936" y="4580523"/>
            <a:chExt cx="2926080" cy="147481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8495106-7C27-4903-927F-3F15CF70C40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50B710C-F548-47C6-85A3-46FE6B81E99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6" name="Graphic 58" descr="Eye">
            <a:extLst>
              <a:ext uri="{FF2B5EF4-FFF2-40B4-BE49-F238E27FC236}">
                <a16:creationId xmlns:a16="http://schemas.microsoft.com/office/drawing/2014/main" id="{01DDEE5A-3A98-4FA3-A3B2-86FE44BAAA09}"/>
              </a:ext>
            </a:extLst>
          </p:cNvPr>
          <p:cNvGrpSpPr/>
          <p:nvPr/>
        </p:nvGrpSpPr>
        <p:grpSpPr>
          <a:xfrm>
            <a:off x="554642" y="4700685"/>
            <a:ext cx="338414" cy="338414"/>
            <a:chOff x="334541" y="3751127"/>
            <a:chExt cx="451218" cy="451218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59606E4-4C76-4079-BD72-FADDD29FB9B5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54C20D1-9442-4A12-B720-F029EFA88CDF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109" name="Graphic 60" descr="Gears">
            <a:extLst>
              <a:ext uri="{FF2B5EF4-FFF2-40B4-BE49-F238E27FC236}">
                <a16:creationId xmlns:a16="http://schemas.microsoft.com/office/drawing/2014/main" id="{29BC80A2-8DB1-4CD5-9911-E5940E94A11F}"/>
              </a:ext>
            </a:extLst>
          </p:cNvPr>
          <p:cNvGrpSpPr/>
          <p:nvPr/>
        </p:nvGrpSpPr>
        <p:grpSpPr>
          <a:xfrm>
            <a:off x="8254034" y="4799368"/>
            <a:ext cx="229839" cy="278133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DB3EF43-2A9B-4432-8D94-BF0DF8E01716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CE57CD1-1C75-4B53-907E-A83E0A8927A1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2" name="Graphic 17" descr="Research">
            <a:extLst>
              <a:ext uri="{FF2B5EF4-FFF2-40B4-BE49-F238E27FC236}">
                <a16:creationId xmlns:a16="http://schemas.microsoft.com/office/drawing/2014/main" id="{E5E71AA2-21AD-4BB6-AD1E-C70C2D0BDACC}"/>
              </a:ext>
            </a:extLst>
          </p:cNvPr>
          <p:cNvGrpSpPr/>
          <p:nvPr/>
        </p:nvGrpSpPr>
        <p:grpSpPr>
          <a:xfrm>
            <a:off x="2447457" y="2974310"/>
            <a:ext cx="403967" cy="403967"/>
            <a:chOff x="3534959" y="2089747"/>
            <a:chExt cx="538622" cy="538622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385A56F-005C-4B5D-8BC9-F24CCB775BC7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1307B6F-52B7-4DC2-B264-4275DD002F05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5" name="Graphic 19" descr="Eye">
            <a:extLst>
              <a:ext uri="{FF2B5EF4-FFF2-40B4-BE49-F238E27FC236}">
                <a16:creationId xmlns:a16="http://schemas.microsoft.com/office/drawing/2014/main" id="{711CDABC-9A5F-478E-AFE4-40330D5469D9}"/>
              </a:ext>
            </a:extLst>
          </p:cNvPr>
          <p:cNvGrpSpPr/>
          <p:nvPr/>
        </p:nvGrpSpPr>
        <p:grpSpPr>
          <a:xfrm>
            <a:off x="4218517" y="3075302"/>
            <a:ext cx="336392" cy="201983"/>
            <a:chOff x="5377609" y="2224402"/>
            <a:chExt cx="448523" cy="26931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E1014A0-6F86-4322-811F-77ECA38AB6D9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EE1252A-2583-4E11-A21A-EAE3DC80CE59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8" name="Graphic 21" descr="Lightbulb">
            <a:extLst>
              <a:ext uri="{FF2B5EF4-FFF2-40B4-BE49-F238E27FC236}">
                <a16:creationId xmlns:a16="http://schemas.microsoft.com/office/drawing/2014/main" id="{66BBC626-D0D1-4EC1-A724-266677886E5B}"/>
              </a:ext>
            </a:extLst>
          </p:cNvPr>
          <p:cNvGrpSpPr/>
          <p:nvPr/>
        </p:nvGrpSpPr>
        <p:grpSpPr>
          <a:xfrm>
            <a:off x="4443085" y="3944222"/>
            <a:ext cx="403967" cy="403967"/>
            <a:chOff x="6320224" y="4325152"/>
            <a:chExt cx="538622" cy="538622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43CEDB3-A2F9-4963-B9AA-1E19664F4019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183B661-7BE2-49F2-B692-559BA39FD3CF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1764FC3-3987-4840-9B35-93B259219C25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14915D0-A8BD-4F0D-B224-29D276FC8400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3" name="Graphic 23" descr="Gears">
            <a:extLst>
              <a:ext uri="{FF2B5EF4-FFF2-40B4-BE49-F238E27FC236}">
                <a16:creationId xmlns:a16="http://schemas.microsoft.com/office/drawing/2014/main" id="{5B4AB66F-D0EA-42EF-A7AF-82C5353F178E}"/>
              </a:ext>
            </a:extLst>
          </p:cNvPr>
          <p:cNvGrpSpPr/>
          <p:nvPr/>
        </p:nvGrpSpPr>
        <p:grpSpPr>
          <a:xfrm>
            <a:off x="6437914" y="3979991"/>
            <a:ext cx="274361" cy="33200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910EB2B-2E42-4551-A7DB-5395BA3FE909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6253F93-AF85-408B-A5B5-12710EBB43B2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" name="Graphic 7" descr="Puzzle">
            <a:extLst>
              <a:ext uri="{FF2B5EF4-FFF2-40B4-BE49-F238E27FC236}">
                <a16:creationId xmlns:a16="http://schemas.microsoft.com/office/drawing/2014/main" id="{2E514736-EFFC-4141-B36E-D55D60871D8E}"/>
              </a:ext>
            </a:extLst>
          </p:cNvPr>
          <p:cNvSpPr/>
          <p:nvPr/>
        </p:nvSpPr>
        <p:spPr>
          <a:xfrm>
            <a:off x="5474493" y="4571844"/>
            <a:ext cx="337185" cy="337185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Graphic 5" descr="Tag">
            <a:extLst>
              <a:ext uri="{FF2B5EF4-FFF2-40B4-BE49-F238E27FC236}">
                <a16:creationId xmlns:a16="http://schemas.microsoft.com/office/drawing/2014/main" id="{9838A3E5-2C7F-4A60-B73A-D8BF43E9D0CE}"/>
              </a:ext>
            </a:extLst>
          </p:cNvPr>
          <p:cNvSpPr/>
          <p:nvPr/>
        </p:nvSpPr>
        <p:spPr>
          <a:xfrm>
            <a:off x="3348386" y="2526899"/>
            <a:ext cx="296355" cy="313160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3" name="Graphic 7" descr="Puzzle">
            <a:extLst>
              <a:ext uri="{FF2B5EF4-FFF2-40B4-BE49-F238E27FC236}">
                <a16:creationId xmlns:a16="http://schemas.microsoft.com/office/drawing/2014/main" id="{7CA8BC25-00F3-47DC-9ED5-E0F247C0D7BA}"/>
              </a:ext>
            </a:extLst>
          </p:cNvPr>
          <p:cNvSpPr/>
          <p:nvPr/>
        </p:nvSpPr>
        <p:spPr>
          <a:xfrm>
            <a:off x="8710097" y="3259738"/>
            <a:ext cx="297504" cy="297504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4" name="Graphic 5" descr="Tag">
            <a:extLst>
              <a:ext uri="{FF2B5EF4-FFF2-40B4-BE49-F238E27FC236}">
                <a16:creationId xmlns:a16="http://schemas.microsoft.com/office/drawing/2014/main" id="{B01142AD-2A47-4794-BB16-3E0D5F6F97E4}"/>
              </a:ext>
            </a:extLst>
          </p:cNvPr>
          <p:cNvSpPr/>
          <p:nvPr/>
        </p:nvSpPr>
        <p:spPr>
          <a:xfrm>
            <a:off x="192485" y="3272110"/>
            <a:ext cx="233172" cy="233172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5997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C6E7FCF-D09B-43CA-830A-95C9092F4854}"/>
              </a:ext>
            </a:extLst>
          </p:cNvPr>
          <p:cNvGrpSpPr/>
          <p:nvPr/>
        </p:nvGrpSpPr>
        <p:grpSpPr>
          <a:xfrm>
            <a:off x="2179349" y="2233619"/>
            <a:ext cx="4785303" cy="2819895"/>
            <a:chOff x="2179349" y="2233619"/>
            <a:chExt cx="4785303" cy="2819895"/>
          </a:xfrm>
        </p:grpSpPr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id="{3FFBB015-07A6-4776-B00C-2301BD709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298" y="2294454"/>
              <a:ext cx="2696354" cy="1349581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1A1604B-EF48-470C-A86B-CA901A9F6C77}"/>
                </a:ext>
              </a:extLst>
            </p:cNvPr>
            <p:cNvSpPr/>
            <p:nvPr/>
          </p:nvSpPr>
          <p:spPr>
            <a:xfrm>
              <a:off x="4744091" y="2775281"/>
              <a:ext cx="1748307" cy="874154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b="1"/>
            </a:p>
          </p:txBody>
        </p:sp>
        <p:sp>
          <p:nvSpPr>
            <p:cNvPr id="87" name="Freeform 5">
              <a:extLst>
                <a:ext uri="{FF2B5EF4-FFF2-40B4-BE49-F238E27FC236}">
                  <a16:creationId xmlns:a16="http://schemas.microsoft.com/office/drawing/2014/main" id="{5846D81C-D17E-487D-A565-289D3B5A8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2475084"/>
              <a:ext cx="977089" cy="1168951"/>
            </a:xfrm>
            <a:custGeom>
              <a:avLst/>
              <a:gdLst>
                <a:gd name="T0" fmla="*/ 0 w 2782"/>
                <a:gd name="T1" fmla="*/ 3324 h 3324"/>
                <a:gd name="T2" fmla="*/ 1919 w 2782"/>
                <a:gd name="T3" fmla="*/ 0 h 3324"/>
                <a:gd name="T4" fmla="*/ 2782 w 2782"/>
                <a:gd name="T5" fmla="*/ 1496 h 3324"/>
                <a:gd name="T6" fmla="*/ 1727 w 2782"/>
                <a:gd name="T7" fmla="*/ 3324 h 3324"/>
                <a:gd name="T8" fmla="*/ 0 w 2782"/>
                <a:gd name="T9" fmla="*/ 3324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2" h="3324">
                  <a:moveTo>
                    <a:pt x="0" y="3324"/>
                  </a:moveTo>
                  <a:cubicBezTo>
                    <a:pt x="0" y="1953"/>
                    <a:pt x="731" y="686"/>
                    <a:pt x="1919" y="0"/>
                  </a:cubicBezTo>
                  <a:lnTo>
                    <a:pt x="2782" y="1496"/>
                  </a:lnTo>
                  <a:cubicBezTo>
                    <a:pt x="2129" y="1873"/>
                    <a:pt x="1727" y="2570"/>
                    <a:pt x="1727" y="3324"/>
                  </a:cubicBezTo>
                  <a:lnTo>
                    <a:pt x="0" y="3324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88" name="Freeform 6">
              <a:extLst>
                <a:ext uri="{FF2B5EF4-FFF2-40B4-BE49-F238E27FC236}">
                  <a16:creationId xmlns:a16="http://schemas.microsoft.com/office/drawing/2014/main" id="{7240E07C-A8A9-4351-965F-52A7E1AFA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3204" y="2233619"/>
              <a:ext cx="1347709" cy="767446"/>
            </a:xfrm>
            <a:custGeom>
              <a:avLst/>
              <a:gdLst>
                <a:gd name="T0" fmla="*/ 0 w 3838"/>
                <a:gd name="T1" fmla="*/ 686 h 2182"/>
                <a:gd name="T2" fmla="*/ 3838 w 3838"/>
                <a:gd name="T3" fmla="*/ 686 h 2182"/>
                <a:gd name="T4" fmla="*/ 2974 w 3838"/>
                <a:gd name="T5" fmla="*/ 2182 h 2182"/>
                <a:gd name="T6" fmla="*/ 863 w 3838"/>
                <a:gd name="T7" fmla="*/ 2182 h 2182"/>
                <a:gd name="T8" fmla="*/ 0 w 3838"/>
                <a:gd name="T9" fmla="*/ 686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2182">
                  <a:moveTo>
                    <a:pt x="0" y="686"/>
                  </a:moveTo>
                  <a:cubicBezTo>
                    <a:pt x="1187" y="0"/>
                    <a:pt x="2650" y="0"/>
                    <a:pt x="3838" y="686"/>
                  </a:cubicBezTo>
                  <a:lnTo>
                    <a:pt x="2974" y="2182"/>
                  </a:lnTo>
                  <a:cubicBezTo>
                    <a:pt x="2321" y="1805"/>
                    <a:pt x="1516" y="1805"/>
                    <a:pt x="863" y="2182"/>
                  </a:cubicBezTo>
                  <a:lnTo>
                    <a:pt x="0" y="686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89" name="Freeform 7">
              <a:extLst>
                <a:ext uri="{FF2B5EF4-FFF2-40B4-BE49-F238E27FC236}">
                  <a16:creationId xmlns:a16="http://schemas.microsoft.com/office/drawing/2014/main" id="{CFDBD7AE-A1B9-4091-A7DC-79F327630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677" y="2475084"/>
              <a:ext cx="978026" cy="1168951"/>
            </a:xfrm>
            <a:custGeom>
              <a:avLst/>
              <a:gdLst>
                <a:gd name="T0" fmla="*/ 864 w 2783"/>
                <a:gd name="T1" fmla="*/ 0 h 3324"/>
                <a:gd name="T2" fmla="*/ 2783 w 2783"/>
                <a:gd name="T3" fmla="*/ 3324 h 3324"/>
                <a:gd name="T4" fmla="*/ 1056 w 2783"/>
                <a:gd name="T5" fmla="*/ 3324 h 3324"/>
                <a:gd name="T6" fmla="*/ 0 w 2783"/>
                <a:gd name="T7" fmla="*/ 1496 h 3324"/>
                <a:gd name="T8" fmla="*/ 864 w 2783"/>
                <a:gd name="T9" fmla="*/ 0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3" h="3324">
                  <a:moveTo>
                    <a:pt x="864" y="0"/>
                  </a:moveTo>
                  <a:cubicBezTo>
                    <a:pt x="2051" y="686"/>
                    <a:pt x="2783" y="1953"/>
                    <a:pt x="2783" y="3324"/>
                  </a:cubicBezTo>
                  <a:lnTo>
                    <a:pt x="1056" y="3324"/>
                  </a:lnTo>
                  <a:cubicBezTo>
                    <a:pt x="1056" y="2570"/>
                    <a:pt x="653" y="1873"/>
                    <a:pt x="0" y="1496"/>
                  </a:cubicBezTo>
                  <a:lnTo>
                    <a:pt x="864" y="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90" name="Freeform 8">
              <a:extLst>
                <a:ext uri="{FF2B5EF4-FFF2-40B4-BE49-F238E27FC236}">
                  <a16:creationId xmlns:a16="http://schemas.microsoft.com/office/drawing/2014/main" id="{0B062F99-D5F9-47BC-B0C7-DAB9E47B6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3644035"/>
              <a:ext cx="2696354" cy="1349581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91" name="Freeform 9">
              <a:extLst>
                <a:ext uri="{FF2B5EF4-FFF2-40B4-BE49-F238E27FC236}">
                  <a16:creationId xmlns:a16="http://schemas.microsoft.com/office/drawing/2014/main" id="{FE29C9CF-DA75-407F-AFF5-6C1A732B6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7563" y="3644035"/>
              <a:ext cx="977089" cy="1168951"/>
            </a:xfrm>
            <a:custGeom>
              <a:avLst/>
              <a:gdLst>
                <a:gd name="T0" fmla="*/ 2782 w 2782"/>
                <a:gd name="T1" fmla="*/ 0 h 3324"/>
                <a:gd name="T2" fmla="*/ 863 w 2782"/>
                <a:gd name="T3" fmla="*/ 3324 h 3324"/>
                <a:gd name="T4" fmla="*/ 0 w 2782"/>
                <a:gd name="T5" fmla="*/ 1828 h 3324"/>
                <a:gd name="T6" fmla="*/ 1055 w 2782"/>
                <a:gd name="T7" fmla="*/ 0 h 3324"/>
                <a:gd name="T8" fmla="*/ 2782 w 2782"/>
                <a:gd name="T9" fmla="*/ 0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2" h="3324">
                  <a:moveTo>
                    <a:pt x="2782" y="0"/>
                  </a:moveTo>
                  <a:cubicBezTo>
                    <a:pt x="2782" y="1371"/>
                    <a:pt x="2051" y="2638"/>
                    <a:pt x="863" y="3324"/>
                  </a:cubicBezTo>
                  <a:lnTo>
                    <a:pt x="0" y="1828"/>
                  </a:lnTo>
                  <a:cubicBezTo>
                    <a:pt x="653" y="1451"/>
                    <a:pt x="1055" y="754"/>
                    <a:pt x="1055" y="0"/>
                  </a:cubicBezTo>
                  <a:lnTo>
                    <a:pt x="278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92" name="Freeform 10">
              <a:extLst>
                <a:ext uri="{FF2B5EF4-FFF2-40B4-BE49-F238E27FC236}">
                  <a16:creationId xmlns:a16="http://schemas.microsoft.com/office/drawing/2014/main" id="{3F11F31B-6CB2-4E99-8A8A-8E85FD487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152" y="4287004"/>
              <a:ext cx="1347709" cy="766510"/>
            </a:xfrm>
            <a:custGeom>
              <a:avLst/>
              <a:gdLst>
                <a:gd name="T0" fmla="*/ 3838 w 3838"/>
                <a:gd name="T1" fmla="*/ 1496 h 2181"/>
                <a:gd name="T2" fmla="*/ 0 w 3838"/>
                <a:gd name="T3" fmla="*/ 1496 h 2181"/>
                <a:gd name="T4" fmla="*/ 864 w 3838"/>
                <a:gd name="T5" fmla="*/ 0 h 2181"/>
                <a:gd name="T6" fmla="*/ 2975 w 3838"/>
                <a:gd name="T7" fmla="*/ 0 h 2181"/>
                <a:gd name="T8" fmla="*/ 3838 w 3838"/>
                <a:gd name="T9" fmla="*/ 1496 h 2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2181">
                  <a:moveTo>
                    <a:pt x="3838" y="1496"/>
                  </a:moveTo>
                  <a:cubicBezTo>
                    <a:pt x="2651" y="2181"/>
                    <a:pt x="1188" y="2181"/>
                    <a:pt x="0" y="1496"/>
                  </a:cubicBezTo>
                  <a:lnTo>
                    <a:pt x="864" y="0"/>
                  </a:lnTo>
                  <a:cubicBezTo>
                    <a:pt x="1517" y="377"/>
                    <a:pt x="2322" y="377"/>
                    <a:pt x="2975" y="0"/>
                  </a:cubicBezTo>
                  <a:lnTo>
                    <a:pt x="3838" y="149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2F67F69B-7E05-4B2D-9952-6C84AC022455}"/>
                </a:ext>
              </a:extLst>
            </p:cNvPr>
            <p:cNvSpPr/>
            <p:nvPr/>
          </p:nvSpPr>
          <p:spPr>
            <a:xfrm>
              <a:off x="3064986" y="3185129"/>
              <a:ext cx="924143" cy="924143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>
                <a:solidFill>
                  <a:schemeClr val="tx1"/>
                </a:solidFill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9E69EA6-F569-4367-9FDA-6B8AC4EBAC18}"/>
                </a:ext>
              </a:extLst>
            </p:cNvPr>
            <p:cNvSpPr/>
            <p:nvPr/>
          </p:nvSpPr>
          <p:spPr>
            <a:xfrm>
              <a:off x="5155808" y="3185129"/>
              <a:ext cx="924143" cy="924143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>
                <a:solidFill>
                  <a:schemeClr val="tx1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AFC4460-3141-4529-B83E-1FCBF918A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2299855"/>
              <a:ext cx="2696354" cy="134958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b="1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924F3C2-5DEC-40A3-95DF-3D224A774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3649435"/>
              <a:ext cx="2696354" cy="134958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b="1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1580181-04F9-4BA4-B143-AF047E6E7108}"/>
                </a:ext>
              </a:extLst>
            </p:cNvPr>
            <p:cNvSpPr/>
            <p:nvPr/>
          </p:nvSpPr>
          <p:spPr>
            <a:xfrm>
              <a:off x="5616006" y="3649435"/>
              <a:ext cx="876392" cy="874154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b="1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75F12266-F500-4E40-8E0B-3FE17EF39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298" y="3644035"/>
              <a:ext cx="977089" cy="1168951"/>
            </a:xfrm>
            <a:custGeom>
              <a:avLst/>
              <a:gdLst>
                <a:gd name="T0" fmla="*/ 1919 w 2783"/>
                <a:gd name="T1" fmla="*/ 3324 h 3324"/>
                <a:gd name="T2" fmla="*/ 0 w 2783"/>
                <a:gd name="T3" fmla="*/ 0 h 3324"/>
                <a:gd name="T4" fmla="*/ 1727 w 2783"/>
                <a:gd name="T5" fmla="*/ 0 h 3324"/>
                <a:gd name="T6" fmla="*/ 2783 w 2783"/>
                <a:gd name="T7" fmla="*/ 1828 h 3324"/>
                <a:gd name="T8" fmla="*/ 1919 w 2783"/>
                <a:gd name="T9" fmla="*/ 3324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3" h="3324">
                  <a:moveTo>
                    <a:pt x="1919" y="3324"/>
                  </a:moveTo>
                  <a:cubicBezTo>
                    <a:pt x="732" y="2638"/>
                    <a:pt x="0" y="1371"/>
                    <a:pt x="0" y="0"/>
                  </a:cubicBezTo>
                  <a:lnTo>
                    <a:pt x="1727" y="0"/>
                  </a:lnTo>
                  <a:cubicBezTo>
                    <a:pt x="1727" y="754"/>
                    <a:pt x="2130" y="1451"/>
                    <a:pt x="2783" y="1828"/>
                  </a:cubicBezTo>
                  <a:lnTo>
                    <a:pt x="1919" y="332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67E972A-AC46-43A8-BEE3-F8DB0BD9DF05}"/>
                </a:ext>
              </a:extLst>
            </p:cNvPr>
            <p:cNvSpPr/>
            <p:nvPr/>
          </p:nvSpPr>
          <p:spPr>
            <a:xfrm>
              <a:off x="4744090" y="3649435"/>
              <a:ext cx="871916" cy="874041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b="1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1765742-498E-4FDD-891B-D99F327098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068014" y="3185129"/>
              <a:ext cx="925830" cy="460061"/>
              <a:chOff x="3489986" y="6242280"/>
              <a:chExt cx="1566462" cy="778402"/>
            </a:xfrm>
          </p:grpSpPr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572C804A-4704-4579-9801-A18AD9BB5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986" y="6348579"/>
                <a:ext cx="783230" cy="672103"/>
              </a:xfrm>
              <a:custGeom>
                <a:avLst/>
                <a:gdLst>
                  <a:gd name="connsiteX0" fmla="*/ 395789 w 783230"/>
                  <a:gd name="connsiteY0" fmla="*/ 0 h 672103"/>
                  <a:gd name="connsiteX1" fmla="*/ 783230 w 783230"/>
                  <a:gd name="connsiteY1" fmla="*/ 672103 h 672103"/>
                  <a:gd name="connsiteX2" fmla="*/ 0 w 783230"/>
                  <a:gd name="connsiteY2" fmla="*/ 672103 h 672103"/>
                  <a:gd name="connsiteX3" fmla="*/ 15382 w 783230"/>
                  <a:gd name="connsiteY3" fmla="*/ 519517 h 672103"/>
                  <a:gd name="connsiteX4" fmla="*/ 345016 w 783230"/>
                  <a:gd name="connsiteY4" fmla="*/ 27558 h 672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3230" h="672103">
                    <a:moveTo>
                      <a:pt x="395789" y="0"/>
                    </a:moveTo>
                    <a:lnTo>
                      <a:pt x="783230" y="672103"/>
                    </a:lnTo>
                    <a:lnTo>
                      <a:pt x="0" y="672103"/>
                    </a:lnTo>
                    <a:lnTo>
                      <a:pt x="15382" y="519517"/>
                    </a:lnTo>
                    <a:cubicBezTo>
                      <a:pt x="57144" y="315430"/>
                      <a:pt x="178228" y="140238"/>
                      <a:pt x="345016" y="27558"/>
                    </a:cubicBezTo>
                    <a:close/>
                  </a:path>
                </a:pathLst>
              </a:custGeom>
              <a:solidFill>
                <a:srgbClr val="3A5C8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135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998AE909-CBB1-4FA1-8904-C3CDF4AB0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5820" y="6242280"/>
                <a:ext cx="774792" cy="778401"/>
              </a:xfrm>
              <a:custGeom>
                <a:avLst/>
                <a:gdLst>
                  <a:gd name="connsiteX0" fmla="*/ 387396 w 774792"/>
                  <a:gd name="connsiteY0" fmla="*/ 0 h 778401"/>
                  <a:gd name="connsiteX1" fmla="*/ 692476 w 774792"/>
                  <a:gd name="connsiteY1" fmla="*/ 61593 h 778401"/>
                  <a:gd name="connsiteX2" fmla="*/ 774792 w 774792"/>
                  <a:gd name="connsiteY2" fmla="*/ 106273 h 778401"/>
                  <a:gd name="connsiteX3" fmla="*/ 387396 w 774792"/>
                  <a:gd name="connsiteY3" fmla="*/ 778401 h 778401"/>
                  <a:gd name="connsiteX4" fmla="*/ 0 w 774792"/>
                  <a:gd name="connsiteY4" fmla="*/ 106273 h 778401"/>
                  <a:gd name="connsiteX5" fmla="*/ 82317 w 774792"/>
                  <a:gd name="connsiteY5" fmla="*/ 61593 h 778401"/>
                  <a:gd name="connsiteX6" fmla="*/ 387396 w 774792"/>
                  <a:gd name="connsiteY6" fmla="*/ 0 h 778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4792" h="778401">
                    <a:moveTo>
                      <a:pt x="387396" y="0"/>
                    </a:moveTo>
                    <a:cubicBezTo>
                      <a:pt x="495612" y="0"/>
                      <a:pt x="598706" y="21932"/>
                      <a:pt x="692476" y="61593"/>
                    </a:cubicBezTo>
                    <a:lnTo>
                      <a:pt x="774792" y="106273"/>
                    </a:lnTo>
                    <a:lnTo>
                      <a:pt x="387396" y="778401"/>
                    </a:lnTo>
                    <a:lnTo>
                      <a:pt x="0" y="106273"/>
                    </a:lnTo>
                    <a:lnTo>
                      <a:pt x="82317" y="61593"/>
                    </a:lnTo>
                    <a:cubicBezTo>
                      <a:pt x="176086" y="21932"/>
                      <a:pt x="279180" y="0"/>
                      <a:pt x="387396" y="0"/>
                    </a:cubicBezTo>
                    <a:close/>
                  </a:path>
                </a:pathLst>
              </a:custGeom>
              <a:solidFill>
                <a:srgbClr val="F7931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b="1" dirty="0"/>
                  <a:t>02</a:t>
                </a: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6A8810BC-964D-4FA7-BA97-37862EBC3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3217" y="6348689"/>
                <a:ext cx="783231" cy="671992"/>
              </a:xfrm>
              <a:custGeom>
                <a:avLst/>
                <a:gdLst>
                  <a:gd name="connsiteX0" fmla="*/ 387647 w 783231"/>
                  <a:gd name="connsiteY0" fmla="*/ 0 h 671992"/>
                  <a:gd name="connsiteX1" fmla="*/ 438215 w 783231"/>
                  <a:gd name="connsiteY1" fmla="*/ 27447 h 671992"/>
                  <a:gd name="connsiteX2" fmla="*/ 767849 w 783231"/>
                  <a:gd name="connsiteY2" fmla="*/ 519406 h 671992"/>
                  <a:gd name="connsiteX3" fmla="*/ 783231 w 783231"/>
                  <a:gd name="connsiteY3" fmla="*/ 671992 h 671992"/>
                  <a:gd name="connsiteX4" fmla="*/ 0 w 783231"/>
                  <a:gd name="connsiteY4" fmla="*/ 671992 h 67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3231" h="671992">
                    <a:moveTo>
                      <a:pt x="387647" y="0"/>
                    </a:moveTo>
                    <a:lnTo>
                      <a:pt x="438215" y="27447"/>
                    </a:lnTo>
                    <a:cubicBezTo>
                      <a:pt x="605002" y="140127"/>
                      <a:pt x="726087" y="315319"/>
                      <a:pt x="767849" y="519406"/>
                    </a:cubicBezTo>
                    <a:lnTo>
                      <a:pt x="783231" y="671992"/>
                    </a:lnTo>
                    <a:lnTo>
                      <a:pt x="0" y="671992"/>
                    </a:lnTo>
                    <a:close/>
                  </a:path>
                </a:pathLst>
              </a:custGeom>
              <a:solidFill>
                <a:srgbClr val="4CC1E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/>
                <a:r>
                  <a:rPr lang="en-US" sz="1350" b="1" dirty="0"/>
                  <a:t>03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EFA45A5-BE60-412A-9154-91ED5A2B4BB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2247" y="3643184"/>
              <a:ext cx="925830" cy="466088"/>
              <a:chOff x="7035922" y="7020680"/>
              <a:chExt cx="1567544" cy="789144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44313473-EDC7-4CAF-87B7-32D1DE271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517" y="7020681"/>
                <a:ext cx="786949" cy="681487"/>
              </a:xfrm>
              <a:custGeom>
                <a:avLst/>
                <a:gdLst>
                  <a:gd name="connsiteX0" fmla="*/ 0 w 786949"/>
                  <a:gd name="connsiteY0" fmla="*/ 0 h 681487"/>
                  <a:gd name="connsiteX1" fmla="*/ 786407 w 786949"/>
                  <a:gd name="connsiteY1" fmla="*/ 0 h 681487"/>
                  <a:gd name="connsiteX2" fmla="*/ 786949 w 786949"/>
                  <a:gd name="connsiteY2" fmla="*/ 5372 h 681487"/>
                  <a:gd name="connsiteX3" fmla="*/ 441392 w 786949"/>
                  <a:gd name="connsiteY3" fmla="*/ 655288 h 681487"/>
                  <a:gd name="connsiteX4" fmla="*/ 393124 w 786949"/>
                  <a:gd name="connsiteY4" fmla="*/ 681487 h 681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6949" h="681487">
                    <a:moveTo>
                      <a:pt x="0" y="0"/>
                    </a:moveTo>
                    <a:lnTo>
                      <a:pt x="786407" y="0"/>
                    </a:lnTo>
                    <a:lnTo>
                      <a:pt x="786949" y="5372"/>
                    </a:lnTo>
                    <a:cubicBezTo>
                      <a:pt x="786949" y="275913"/>
                      <a:pt x="649876" y="514439"/>
                      <a:pt x="441392" y="655288"/>
                    </a:cubicBezTo>
                    <a:lnTo>
                      <a:pt x="393124" y="681487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/>
                <a:r>
                  <a:rPr lang="en-US" sz="1350" b="1" dirty="0">
                    <a:solidFill>
                      <a:schemeClr val="bg1"/>
                    </a:solidFill>
                  </a:rPr>
                  <a:t>06</a:t>
                </a: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38402F76-FE81-49E7-ACBE-F8B83095FF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5039" y="7020680"/>
                <a:ext cx="784471" cy="789144"/>
              </a:xfrm>
              <a:custGeom>
                <a:avLst/>
                <a:gdLst>
                  <a:gd name="connsiteX0" fmla="*/ 391478 w 784471"/>
                  <a:gd name="connsiteY0" fmla="*/ 0 h 789144"/>
                  <a:gd name="connsiteX1" fmla="*/ 784471 w 784471"/>
                  <a:gd name="connsiteY1" fmla="*/ 681558 h 789144"/>
                  <a:gd name="connsiteX2" fmla="*/ 699735 w 784471"/>
                  <a:gd name="connsiteY2" fmla="*/ 727551 h 789144"/>
                  <a:gd name="connsiteX3" fmla="*/ 394655 w 784471"/>
                  <a:gd name="connsiteY3" fmla="*/ 789144 h 789144"/>
                  <a:gd name="connsiteX4" fmla="*/ 89576 w 784471"/>
                  <a:gd name="connsiteY4" fmla="*/ 727551 h 789144"/>
                  <a:gd name="connsiteX5" fmla="*/ 0 w 784471"/>
                  <a:gd name="connsiteY5" fmla="*/ 678931 h 789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84471" h="789144">
                    <a:moveTo>
                      <a:pt x="391478" y="0"/>
                    </a:moveTo>
                    <a:lnTo>
                      <a:pt x="784471" y="681558"/>
                    </a:lnTo>
                    <a:lnTo>
                      <a:pt x="699735" y="727551"/>
                    </a:lnTo>
                    <a:cubicBezTo>
                      <a:pt x="605965" y="767213"/>
                      <a:pt x="502872" y="789144"/>
                      <a:pt x="394655" y="789144"/>
                    </a:cubicBezTo>
                    <a:cubicBezTo>
                      <a:pt x="286439" y="789144"/>
                      <a:pt x="183345" y="767213"/>
                      <a:pt x="89576" y="727551"/>
                    </a:cubicBezTo>
                    <a:lnTo>
                      <a:pt x="0" y="678931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b="1" dirty="0"/>
                  <a:t>05</a:t>
                </a: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1A10EFF1-669E-41A7-9341-F8D6EFB65D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5922" y="7020681"/>
                <a:ext cx="780595" cy="678973"/>
              </a:xfrm>
              <a:custGeom>
                <a:avLst/>
                <a:gdLst>
                  <a:gd name="connsiteX0" fmla="*/ 542 w 780595"/>
                  <a:gd name="connsiteY0" fmla="*/ 0 h 678973"/>
                  <a:gd name="connsiteX1" fmla="*/ 780595 w 780595"/>
                  <a:gd name="connsiteY1" fmla="*/ 0 h 678973"/>
                  <a:gd name="connsiteX2" fmla="*/ 389194 w 780595"/>
                  <a:gd name="connsiteY2" fmla="*/ 678973 h 678973"/>
                  <a:gd name="connsiteX3" fmla="*/ 345558 w 780595"/>
                  <a:gd name="connsiteY3" fmla="*/ 655288 h 678973"/>
                  <a:gd name="connsiteX4" fmla="*/ 0 w 780595"/>
                  <a:gd name="connsiteY4" fmla="*/ 5372 h 678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0595" h="678973">
                    <a:moveTo>
                      <a:pt x="542" y="0"/>
                    </a:moveTo>
                    <a:lnTo>
                      <a:pt x="780595" y="0"/>
                    </a:lnTo>
                    <a:lnTo>
                      <a:pt x="389194" y="678973"/>
                    </a:lnTo>
                    <a:lnTo>
                      <a:pt x="345558" y="655288"/>
                    </a:lnTo>
                    <a:cubicBezTo>
                      <a:pt x="137073" y="514439"/>
                      <a:pt x="0" y="275913"/>
                      <a:pt x="0" y="537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sz="1350" b="1" dirty="0"/>
                  <a:t>04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Cycle w/ 6 Parts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610C6D-9474-454B-9BF5-9531AEFB7A43}"/>
              </a:ext>
            </a:extLst>
          </p:cNvPr>
          <p:cNvGrpSpPr/>
          <p:nvPr/>
        </p:nvGrpSpPr>
        <p:grpSpPr>
          <a:xfrm>
            <a:off x="699455" y="1696813"/>
            <a:ext cx="1643208" cy="1106114"/>
            <a:chOff x="332936" y="2555951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959236-A4F8-4BC9-B3BC-28395854E21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385FBF-AA14-43F9-A689-6427F39F38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EED2B3-E689-4F84-84D1-CFE8CDE67AEE}"/>
              </a:ext>
            </a:extLst>
          </p:cNvPr>
          <p:cNvGrpSpPr/>
          <p:nvPr/>
        </p:nvGrpSpPr>
        <p:grpSpPr>
          <a:xfrm>
            <a:off x="250907" y="3178009"/>
            <a:ext cx="1643208" cy="1106114"/>
            <a:chOff x="332936" y="4580523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5357809-F850-4BC4-8ABC-CFF2E8C84EF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17DEF5-6941-4742-BC73-C206C2A67A3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1DD492-DCC6-495F-9F7D-3196100F9949}"/>
              </a:ext>
            </a:extLst>
          </p:cNvPr>
          <p:cNvGrpSpPr/>
          <p:nvPr/>
        </p:nvGrpSpPr>
        <p:grpSpPr>
          <a:xfrm>
            <a:off x="6801337" y="1696813"/>
            <a:ext cx="1643208" cy="1106114"/>
            <a:chOff x="332936" y="2555951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E7FC2A-0974-43A7-BB6B-621469A286E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3A9014-C2CB-401B-8F8C-B3B00C3B83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B0727E-65D1-4B09-83AD-34607039C6C7}"/>
              </a:ext>
            </a:extLst>
          </p:cNvPr>
          <p:cNvGrpSpPr/>
          <p:nvPr/>
        </p:nvGrpSpPr>
        <p:grpSpPr>
          <a:xfrm>
            <a:off x="7249886" y="3217596"/>
            <a:ext cx="1643208" cy="1106114"/>
            <a:chOff x="332936" y="4580523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CD412F-EF57-441F-9A6F-96BC768A092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3DB079-222D-41E0-9EB8-F62D5FAB620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aphic 57" descr="Research">
            <a:extLst>
              <a:ext uri="{FF2B5EF4-FFF2-40B4-BE49-F238E27FC236}">
                <a16:creationId xmlns:a16="http://schemas.microsoft.com/office/drawing/2014/main" id="{7A6192D2-EDF1-433C-9E38-7DE2C0E136EA}"/>
              </a:ext>
            </a:extLst>
          </p:cNvPr>
          <p:cNvGrpSpPr/>
          <p:nvPr/>
        </p:nvGrpSpPr>
        <p:grpSpPr>
          <a:xfrm>
            <a:off x="554642" y="1756253"/>
            <a:ext cx="338414" cy="338414"/>
            <a:chOff x="334541" y="1537263"/>
            <a:chExt cx="451218" cy="45121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28235C2-A2EE-45AA-ABAC-9699D687F2C7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A3B46FE-3F94-45CE-83B4-55BE89EDD6E7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5" name="Graphic 59" descr="Lightbulb">
            <a:extLst>
              <a:ext uri="{FF2B5EF4-FFF2-40B4-BE49-F238E27FC236}">
                <a16:creationId xmlns:a16="http://schemas.microsoft.com/office/drawing/2014/main" id="{FF605553-A107-4893-8242-C301800841AC}"/>
              </a:ext>
            </a:extLst>
          </p:cNvPr>
          <p:cNvGrpSpPr/>
          <p:nvPr/>
        </p:nvGrpSpPr>
        <p:grpSpPr>
          <a:xfrm>
            <a:off x="8199747" y="1726376"/>
            <a:ext cx="338414" cy="338414"/>
            <a:chOff x="11413760" y="1503570"/>
            <a:chExt cx="451218" cy="451218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2FA0535-716C-4592-BBB5-B32A8F3EB928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AB497EA-9EC4-406E-AD14-9219BB710A44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BC5BABA-C9B9-42C7-8E89-54DCCB62EA7E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F9E3412-4774-4F2B-8279-ED39A07F8978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0AE3B11-25E3-46A5-9967-A92732098C5F}"/>
              </a:ext>
            </a:extLst>
          </p:cNvPr>
          <p:cNvGrpSpPr/>
          <p:nvPr/>
        </p:nvGrpSpPr>
        <p:grpSpPr>
          <a:xfrm>
            <a:off x="699455" y="4659205"/>
            <a:ext cx="1643208" cy="1106114"/>
            <a:chOff x="332936" y="4580523"/>
            <a:chExt cx="2926080" cy="147481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B9028E9-3DD7-4421-92E9-ACD6B4EF483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7DE30AB-6925-4617-A0DF-3DEAD07BD6C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45D68E3-A518-4C14-A4C0-F928D8E3849C}"/>
              </a:ext>
            </a:extLst>
          </p:cNvPr>
          <p:cNvGrpSpPr/>
          <p:nvPr/>
        </p:nvGrpSpPr>
        <p:grpSpPr>
          <a:xfrm>
            <a:off x="6801337" y="4738380"/>
            <a:ext cx="1643208" cy="1106114"/>
            <a:chOff x="332936" y="4580523"/>
            <a:chExt cx="2926080" cy="147481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8495106-7C27-4903-927F-3F15CF70C40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50B710C-F548-47C6-85A3-46FE6B81E99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6" name="Graphic 58" descr="Eye">
            <a:extLst>
              <a:ext uri="{FF2B5EF4-FFF2-40B4-BE49-F238E27FC236}">
                <a16:creationId xmlns:a16="http://schemas.microsoft.com/office/drawing/2014/main" id="{01DDEE5A-3A98-4FA3-A3B2-86FE44BAAA09}"/>
              </a:ext>
            </a:extLst>
          </p:cNvPr>
          <p:cNvGrpSpPr/>
          <p:nvPr/>
        </p:nvGrpSpPr>
        <p:grpSpPr>
          <a:xfrm>
            <a:off x="554642" y="4700685"/>
            <a:ext cx="338414" cy="338414"/>
            <a:chOff x="334541" y="3751127"/>
            <a:chExt cx="451218" cy="451218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59606E4-4C76-4079-BD72-FADDD29FB9B5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54C20D1-9442-4A12-B720-F029EFA88CDF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109" name="Graphic 60" descr="Gears">
            <a:extLst>
              <a:ext uri="{FF2B5EF4-FFF2-40B4-BE49-F238E27FC236}">
                <a16:creationId xmlns:a16="http://schemas.microsoft.com/office/drawing/2014/main" id="{29BC80A2-8DB1-4CD5-9911-E5940E94A11F}"/>
              </a:ext>
            </a:extLst>
          </p:cNvPr>
          <p:cNvGrpSpPr/>
          <p:nvPr/>
        </p:nvGrpSpPr>
        <p:grpSpPr>
          <a:xfrm>
            <a:off x="8254034" y="4799368"/>
            <a:ext cx="229839" cy="278133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DB3EF43-2A9B-4432-8D94-BF0DF8E01716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CE57CD1-1C75-4B53-907E-A83E0A8927A1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2" name="Graphic 17" descr="Research">
            <a:extLst>
              <a:ext uri="{FF2B5EF4-FFF2-40B4-BE49-F238E27FC236}">
                <a16:creationId xmlns:a16="http://schemas.microsoft.com/office/drawing/2014/main" id="{E5E71AA2-21AD-4BB6-AD1E-C70C2D0BDACC}"/>
              </a:ext>
            </a:extLst>
          </p:cNvPr>
          <p:cNvGrpSpPr/>
          <p:nvPr/>
        </p:nvGrpSpPr>
        <p:grpSpPr>
          <a:xfrm>
            <a:off x="2447457" y="2974310"/>
            <a:ext cx="403967" cy="403967"/>
            <a:chOff x="3534959" y="2089747"/>
            <a:chExt cx="538622" cy="538622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385A56F-005C-4B5D-8BC9-F24CCB775BC7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1307B6F-52B7-4DC2-B264-4275DD002F05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5" name="Graphic 19" descr="Eye">
            <a:extLst>
              <a:ext uri="{FF2B5EF4-FFF2-40B4-BE49-F238E27FC236}">
                <a16:creationId xmlns:a16="http://schemas.microsoft.com/office/drawing/2014/main" id="{711CDABC-9A5F-478E-AFE4-40330D5469D9}"/>
              </a:ext>
            </a:extLst>
          </p:cNvPr>
          <p:cNvGrpSpPr/>
          <p:nvPr/>
        </p:nvGrpSpPr>
        <p:grpSpPr>
          <a:xfrm>
            <a:off x="4218517" y="3075302"/>
            <a:ext cx="336392" cy="201983"/>
            <a:chOff x="5377609" y="2224402"/>
            <a:chExt cx="448523" cy="26931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E1014A0-6F86-4322-811F-77ECA38AB6D9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EE1252A-2583-4E11-A21A-EAE3DC80CE59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8" name="Graphic 21" descr="Lightbulb">
            <a:extLst>
              <a:ext uri="{FF2B5EF4-FFF2-40B4-BE49-F238E27FC236}">
                <a16:creationId xmlns:a16="http://schemas.microsoft.com/office/drawing/2014/main" id="{66BBC626-D0D1-4EC1-A724-266677886E5B}"/>
              </a:ext>
            </a:extLst>
          </p:cNvPr>
          <p:cNvGrpSpPr/>
          <p:nvPr/>
        </p:nvGrpSpPr>
        <p:grpSpPr>
          <a:xfrm>
            <a:off x="4443085" y="3944222"/>
            <a:ext cx="403967" cy="403967"/>
            <a:chOff x="6320224" y="4325152"/>
            <a:chExt cx="538622" cy="538622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43CEDB3-A2F9-4963-B9AA-1E19664F4019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183B661-7BE2-49F2-B692-559BA39FD3CF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1764FC3-3987-4840-9B35-93B259219C25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14915D0-A8BD-4F0D-B224-29D276FC8400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3" name="Graphic 23" descr="Gears">
            <a:extLst>
              <a:ext uri="{FF2B5EF4-FFF2-40B4-BE49-F238E27FC236}">
                <a16:creationId xmlns:a16="http://schemas.microsoft.com/office/drawing/2014/main" id="{5B4AB66F-D0EA-42EF-A7AF-82C5353F178E}"/>
              </a:ext>
            </a:extLst>
          </p:cNvPr>
          <p:cNvGrpSpPr/>
          <p:nvPr/>
        </p:nvGrpSpPr>
        <p:grpSpPr>
          <a:xfrm>
            <a:off x="6437914" y="3979991"/>
            <a:ext cx="274361" cy="33200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910EB2B-2E42-4551-A7DB-5395BA3FE909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6253F93-AF85-408B-A5B5-12710EBB43B2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" name="Graphic 7" descr="Puzzle">
            <a:extLst>
              <a:ext uri="{FF2B5EF4-FFF2-40B4-BE49-F238E27FC236}">
                <a16:creationId xmlns:a16="http://schemas.microsoft.com/office/drawing/2014/main" id="{2E514736-EFFC-4141-B36E-D55D60871D8E}"/>
              </a:ext>
            </a:extLst>
          </p:cNvPr>
          <p:cNvSpPr/>
          <p:nvPr/>
        </p:nvSpPr>
        <p:spPr>
          <a:xfrm>
            <a:off x="5474493" y="4571844"/>
            <a:ext cx="337185" cy="337185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Graphic 5" descr="Tag">
            <a:extLst>
              <a:ext uri="{FF2B5EF4-FFF2-40B4-BE49-F238E27FC236}">
                <a16:creationId xmlns:a16="http://schemas.microsoft.com/office/drawing/2014/main" id="{9838A3E5-2C7F-4A60-B73A-D8BF43E9D0CE}"/>
              </a:ext>
            </a:extLst>
          </p:cNvPr>
          <p:cNvSpPr/>
          <p:nvPr/>
        </p:nvSpPr>
        <p:spPr>
          <a:xfrm>
            <a:off x="3348386" y="2526899"/>
            <a:ext cx="296355" cy="313160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3" name="Graphic 7" descr="Puzzle">
            <a:extLst>
              <a:ext uri="{FF2B5EF4-FFF2-40B4-BE49-F238E27FC236}">
                <a16:creationId xmlns:a16="http://schemas.microsoft.com/office/drawing/2014/main" id="{7CA8BC25-00F3-47DC-9ED5-E0F247C0D7BA}"/>
              </a:ext>
            </a:extLst>
          </p:cNvPr>
          <p:cNvSpPr/>
          <p:nvPr/>
        </p:nvSpPr>
        <p:spPr>
          <a:xfrm>
            <a:off x="8710097" y="3259738"/>
            <a:ext cx="297504" cy="297504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4" name="Graphic 5" descr="Tag">
            <a:extLst>
              <a:ext uri="{FF2B5EF4-FFF2-40B4-BE49-F238E27FC236}">
                <a16:creationId xmlns:a16="http://schemas.microsoft.com/office/drawing/2014/main" id="{B01142AD-2A47-4794-BB16-3E0D5F6F97E4}"/>
              </a:ext>
            </a:extLst>
          </p:cNvPr>
          <p:cNvSpPr/>
          <p:nvPr/>
        </p:nvSpPr>
        <p:spPr>
          <a:xfrm>
            <a:off x="192485" y="3272110"/>
            <a:ext cx="233172" cy="233172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09968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351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Cycle w/ 6 Parts – Slide Template</vt:lpstr>
      <vt:lpstr>Serpentine Cycle w/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Cycle w/ 6 Parts</dc:title>
  <dc:creator>PresentationGO.com</dc:creator>
  <dc:description>© Copyright PresentationGO.com</dc:description>
  <dcterms:created xsi:type="dcterms:W3CDTF">2014-11-26T05:14:11Z</dcterms:created>
  <dcterms:modified xsi:type="dcterms:W3CDTF">2020-04-02T20:33:43Z</dcterms:modified>
  <cp:category>Charts &amp; Diagrams</cp:category>
</cp:coreProperties>
</file>