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852" y="20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13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39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E59CA56D-E109-49BD-A683-F20829851B96}"/>
              </a:ext>
            </a:extLst>
          </p:cNvPr>
          <p:cNvGrpSpPr/>
          <p:nvPr/>
        </p:nvGrpSpPr>
        <p:grpSpPr>
          <a:xfrm>
            <a:off x="2905798" y="1629559"/>
            <a:ext cx="6380404" cy="3598882"/>
            <a:chOff x="2905798" y="1629559"/>
            <a:chExt cx="6380404" cy="3598882"/>
          </a:xfrm>
        </p:grpSpPr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4CB47052-A5BF-4762-A382-07415F7EF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96" y="1629559"/>
              <a:ext cx="3593106" cy="1798424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F618E54-7BD5-4522-A2A0-6EC416ADA544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5E163D71-BA19-49D1-BB16-94E98E6CE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406" y="2155866"/>
              <a:ext cx="1097512" cy="1272116"/>
            </a:xfrm>
            <a:custGeom>
              <a:avLst/>
              <a:gdLst>
                <a:gd name="T0" fmla="*/ 0 w 2345"/>
                <a:gd name="T1" fmla="*/ 2714 h 2714"/>
                <a:gd name="T2" fmla="*/ 1124 w 2345"/>
                <a:gd name="T3" fmla="*/ 0 h 2714"/>
                <a:gd name="T4" fmla="*/ 2345 w 2345"/>
                <a:gd name="T5" fmla="*/ 1221 h 2714"/>
                <a:gd name="T6" fmla="*/ 1727 w 2345"/>
                <a:gd name="T7" fmla="*/ 2714 h 2714"/>
                <a:gd name="T8" fmla="*/ 0 w 2345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0" y="2714"/>
                  </a:moveTo>
                  <a:cubicBezTo>
                    <a:pt x="0" y="1696"/>
                    <a:pt x="404" y="720"/>
                    <a:pt x="1124" y="0"/>
                  </a:cubicBezTo>
                  <a:lnTo>
                    <a:pt x="2345" y="1221"/>
                  </a:lnTo>
                  <a:cubicBezTo>
                    <a:pt x="1949" y="1617"/>
                    <a:pt x="1727" y="2154"/>
                    <a:pt x="1727" y="2714"/>
                  </a:cubicBezTo>
                  <a:lnTo>
                    <a:pt x="0" y="271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93EDDEC2-7E4F-437A-9945-C68F24989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713" y="1629559"/>
              <a:ext cx="1269622" cy="1098760"/>
            </a:xfrm>
            <a:custGeom>
              <a:avLst/>
              <a:gdLst>
                <a:gd name="T0" fmla="*/ 0 w 2714"/>
                <a:gd name="T1" fmla="*/ 1124 h 2345"/>
                <a:gd name="T2" fmla="*/ 2714 w 2714"/>
                <a:gd name="T3" fmla="*/ 0 h 2345"/>
                <a:gd name="T4" fmla="*/ 2714 w 2714"/>
                <a:gd name="T5" fmla="*/ 1727 h 2345"/>
                <a:gd name="T6" fmla="*/ 1221 w 2714"/>
                <a:gd name="T7" fmla="*/ 2345 h 2345"/>
                <a:gd name="T8" fmla="*/ 0 w 2714"/>
                <a:gd name="T9" fmla="*/ 1124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5">
                  <a:moveTo>
                    <a:pt x="0" y="1124"/>
                  </a:moveTo>
                  <a:cubicBezTo>
                    <a:pt x="720" y="404"/>
                    <a:pt x="1696" y="0"/>
                    <a:pt x="2714" y="0"/>
                  </a:cubicBezTo>
                  <a:lnTo>
                    <a:pt x="2714" y="1727"/>
                  </a:lnTo>
                  <a:cubicBezTo>
                    <a:pt x="2154" y="1727"/>
                    <a:pt x="1617" y="1949"/>
                    <a:pt x="1221" y="2345"/>
                  </a:cubicBezTo>
                  <a:lnTo>
                    <a:pt x="0" y="11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">
              <a:extLst>
                <a:ext uri="{FF2B5EF4-FFF2-40B4-BE49-F238E27FC236}">
                  <a16:creationId xmlns:a16="http://schemas.microsoft.com/office/drawing/2014/main" id="{E5FAE27C-9458-4A3E-968F-2FFFE2FAF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5" y="1629559"/>
              <a:ext cx="1269622" cy="1098760"/>
            </a:xfrm>
            <a:custGeom>
              <a:avLst/>
              <a:gdLst>
                <a:gd name="T0" fmla="*/ 0 w 2713"/>
                <a:gd name="T1" fmla="*/ 0 h 2345"/>
                <a:gd name="T2" fmla="*/ 2713 w 2713"/>
                <a:gd name="T3" fmla="*/ 1124 h 2345"/>
                <a:gd name="T4" fmla="*/ 1492 w 2713"/>
                <a:gd name="T5" fmla="*/ 2345 h 2345"/>
                <a:gd name="T6" fmla="*/ 0 w 2713"/>
                <a:gd name="T7" fmla="*/ 1727 h 2345"/>
                <a:gd name="T8" fmla="*/ 0 w 2713"/>
                <a:gd name="T9" fmla="*/ 0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3" h="2345">
                  <a:moveTo>
                    <a:pt x="0" y="0"/>
                  </a:moveTo>
                  <a:cubicBezTo>
                    <a:pt x="1018" y="0"/>
                    <a:pt x="1994" y="404"/>
                    <a:pt x="2713" y="1124"/>
                  </a:cubicBezTo>
                  <a:lnTo>
                    <a:pt x="1492" y="2345"/>
                  </a:lnTo>
                  <a:cubicBezTo>
                    <a:pt x="1096" y="1949"/>
                    <a:pt x="559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">
              <a:extLst>
                <a:ext uri="{FF2B5EF4-FFF2-40B4-BE49-F238E27FC236}">
                  <a16:creationId xmlns:a16="http://schemas.microsoft.com/office/drawing/2014/main" id="{D3576147-646C-4994-BA72-463E86E2D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752" y="2155866"/>
              <a:ext cx="1098760" cy="1272116"/>
            </a:xfrm>
            <a:custGeom>
              <a:avLst/>
              <a:gdLst>
                <a:gd name="T0" fmla="*/ 1221 w 2346"/>
                <a:gd name="T1" fmla="*/ 0 h 2714"/>
                <a:gd name="T2" fmla="*/ 2346 w 2346"/>
                <a:gd name="T3" fmla="*/ 2714 h 2714"/>
                <a:gd name="T4" fmla="*/ 619 w 2346"/>
                <a:gd name="T5" fmla="*/ 2714 h 2714"/>
                <a:gd name="T6" fmla="*/ 0 w 2346"/>
                <a:gd name="T7" fmla="*/ 1221 h 2714"/>
                <a:gd name="T8" fmla="*/ 1221 w 2346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221" y="0"/>
                  </a:moveTo>
                  <a:cubicBezTo>
                    <a:pt x="1941" y="720"/>
                    <a:pt x="2346" y="1696"/>
                    <a:pt x="2346" y="2714"/>
                  </a:cubicBezTo>
                  <a:lnTo>
                    <a:pt x="619" y="2714"/>
                  </a:lnTo>
                  <a:cubicBezTo>
                    <a:pt x="619" y="2154"/>
                    <a:pt x="396" y="1617"/>
                    <a:pt x="0" y="1221"/>
                  </a:cubicBezTo>
                  <a:lnTo>
                    <a:pt x="1221" y="0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9">
              <a:extLst>
                <a:ext uri="{FF2B5EF4-FFF2-40B4-BE49-F238E27FC236}">
                  <a16:creationId xmlns:a16="http://schemas.microsoft.com/office/drawing/2014/main" id="{5420EA29-154B-4E10-B321-8A4FF5D83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406" y="3427983"/>
              <a:ext cx="3593106" cy="1798424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29E01BDD-E276-4A2B-AB9B-1541D7AFC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690" y="3427983"/>
              <a:ext cx="1097512" cy="1272116"/>
            </a:xfrm>
            <a:custGeom>
              <a:avLst/>
              <a:gdLst>
                <a:gd name="T0" fmla="*/ 2345 w 2345"/>
                <a:gd name="T1" fmla="*/ 0 h 2714"/>
                <a:gd name="T2" fmla="*/ 1221 w 2345"/>
                <a:gd name="T3" fmla="*/ 2714 h 2714"/>
                <a:gd name="T4" fmla="*/ 0 w 2345"/>
                <a:gd name="T5" fmla="*/ 1492 h 2714"/>
                <a:gd name="T6" fmla="*/ 618 w 2345"/>
                <a:gd name="T7" fmla="*/ 0 h 2714"/>
                <a:gd name="T8" fmla="*/ 2345 w 2345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2345" y="0"/>
                  </a:moveTo>
                  <a:cubicBezTo>
                    <a:pt x="2345" y="1018"/>
                    <a:pt x="1941" y="1994"/>
                    <a:pt x="1221" y="2714"/>
                  </a:cubicBezTo>
                  <a:lnTo>
                    <a:pt x="0" y="1492"/>
                  </a:lnTo>
                  <a:cubicBezTo>
                    <a:pt x="396" y="1097"/>
                    <a:pt x="618" y="560"/>
                    <a:pt x="618" y="0"/>
                  </a:cubicBezTo>
                  <a:lnTo>
                    <a:pt x="234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1">
              <a:extLst>
                <a:ext uri="{FF2B5EF4-FFF2-40B4-BE49-F238E27FC236}">
                  <a16:creationId xmlns:a16="http://schemas.microsoft.com/office/drawing/2014/main" id="{816ED2EC-65B8-4874-BCF0-B14370D8C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5" y="4126399"/>
              <a:ext cx="1270870" cy="1100007"/>
            </a:xfrm>
            <a:custGeom>
              <a:avLst/>
              <a:gdLst>
                <a:gd name="T0" fmla="*/ 2714 w 2714"/>
                <a:gd name="T1" fmla="*/ 1222 h 2346"/>
                <a:gd name="T2" fmla="*/ 0 w 2714"/>
                <a:gd name="T3" fmla="*/ 2346 h 2346"/>
                <a:gd name="T4" fmla="*/ 0 w 2714"/>
                <a:gd name="T5" fmla="*/ 619 h 2346"/>
                <a:gd name="T6" fmla="*/ 1493 w 2714"/>
                <a:gd name="T7" fmla="*/ 0 h 2346"/>
                <a:gd name="T8" fmla="*/ 2714 w 2714"/>
                <a:gd name="T9" fmla="*/ 1222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1222"/>
                  </a:moveTo>
                  <a:cubicBezTo>
                    <a:pt x="1994" y="1941"/>
                    <a:pt x="1018" y="2346"/>
                    <a:pt x="0" y="2346"/>
                  </a:cubicBezTo>
                  <a:lnTo>
                    <a:pt x="0" y="619"/>
                  </a:lnTo>
                  <a:cubicBezTo>
                    <a:pt x="560" y="619"/>
                    <a:pt x="1097" y="396"/>
                    <a:pt x="1493" y="0"/>
                  </a:cubicBezTo>
                  <a:lnTo>
                    <a:pt x="2714" y="1222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">
              <a:extLst>
                <a:ext uri="{FF2B5EF4-FFF2-40B4-BE49-F238E27FC236}">
                  <a16:creationId xmlns:a16="http://schemas.microsoft.com/office/drawing/2014/main" id="{8371311C-C31B-433B-B325-77A563F44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9403" y="4126399"/>
              <a:ext cx="1269622" cy="1100007"/>
            </a:xfrm>
            <a:custGeom>
              <a:avLst/>
              <a:gdLst>
                <a:gd name="T0" fmla="*/ 2714 w 2714"/>
                <a:gd name="T1" fmla="*/ 2346 h 2346"/>
                <a:gd name="T2" fmla="*/ 0 w 2714"/>
                <a:gd name="T3" fmla="*/ 1222 h 2346"/>
                <a:gd name="T4" fmla="*/ 1222 w 2714"/>
                <a:gd name="T5" fmla="*/ 0 h 2346"/>
                <a:gd name="T6" fmla="*/ 2714 w 2714"/>
                <a:gd name="T7" fmla="*/ 619 h 2346"/>
                <a:gd name="T8" fmla="*/ 2714 w 2714"/>
                <a:gd name="T9" fmla="*/ 2346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2346"/>
                  </a:moveTo>
                  <a:cubicBezTo>
                    <a:pt x="1696" y="2346"/>
                    <a:pt x="720" y="1941"/>
                    <a:pt x="0" y="1222"/>
                  </a:cubicBezTo>
                  <a:lnTo>
                    <a:pt x="1222" y="0"/>
                  </a:lnTo>
                  <a:cubicBezTo>
                    <a:pt x="1618" y="396"/>
                    <a:pt x="2154" y="619"/>
                    <a:pt x="2714" y="619"/>
                  </a:cubicBezTo>
                  <a:lnTo>
                    <a:pt x="2714" y="2346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B7703039-E6BB-4738-B680-7D4465035225}"/>
                </a:ext>
              </a:extLst>
            </p:cNvPr>
            <p:cNvSpPr/>
            <p:nvPr/>
          </p:nvSpPr>
          <p:spPr>
            <a:xfrm>
              <a:off x="4089588" y="2816455"/>
              <a:ext cx="1231494" cy="123149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8E766C2-8094-48EE-8419-B6CB8EFD2BD2}"/>
                </a:ext>
              </a:extLst>
            </p:cNvPr>
            <p:cNvSpPr/>
            <p:nvPr/>
          </p:nvSpPr>
          <p:spPr>
            <a:xfrm>
              <a:off x="6875774" y="2816455"/>
              <a:ext cx="1231494" cy="123149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79FC583-B33C-493A-BD7F-2B42635E4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013" y="2994567"/>
              <a:ext cx="615322" cy="433417"/>
            </a:xfrm>
            <a:custGeom>
              <a:avLst/>
              <a:gdLst>
                <a:gd name="connsiteX0" fmla="*/ 232473 w 783230"/>
                <a:gd name="connsiteY0" fmla="*/ 0 h 551687"/>
                <a:gd name="connsiteX1" fmla="*/ 783230 w 783230"/>
                <a:gd name="connsiteY1" fmla="*/ 551687 h 551687"/>
                <a:gd name="connsiteX2" fmla="*/ 0 w 783230"/>
                <a:gd name="connsiteY2" fmla="*/ 551687 h 551687"/>
                <a:gd name="connsiteX3" fmla="*/ 15382 w 783230"/>
                <a:gd name="connsiteY3" fmla="*/ 399102 h 551687"/>
                <a:gd name="connsiteX4" fmla="*/ 229020 w 783230"/>
                <a:gd name="connsiteY4" fmla="*/ 2849 h 55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0" h="551687">
                  <a:moveTo>
                    <a:pt x="232473" y="0"/>
                  </a:moveTo>
                  <a:lnTo>
                    <a:pt x="783230" y="551687"/>
                  </a:lnTo>
                  <a:lnTo>
                    <a:pt x="0" y="551687"/>
                  </a:lnTo>
                  <a:lnTo>
                    <a:pt x="15382" y="399102"/>
                  </a:lnTo>
                  <a:cubicBezTo>
                    <a:pt x="46703" y="246037"/>
                    <a:pt x="122644" y="109225"/>
                    <a:pt x="229020" y="2849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097F0F1-C0E4-4F83-B66B-FFB04CDF5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643" y="2816455"/>
              <a:ext cx="432692" cy="611527"/>
            </a:xfrm>
            <a:custGeom>
              <a:avLst/>
              <a:gdLst>
                <a:gd name="connsiteX0" fmla="*/ 550764 w 550764"/>
                <a:gd name="connsiteY0" fmla="*/ 0 h 778400"/>
                <a:gd name="connsiteX1" fmla="*/ 550764 w 550764"/>
                <a:gd name="connsiteY1" fmla="*/ 778400 h 778400"/>
                <a:gd name="connsiteX2" fmla="*/ 0 w 550764"/>
                <a:gd name="connsiteY2" fmla="*/ 226719 h 778400"/>
                <a:gd name="connsiteX3" fmla="*/ 112550 w 550764"/>
                <a:gd name="connsiteY3" fmla="*/ 133856 h 778400"/>
                <a:gd name="connsiteX4" fmla="*/ 550764 w 550764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764" h="778400">
                  <a:moveTo>
                    <a:pt x="550764" y="0"/>
                  </a:moveTo>
                  <a:lnTo>
                    <a:pt x="550764" y="778400"/>
                  </a:lnTo>
                  <a:lnTo>
                    <a:pt x="0" y="226719"/>
                  </a:lnTo>
                  <a:lnTo>
                    <a:pt x="112550" y="133856"/>
                  </a:lnTo>
                  <a:cubicBezTo>
                    <a:pt x="237641" y="49346"/>
                    <a:pt x="388440" y="0"/>
                    <a:pt x="550764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9144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02</a:t>
              </a: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FF6810F-D3B9-417B-BB84-FD8CC1824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5" y="2816455"/>
              <a:ext cx="432692" cy="611527"/>
            </a:xfrm>
            <a:custGeom>
              <a:avLst/>
              <a:gdLst>
                <a:gd name="connsiteX0" fmla="*/ 0 w 550765"/>
                <a:gd name="connsiteY0" fmla="*/ 0 h 778400"/>
                <a:gd name="connsiteX1" fmla="*/ 438215 w 550765"/>
                <a:gd name="connsiteY1" fmla="*/ 133856 h 778400"/>
                <a:gd name="connsiteX2" fmla="*/ 550765 w 550765"/>
                <a:gd name="connsiteY2" fmla="*/ 226719 h 778400"/>
                <a:gd name="connsiteX3" fmla="*/ 0 w 550765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765" h="778400">
                  <a:moveTo>
                    <a:pt x="0" y="0"/>
                  </a:moveTo>
                  <a:cubicBezTo>
                    <a:pt x="162325" y="0"/>
                    <a:pt x="313124" y="49346"/>
                    <a:pt x="438215" y="133856"/>
                  </a:cubicBezTo>
                  <a:lnTo>
                    <a:pt x="550765" y="226719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9144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03</a:t>
              </a: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CBE6C5E-F2C8-4813-BD03-BFBD4F2EC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6" y="2994629"/>
              <a:ext cx="615323" cy="433353"/>
            </a:xfrm>
            <a:custGeom>
              <a:avLst/>
              <a:gdLst>
                <a:gd name="connsiteX0" fmla="*/ 550856 w 783231"/>
                <a:gd name="connsiteY0" fmla="*/ 0 h 551606"/>
                <a:gd name="connsiteX1" fmla="*/ 554211 w 783231"/>
                <a:gd name="connsiteY1" fmla="*/ 2768 h 551606"/>
                <a:gd name="connsiteX2" fmla="*/ 767849 w 783231"/>
                <a:gd name="connsiteY2" fmla="*/ 399021 h 551606"/>
                <a:gd name="connsiteX3" fmla="*/ 783231 w 783231"/>
                <a:gd name="connsiteY3" fmla="*/ 551606 h 551606"/>
                <a:gd name="connsiteX4" fmla="*/ 0 w 783231"/>
                <a:gd name="connsiteY4" fmla="*/ 551606 h 55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1" h="551606">
                  <a:moveTo>
                    <a:pt x="550856" y="0"/>
                  </a:moveTo>
                  <a:lnTo>
                    <a:pt x="554211" y="2768"/>
                  </a:lnTo>
                  <a:cubicBezTo>
                    <a:pt x="660587" y="109144"/>
                    <a:pt x="736527" y="245956"/>
                    <a:pt x="767849" y="399021"/>
                  </a:cubicBezTo>
                  <a:lnTo>
                    <a:pt x="783231" y="551606"/>
                  </a:lnTo>
                  <a:lnTo>
                    <a:pt x="0" y="551606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600" b="1" dirty="0"/>
                <a:t>04</a:t>
              </a: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153E1C4-8789-4CB5-93CB-9CC365E85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6" y="3427983"/>
              <a:ext cx="618243" cy="438914"/>
            </a:xfrm>
            <a:custGeom>
              <a:avLst/>
              <a:gdLst>
                <a:gd name="connsiteX0" fmla="*/ 0 w 786949"/>
                <a:gd name="connsiteY0" fmla="*/ 0 h 558684"/>
                <a:gd name="connsiteX1" fmla="*/ 786407 w 786949"/>
                <a:gd name="connsiteY1" fmla="*/ 0 h 558684"/>
                <a:gd name="connsiteX2" fmla="*/ 786949 w 786949"/>
                <a:gd name="connsiteY2" fmla="*/ 5372 h 558684"/>
                <a:gd name="connsiteX3" fmla="*/ 653093 w 786949"/>
                <a:gd name="connsiteY3" fmla="*/ 443586 h 558684"/>
                <a:gd name="connsiteX4" fmla="*/ 558129 w 786949"/>
                <a:gd name="connsiteY4" fmla="*/ 558684 h 5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558684">
                  <a:moveTo>
                    <a:pt x="0" y="0"/>
                  </a:moveTo>
                  <a:lnTo>
                    <a:pt x="786407" y="0"/>
                  </a:lnTo>
                  <a:lnTo>
                    <a:pt x="786949" y="5372"/>
                  </a:lnTo>
                  <a:cubicBezTo>
                    <a:pt x="786949" y="167697"/>
                    <a:pt x="737603" y="318496"/>
                    <a:pt x="653093" y="443586"/>
                  </a:cubicBezTo>
                  <a:lnTo>
                    <a:pt x="558129" y="558684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7404622-493B-425A-9C64-DB8D69347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5" y="3427983"/>
              <a:ext cx="438540" cy="619968"/>
            </a:xfrm>
            <a:custGeom>
              <a:avLst/>
              <a:gdLst>
                <a:gd name="connsiteX0" fmla="*/ 0 w 558208"/>
                <a:gd name="connsiteY0" fmla="*/ 0 h 789144"/>
                <a:gd name="connsiteX1" fmla="*/ 558208 w 558208"/>
                <a:gd name="connsiteY1" fmla="*/ 558588 h 789144"/>
                <a:gd name="connsiteX2" fmla="*/ 557387 w 558208"/>
                <a:gd name="connsiteY2" fmla="*/ 559583 h 789144"/>
                <a:gd name="connsiteX3" fmla="*/ 3177 w 558208"/>
                <a:gd name="connsiteY3" fmla="*/ 789144 h 789144"/>
                <a:gd name="connsiteX4" fmla="*/ 0 w 558208"/>
                <a:gd name="connsiteY4" fmla="*/ 78882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08" h="789144">
                  <a:moveTo>
                    <a:pt x="0" y="0"/>
                  </a:moveTo>
                  <a:lnTo>
                    <a:pt x="558208" y="558588"/>
                  </a:lnTo>
                  <a:lnTo>
                    <a:pt x="557387" y="559583"/>
                  </a:lnTo>
                  <a:cubicBezTo>
                    <a:pt x="415553" y="701417"/>
                    <a:pt x="219610" y="789144"/>
                    <a:pt x="3177" y="789144"/>
                  </a:cubicBezTo>
                  <a:lnTo>
                    <a:pt x="0" y="7888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07</a:t>
              </a: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95F6BF5-92A3-48FA-8FD0-80DA398C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413" y="3427983"/>
              <a:ext cx="435612" cy="619717"/>
            </a:xfrm>
            <a:custGeom>
              <a:avLst/>
              <a:gdLst>
                <a:gd name="connsiteX0" fmla="*/ 554481 w 554481"/>
                <a:gd name="connsiteY0" fmla="*/ 0 h 788824"/>
                <a:gd name="connsiteX1" fmla="*/ 554481 w 554481"/>
                <a:gd name="connsiteY1" fmla="*/ 788824 h 788824"/>
                <a:gd name="connsiteX2" fmla="*/ 399701 w 554481"/>
                <a:gd name="connsiteY2" fmla="*/ 773221 h 788824"/>
                <a:gd name="connsiteX3" fmla="*/ 3448 w 554481"/>
                <a:gd name="connsiteY3" fmla="*/ 559583 h 788824"/>
                <a:gd name="connsiteX4" fmla="*/ 0 w 554481"/>
                <a:gd name="connsiteY4" fmla="*/ 555404 h 788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481" h="788824">
                  <a:moveTo>
                    <a:pt x="554481" y="0"/>
                  </a:moveTo>
                  <a:lnTo>
                    <a:pt x="554481" y="788824"/>
                  </a:lnTo>
                  <a:lnTo>
                    <a:pt x="399701" y="773221"/>
                  </a:lnTo>
                  <a:cubicBezTo>
                    <a:pt x="246636" y="741899"/>
                    <a:pt x="109824" y="665959"/>
                    <a:pt x="3448" y="559583"/>
                  </a:cubicBezTo>
                  <a:lnTo>
                    <a:pt x="0" y="55540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06</a:t>
              </a: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9ACEA04-18F1-46AB-A3D2-53633A7CD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774" y="3427983"/>
              <a:ext cx="613252" cy="436342"/>
            </a:xfrm>
            <a:custGeom>
              <a:avLst/>
              <a:gdLst>
                <a:gd name="connsiteX0" fmla="*/ 542 w 780595"/>
                <a:gd name="connsiteY0" fmla="*/ 0 h 555411"/>
                <a:gd name="connsiteX1" fmla="*/ 780595 w 780595"/>
                <a:gd name="connsiteY1" fmla="*/ 0 h 555411"/>
                <a:gd name="connsiteX2" fmla="*/ 226120 w 780595"/>
                <a:gd name="connsiteY2" fmla="*/ 555411 h 555411"/>
                <a:gd name="connsiteX3" fmla="*/ 133856 w 780595"/>
                <a:gd name="connsiteY3" fmla="*/ 443586 h 555411"/>
                <a:gd name="connsiteX4" fmla="*/ 0 w 780595"/>
                <a:gd name="connsiteY4" fmla="*/ 5372 h 5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555411">
                  <a:moveTo>
                    <a:pt x="542" y="0"/>
                  </a:moveTo>
                  <a:lnTo>
                    <a:pt x="780595" y="0"/>
                  </a:lnTo>
                  <a:lnTo>
                    <a:pt x="226120" y="555411"/>
                  </a:lnTo>
                  <a:lnTo>
                    <a:pt x="133856" y="443586"/>
                  </a:lnTo>
                  <a:cubicBezTo>
                    <a:pt x="49347" y="318496"/>
                    <a:pt x="0" y="167697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05</a:t>
              </a: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1788995-A3EB-4A20-AEBE-F9C531F76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AAE536E-7533-47BE-89D4-7F9D2F3AB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D5CB161-B0E9-4F40-86C0-8418647A21A5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 13">
              <a:extLst>
                <a:ext uri="{FF2B5EF4-FFF2-40B4-BE49-F238E27FC236}">
                  <a16:creationId xmlns:a16="http://schemas.microsoft.com/office/drawing/2014/main" id="{9A4CF5AC-F2FC-4A3B-BDAE-F530981F7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96" y="3427983"/>
              <a:ext cx="1097512" cy="1272116"/>
            </a:xfrm>
            <a:custGeom>
              <a:avLst/>
              <a:gdLst>
                <a:gd name="T0" fmla="*/ 1124 w 2346"/>
                <a:gd name="T1" fmla="*/ 2714 h 2714"/>
                <a:gd name="T2" fmla="*/ 0 w 2346"/>
                <a:gd name="T3" fmla="*/ 0 h 2714"/>
                <a:gd name="T4" fmla="*/ 1727 w 2346"/>
                <a:gd name="T5" fmla="*/ 0 h 2714"/>
                <a:gd name="T6" fmla="*/ 2346 w 2346"/>
                <a:gd name="T7" fmla="*/ 1492 h 2714"/>
                <a:gd name="T8" fmla="*/ 1124 w 2346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124" y="2714"/>
                  </a:moveTo>
                  <a:cubicBezTo>
                    <a:pt x="405" y="1994"/>
                    <a:pt x="0" y="1018"/>
                    <a:pt x="0" y="0"/>
                  </a:cubicBezTo>
                  <a:lnTo>
                    <a:pt x="1727" y="0"/>
                  </a:lnTo>
                  <a:cubicBezTo>
                    <a:pt x="1727" y="560"/>
                    <a:pt x="1950" y="1097"/>
                    <a:pt x="2346" y="1492"/>
                  </a:cubicBezTo>
                  <a:lnTo>
                    <a:pt x="1124" y="271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C5C155C-89AB-4F0F-9FF5-454168789BE7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Cycle w/ 8 Parts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610C6D-9474-454B-9BF5-9531AEFB7A43}"/>
              </a:ext>
            </a:extLst>
          </p:cNvPr>
          <p:cNvGrpSpPr/>
          <p:nvPr/>
        </p:nvGrpSpPr>
        <p:grpSpPr>
          <a:xfrm>
            <a:off x="1114516" y="1017014"/>
            <a:ext cx="2190944" cy="1105487"/>
            <a:chOff x="332936" y="2627766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4959236-A4F8-4BC9-B3BC-28395854E2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385FBF-AA14-43F9-A689-6427F39F38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EED2B3-E689-4F84-84D1-CFE8CDE67AEE}"/>
              </a:ext>
            </a:extLst>
          </p:cNvPr>
          <p:cNvGrpSpPr/>
          <p:nvPr/>
        </p:nvGrpSpPr>
        <p:grpSpPr>
          <a:xfrm>
            <a:off x="334542" y="2334548"/>
            <a:ext cx="2190944" cy="1105487"/>
            <a:chOff x="332936" y="4652338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357809-F850-4BC4-8ABC-CFF2E8C84E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17DEF5-6941-4742-BC73-C206C2A67A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1DD492-DCC6-495F-9F7D-3196100F9949}"/>
              </a:ext>
            </a:extLst>
          </p:cNvPr>
          <p:cNvGrpSpPr/>
          <p:nvPr/>
        </p:nvGrpSpPr>
        <p:grpSpPr>
          <a:xfrm>
            <a:off x="8885938" y="1017014"/>
            <a:ext cx="2190944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7FC2A-0974-43A7-BB6B-621469A286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3A9014-C2CB-401B-8F8C-B3B00C3B83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0727E-65D1-4B09-83AD-34607039C6C7}"/>
              </a:ext>
            </a:extLst>
          </p:cNvPr>
          <p:cNvGrpSpPr/>
          <p:nvPr/>
        </p:nvGrpSpPr>
        <p:grpSpPr>
          <a:xfrm>
            <a:off x="9666514" y="2334548"/>
            <a:ext cx="2190944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DCD412F-EF57-441F-9A6F-96BC768A09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3DB079-222D-41E0-9EB8-F62D5FAB620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aphic 57" descr="Research">
            <a:extLst>
              <a:ext uri="{FF2B5EF4-FFF2-40B4-BE49-F238E27FC236}">
                <a16:creationId xmlns:a16="http://schemas.microsoft.com/office/drawing/2014/main" id="{7A6192D2-EDF1-433C-9E38-7DE2C0E136EA}"/>
              </a:ext>
            </a:extLst>
          </p:cNvPr>
          <p:cNvGrpSpPr/>
          <p:nvPr/>
        </p:nvGrpSpPr>
        <p:grpSpPr>
          <a:xfrm>
            <a:off x="1114515" y="1058645"/>
            <a:ext cx="451218" cy="451218"/>
            <a:chOff x="334541" y="1537263"/>
            <a:chExt cx="451218" cy="451218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8235C2-A2EE-45AA-ABAC-9699D687F2C7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3B46FE-3F94-45CE-83B4-55BE89EDD6E7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59" descr="Lightbulb">
            <a:extLst>
              <a:ext uri="{FF2B5EF4-FFF2-40B4-BE49-F238E27FC236}">
                <a16:creationId xmlns:a16="http://schemas.microsoft.com/office/drawing/2014/main" id="{FF605553-A107-4893-8242-C301800841AC}"/>
              </a:ext>
            </a:extLst>
          </p:cNvPr>
          <p:cNvGrpSpPr/>
          <p:nvPr/>
        </p:nvGrpSpPr>
        <p:grpSpPr>
          <a:xfrm>
            <a:off x="10633184" y="1024952"/>
            <a:ext cx="451218" cy="451218"/>
            <a:chOff x="11413760" y="1503570"/>
            <a:chExt cx="451218" cy="45121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2FA0535-716C-4592-BBB5-B32A8F3EB928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AB497EA-9EC4-406E-AD14-9219BB710A44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C5BABA-C9B9-42C7-8E89-54DCCB62EA7E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F9E3412-4774-4F2B-8279-ED39A07F8978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0AE3B11-25E3-46A5-9967-A92732098C5F}"/>
              </a:ext>
            </a:extLst>
          </p:cNvPr>
          <p:cNvGrpSpPr/>
          <p:nvPr/>
        </p:nvGrpSpPr>
        <p:grpSpPr>
          <a:xfrm>
            <a:off x="1114516" y="4969617"/>
            <a:ext cx="2190944" cy="1105487"/>
            <a:chOff x="332936" y="4652338"/>
            <a:chExt cx="2926080" cy="110548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B9028E9-3DD7-4421-92E9-ACD6B4EF48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DE30AB-6925-4617-A0DF-3DEAD07BD6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45D68E3-A518-4C14-A4C0-F928D8E3849C}"/>
              </a:ext>
            </a:extLst>
          </p:cNvPr>
          <p:cNvGrpSpPr/>
          <p:nvPr/>
        </p:nvGrpSpPr>
        <p:grpSpPr>
          <a:xfrm>
            <a:off x="8885938" y="4969617"/>
            <a:ext cx="2190944" cy="1105487"/>
            <a:chOff x="332936" y="4652338"/>
            <a:chExt cx="2926080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8495106-7C27-4903-927F-3F15CF70C40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50B710C-F548-47C6-85A3-46FE6B81E9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aphic 58" descr="Eye">
            <a:extLst>
              <a:ext uri="{FF2B5EF4-FFF2-40B4-BE49-F238E27FC236}">
                <a16:creationId xmlns:a16="http://schemas.microsoft.com/office/drawing/2014/main" id="{01DDEE5A-3A98-4FA3-A3B2-86FE44BAAA09}"/>
              </a:ext>
            </a:extLst>
          </p:cNvPr>
          <p:cNvGrpSpPr/>
          <p:nvPr/>
        </p:nvGrpSpPr>
        <p:grpSpPr>
          <a:xfrm>
            <a:off x="334541" y="3657305"/>
            <a:ext cx="451218" cy="451218"/>
            <a:chOff x="334541" y="3751127"/>
            <a:chExt cx="451218" cy="45121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59606E4-4C76-4079-BD72-FADDD29FB9B5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54C20D1-9442-4A12-B720-F029EFA88CDF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9" name="Graphic 60" descr="Gears">
            <a:extLst>
              <a:ext uri="{FF2B5EF4-FFF2-40B4-BE49-F238E27FC236}">
                <a16:creationId xmlns:a16="http://schemas.microsoft.com/office/drawing/2014/main" id="{29BC80A2-8DB1-4CD5-9911-E5940E94A11F}"/>
              </a:ext>
            </a:extLst>
          </p:cNvPr>
          <p:cNvGrpSpPr/>
          <p:nvPr/>
        </p:nvGrpSpPr>
        <p:grpSpPr>
          <a:xfrm>
            <a:off x="10705566" y="5009568"/>
            <a:ext cx="306452" cy="370844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B3EF43-2A9B-4432-8D94-BF0DF8E01716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CE57CD1-1C75-4B53-907E-A83E0A8927A1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17" descr="Research">
            <a:extLst>
              <a:ext uri="{FF2B5EF4-FFF2-40B4-BE49-F238E27FC236}">
                <a16:creationId xmlns:a16="http://schemas.microsoft.com/office/drawing/2014/main" id="{E5E71AA2-21AD-4BB6-AD1E-C70C2D0BDACC}"/>
              </a:ext>
            </a:extLst>
          </p:cNvPr>
          <p:cNvGrpSpPr/>
          <p:nvPr/>
        </p:nvGrpSpPr>
        <p:grpSpPr>
          <a:xfrm>
            <a:off x="3263276" y="2528834"/>
            <a:ext cx="538622" cy="538622"/>
            <a:chOff x="3534959" y="2089747"/>
            <a:chExt cx="538622" cy="5386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85A56F-005C-4B5D-8BC9-F24CCB775BC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1307B6F-52B7-4DC2-B264-4275DD002F05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19" descr="Eye">
            <a:extLst>
              <a:ext uri="{FF2B5EF4-FFF2-40B4-BE49-F238E27FC236}">
                <a16:creationId xmlns:a16="http://schemas.microsoft.com/office/drawing/2014/main" id="{711CDABC-9A5F-478E-AFE4-40330D5469D9}"/>
              </a:ext>
            </a:extLst>
          </p:cNvPr>
          <p:cNvGrpSpPr/>
          <p:nvPr/>
        </p:nvGrpSpPr>
        <p:grpSpPr>
          <a:xfrm>
            <a:off x="4950239" y="2106369"/>
            <a:ext cx="448523" cy="269311"/>
            <a:chOff x="5377609" y="2224402"/>
            <a:chExt cx="448523" cy="26931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E1014A0-6F86-4322-811F-77ECA38AB6D9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E1252A-2583-4E11-A21A-EAE3DC80CE59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21" descr="Lightbulb">
            <a:extLst>
              <a:ext uri="{FF2B5EF4-FFF2-40B4-BE49-F238E27FC236}">
                <a16:creationId xmlns:a16="http://schemas.microsoft.com/office/drawing/2014/main" id="{66BBC626-D0D1-4EC1-A724-266677886E5B}"/>
              </a:ext>
            </a:extLst>
          </p:cNvPr>
          <p:cNvGrpSpPr/>
          <p:nvPr/>
        </p:nvGrpSpPr>
        <p:grpSpPr>
          <a:xfrm>
            <a:off x="5924113" y="3822050"/>
            <a:ext cx="538622" cy="538622"/>
            <a:chOff x="6320224" y="4325152"/>
            <a:chExt cx="538622" cy="53862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43CEDB3-A2F9-4963-B9AA-1E19664F4019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83B661-7BE2-49F2-B692-559BA39FD3C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764FC3-3987-4840-9B35-93B259219C25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14915D0-A8BD-4F0D-B224-29D276FC8400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23" descr="Gears">
            <a:extLst>
              <a:ext uri="{FF2B5EF4-FFF2-40B4-BE49-F238E27FC236}">
                <a16:creationId xmlns:a16="http://schemas.microsoft.com/office/drawing/2014/main" id="{5B4AB66F-D0EA-42EF-A7AF-82C5353F178E}"/>
              </a:ext>
            </a:extLst>
          </p:cNvPr>
          <p:cNvGrpSpPr/>
          <p:nvPr/>
        </p:nvGrpSpPr>
        <p:grpSpPr>
          <a:xfrm>
            <a:off x="8583886" y="3869740"/>
            <a:ext cx="365814" cy="44267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910EB2B-2E42-4551-A7DB-5395BA3FE909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6253F93-AF85-408B-A5B5-12710EBB43B2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Graphic 7" descr="Puzzle">
            <a:extLst>
              <a:ext uri="{FF2B5EF4-FFF2-40B4-BE49-F238E27FC236}">
                <a16:creationId xmlns:a16="http://schemas.microsoft.com/office/drawing/2014/main" id="{2E514736-EFFC-4141-B36E-D55D60871D8E}"/>
              </a:ext>
            </a:extLst>
          </p:cNvPr>
          <p:cNvSpPr/>
          <p:nvPr/>
        </p:nvSpPr>
        <p:spPr>
          <a:xfrm>
            <a:off x="6702096" y="4567540"/>
            <a:ext cx="449580" cy="449580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5" descr="Tag">
            <a:extLst>
              <a:ext uri="{FF2B5EF4-FFF2-40B4-BE49-F238E27FC236}">
                <a16:creationId xmlns:a16="http://schemas.microsoft.com/office/drawing/2014/main" id="{9838A3E5-2C7F-4A60-B73A-D8BF43E9D0CE}"/>
              </a:ext>
            </a:extLst>
          </p:cNvPr>
          <p:cNvSpPr/>
          <p:nvPr/>
        </p:nvSpPr>
        <p:spPr>
          <a:xfrm>
            <a:off x="3984597" y="1996006"/>
            <a:ext cx="395140" cy="417547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Graphic 7" descr="Puzzle">
            <a:extLst>
              <a:ext uri="{FF2B5EF4-FFF2-40B4-BE49-F238E27FC236}">
                <a16:creationId xmlns:a16="http://schemas.microsoft.com/office/drawing/2014/main" id="{7CA8BC25-00F3-47DC-9ED5-E0F247C0D7BA}"/>
              </a:ext>
            </a:extLst>
          </p:cNvPr>
          <p:cNvSpPr/>
          <p:nvPr/>
        </p:nvSpPr>
        <p:spPr>
          <a:xfrm>
            <a:off x="11424129" y="2367044"/>
            <a:ext cx="396672" cy="396672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Graphic 5" descr="Tag">
            <a:extLst>
              <a:ext uri="{FF2B5EF4-FFF2-40B4-BE49-F238E27FC236}">
                <a16:creationId xmlns:a16="http://schemas.microsoft.com/office/drawing/2014/main" id="{B01142AD-2A47-4794-BB16-3E0D5F6F97E4}"/>
              </a:ext>
            </a:extLst>
          </p:cNvPr>
          <p:cNvSpPr/>
          <p:nvPr/>
        </p:nvSpPr>
        <p:spPr>
          <a:xfrm>
            <a:off x="371199" y="2503198"/>
            <a:ext cx="310896" cy="310896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A6154E6-C5FF-4000-8C52-EED57C117DD0}"/>
              </a:ext>
            </a:extLst>
          </p:cNvPr>
          <p:cNvGrpSpPr/>
          <p:nvPr/>
        </p:nvGrpSpPr>
        <p:grpSpPr>
          <a:xfrm>
            <a:off x="334542" y="3652082"/>
            <a:ext cx="2190944" cy="1105487"/>
            <a:chOff x="332936" y="4652338"/>
            <a:chExt cx="2926080" cy="1105487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A2E4E2CA-4FCB-4D14-86E1-AFBC7119EC1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DA7F34C-06D9-4A8A-A5EE-F52965D0711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8FCB871-7934-4137-BB8B-8EE6E95CD37B}"/>
              </a:ext>
            </a:extLst>
          </p:cNvPr>
          <p:cNvGrpSpPr/>
          <p:nvPr/>
        </p:nvGrpSpPr>
        <p:grpSpPr>
          <a:xfrm>
            <a:off x="9666514" y="3652082"/>
            <a:ext cx="2190944" cy="1105487"/>
            <a:chOff x="332936" y="4652338"/>
            <a:chExt cx="2926080" cy="1105487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E9060F6-2D79-47F7-A81F-748BCE6898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042079D-1940-4E86-910F-BB1478FA82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" name="Graphic 6" descr="Database">
            <a:extLst>
              <a:ext uri="{FF2B5EF4-FFF2-40B4-BE49-F238E27FC236}">
                <a16:creationId xmlns:a16="http://schemas.microsoft.com/office/drawing/2014/main" id="{988118A0-8A45-4018-A044-B486622C225E}"/>
              </a:ext>
            </a:extLst>
          </p:cNvPr>
          <p:cNvGrpSpPr/>
          <p:nvPr/>
        </p:nvGrpSpPr>
        <p:grpSpPr>
          <a:xfrm>
            <a:off x="5790546" y="2771373"/>
            <a:ext cx="277272" cy="376298"/>
            <a:chOff x="5790546" y="2771373"/>
            <a:chExt cx="277272" cy="376298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90CE33-D98B-471E-863D-F2D3B8A5936C}"/>
                </a:ext>
              </a:extLst>
            </p:cNvPr>
            <p:cNvSpPr/>
            <p:nvPr/>
          </p:nvSpPr>
          <p:spPr>
            <a:xfrm>
              <a:off x="5790546" y="2771373"/>
              <a:ext cx="277272" cy="79220"/>
            </a:xfrm>
            <a:custGeom>
              <a:avLst/>
              <a:gdLst>
                <a:gd name="connsiteX0" fmla="*/ 277272 w 277272"/>
                <a:gd name="connsiteY0" fmla="*/ 39610 h 79220"/>
                <a:gd name="connsiteX1" fmla="*/ 138636 w 277272"/>
                <a:gd name="connsiteY1" fmla="*/ 79221 h 79220"/>
                <a:gd name="connsiteX2" fmla="*/ 0 w 277272"/>
                <a:gd name="connsiteY2" fmla="*/ 39610 h 79220"/>
                <a:gd name="connsiteX3" fmla="*/ 138636 w 277272"/>
                <a:gd name="connsiteY3" fmla="*/ 0 h 79220"/>
                <a:gd name="connsiteX4" fmla="*/ 277272 w 277272"/>
                <a:gd name="connsiteY4" fmla="*/ 39610 h 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72" h="79220">
                  <a:moveTo>
                    <a:pt x="277272" y="39610"/>
                  </a:moveTo>
                  <a:cubicBezTo>
                    <a:pt x="277272" y="61487"/>
                    <a:pt x="215203" y="79221"/>
                    <a:pt x="138636" y="79221"/>
                  </a:cubicBezTo>
                  <a:cubicBezTo>
                    <a:pt x="62070" y="79221"/>
                    <a:pt x="0" y="61487"/>
                    <a:pt x="0" y="39610"/>
                  </a:cubicBezTo>
                  <a:cubicBezTo>
                    <a:pt x="0" y="17734"/>
                    <a:pt x="62070" y="0"/>
                    <a:pt x="138636" y="0"/>
                  </a:cubicBezTo>
                  <a:cubicBezTo>
                    <a:pt x="215203" y="0"/>
                    <a:pt x="277272" y="17734"/>
                    <a:pt x="277272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7FCD3C-2DF2-40BC-991C-51AC37330FA7}"/>
                </a:ext>
              </a:extLst>
            </p:cNvPr>
            <p:cNvSpPr/>
            <p:nvPr/>
          </p:nvSpPr>
          <p:spPr>
            <a:xfrm>
              <a:off x="5790546" y="2830789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A15E3E-B08D-446F-A5ED-054639BF0278}"/>
                </a:ext>
              </a:extLst>
            </p:cNvPr>
            <p:cNvSpPr/>
            <p:nvPr/>
          </p:nvSpPr>
          <p:spPr>
            <a:xfrm>
              <a:off x="5790546" y="2929815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3419A5F-5C59-4066-8891-7B68715928B9}"/>
                </a:ext>
              </a:extLst>
            </p:cNvPr>
            <p:cNvSpPr/>
            <p:nvPr/>
          </p:nvSpPr>
          <p:spPr>
            <a:xfrm>
              <a:off x="5790546" y="3028841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Graphic 10" descr="Filter">
            <a:extLst>
              <a:ext uri="{FF2B5EF4-FFF2-40B4-BE49-F238E27FC236}">
                <a16:creationId xmlns:a16="http://schemas.microsoft.com/office/drawing/2014/main" id="{48D81B67-4F68-4473-9D0E-FD04F700E3FE}"/>
              </a:ext>
            </a:extLst>
          </p:cNvPr>
          <p:cNvSpPr/>
          <p:nvPr/>
        </p:nvSpPr>
        <p:spPr>
          <a:xfrm>
            <a:off x="7903925" y="4606400"/>
            <a:ext cx="336687" cy="336687"/>
          </a:xfrm>
          <a:custGeom>
            <a:avLst/>
            <a:gdLst>
              <a:gd name="connsiteX0" fmla="*/ 336688 w 336687"/>
              <a:gd name="connsiteY0" fmla="*/ 0 h 336687"/>
              <a:gd name="connsiteX1" fmla="*/ 0 w 336687"/>
              <a:gd name="connsiteY1" fmla="*/ 0 h 336687"/>
              <a:gd name="connsiteX2" fmla="*/ 148539 w 336687"/>
              <a:gd name="connsiteY2" fmla="*/ 148539 h 336687"/>
              <a:gd name="connsiteX3" fmla="*/ 148539 w 336687"/>
              <a:gd name="connsiteY3" fmla="*/ 297078 h 336687"/>
              <a:gd name="connsiteX4" fmla="*/ 148539 w 336687"/>
              <a:gd name="connsiteY4" fmla="*/ 336688 h 336687"/>
              <a:gd name="connsiteX5" fmla="*/ 188149 w 336687"/>
              <a:gd name="connsiteY5" fmla="*/ 297078 h 336687"/>
              <a:gd name="connsiteX6" fmla="*/ 188149 w 336687"/>
              <a:gd name="connsiteY6" fmla="*/ 148539 h 33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687" h="336687">
                <a:moveTo>
                  <a:pt x="336688" y="0"/>
                </a:moveTo>
                <a:lnTo>
                  <a:pt x="0" y="0"/>
                </a:lnTo>
                <a:lnTo>
                  <a:pt x="148539" y="148539"/>
                </a:lnTo>
                <a:lnTo>
                  <a:pt x="148539" y="297078"/>
                </a:lnTo>
                <a:lnTo>
                  <a:pt x="148539" y="336688"/>
                </a:lnTo>
                <a:lnTo>
                  <a:pt x="188149" y="297078"/>
                </a:lnTo>
                <a:lnTo>
                  <a:pt x="188149" y="148539"/>
                </a:lnTo>
                <a:close/>
              </a:path>
            </a:pathLst>
          </a:custGeom>
          <a:solidFill>
            <a:srgbClr val="00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aphic 155" descr="Database">
            <a:extLst>
              <a:ext uri="{FF2B5EF4-FFF2-40B4-BE49-F238E27FC236}">
                <a16:creationId xmlns:a16="http://schemas.microsoft.com/office/drawing/2014/main" id="{A6B142F9-9C2D-4399-8C77-7B4319A2FF71}"/>
              </a:ext>
            </a:extLst>
          </p:cNvPr>
          <p:cNvGrpSpPr/>
          <p:nvPr/>
        </p:nvGrpSpPr>
        <p:grpSpPr>
          <a:xfrm>
            <a:off x="1201576" y="5030787"/>
            <a:ext cx="248179" cy="336814"/>
            <a:chOff x="1201576" y="5030787"/>
            <a:chExt cx="248179" cy="336814"/>
          </a:xfrm>
          <a:solidFill>
            <a:srgbClr val="BEBEBE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881F4F2-63D0-400E-92E5-ED24F9D8A0E6}"/>
                </a:ext>
              </a:extLst>
            </p:cNvPr>
            <p:cNvSpPr/>
            <p:nvPr/>
          </p:nvSpPr>
          <p:spPr>
            <a:xfrm>
              <a:off x="1201576" y="5030787"/>
              <a:ext cx="248179" cy="70908"/>
            </a:xfrm>
            <a:custGeom>
              <a:avLst/>
              <a:gdLst>
                <a:gd name="connsiteX0" fmla="*/ 248179 w 248179"/>
                <a:gd name="connsiteY0" fmla="*/ 35454 h 70908"/>
                <a:gd name="connsiteX1" fmla="*/ 124090 w 248179"/>
                <a:gd name="connsiteY1" fmla="*/ 70908 h 70908"/>
                <a:gd name="connsiteX2" fmla="*/ 0 w 248179"/>
                <a:gd name="connsiteY2" fmla="*/ 35454 h 70908"/>
                <a:gd name="connsiteX3" fmla="*/ 124090 w 248179"/>
                <a:gd name="connsiteY3" fmla="*/ 0 h 70908"/>
                <a:gd name="connsiteX4" fmla="*/ 248179 w 248179"/>
                <a:gd name="connsiteY4" fmla="*/ 35454 h 7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179" h="70908">
                  <a:moveTo>
                    <a:pt x="248179" y="35454"/>
                  </a:moveTo>
                  <a:cubicBezTo>
                    <a:pt x="248179" y="55035"/>
                    <a:pt x="192622" y="70908"/>
                    <a:pt x="124090" y="70908"/>
                  </a:cubicBezTo>
                  <a:cubicBezTo>
                    <a:pt x="55557" y="70908"/>
                    <a:pt x="0" y="55035"/>
                    <a:pt x="0" y="35454"/>
                  </a:cubicBezTo>
                  <a:cubicBezTo>
                    <a:pt x="0" y="15873"/>
                    <a:pt x="55557" y="0"/>
                    <a:pt x="124090" y="0"/>
                  </a:cubicBezTo>
                  <a:cubicBezTo>
                    <a:pt x="192622" y="0"/>
                    <a:pt x="248179" y="15873"/>
                    <a:pt x="248179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6DB55A-B1B0-4892-A83A-41535893C995}"/>
                </a:ext>
              </a:extLst>
            </p:cNvPr>
            <p:cNvSpPr/>
            <p:nvPr/>
          </p:nvSpPr>
          <p:spPr>
            <a:xfrm>
              <a:off x="1201576" y="5083968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2C4E0C6-5B1D-4289-80DA-0DDEE5860034}"/>
                </a:ext>
              </a:extLst>
            </p:cNvPr>
            <p:cNvSpPr/>
            <p:nvPr/>
          </p:nvSpPr>
          <p:spPr>
            <a:xfrm>
              <a:off x="1201576" y="5172604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5D47CC5-3942-46CF-9669-D4BC7F540063}"/>
                </a:ext>
              </a:extLst>
            </p:cNvPr>
            <p:cNvSpPr/>
            <p:nvPr/>
          </p:nvSpPr>
          <p:spPr>
            <a:xfrm>
              <a:off x="1201576" y="5261239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156" descr="Filter">
            <a:extLst>
              <a:ext uri="{FF2B5EF4-FFF2-40B4-BE49-F238E27FC236}">
                <a16:creationId xmlns:a16="http://schemas.microsoft.com/office/drawing/2014/main" id="{23C7046A-4765-4829-84A6-35B5BEA2E3C8}"/>
              </a:ext>
            </a:extLst>
          </p:cNvPr>
          <p:cNvSpPr/>
          <p:nvPr/>
        </p:nvSpPr>
        <p:spPr>
          <a:xfrm>
            <a:off x="11519238" y="3713644"/>
            <a:ext cx="301360" cy="301360"/>
          </a:xfrm>
          <a:custGeom>
            <a:avLst/>
            <a:gdLst>
              <a:gd name="connsiteX0" fmla="*/ 301360 w 301360"/>
              <a:gd name="connsiteY0" fmla="*/ 0 h 301360"/>
              <a:gd name="connsiteX1" fmla="*/ 0 w 301360"/>
              <a:gd name="connsiteY1" fmla="*/ 0 h 301360"/>
              <a:gd name="connsiteX2" fmla="*/ 132953 w 301360"/>
              <a:gd name="connsiteY2" fmla="*/ 132953 h 301360"/>
              <a:gd name="connsiteX3" fmla="*/ 132953 w 301360"/>
              <a:gd name="connsiteY3" fmla="*/ 265906 h 301360"/>
              <a:gd name="connsiteX4" fmla="*/ 132953 w 301360"/>
              <a:gd name="connsiteY4" fmla="*/ 301360 h 301360"/>
              <a:gd name="connsiteX5" fmla="*/ 168407 w 301360"/>
              <a:gd name="connsiteY5" fmla="*/ 265906 h 301360"/>
              <a:gd name="connsiteX6" fmla="*/ 168407 w 301360"/>
              <a:gd name="connsiteY6" fmla="*/ 132953 h 30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360" h="301360">
                <a:moveTo>
                  <a:pt x="301360" y="0"/>
                </a:moveTo>
                <a:lnTo>
                  <a:pt x="0" y="0"/>
                </a:lnTo>
                <a:lnTo>
                  <a:pt x="132953" y="132953"/>
                </a:lnTo>
                <a:lnTo>
                  <a:pt x="132953" y="265906"/>
                </a:lnTo>
                <a:lnTo>
                  <a:pt x="132953" y="301360"/>
                </a:lnTo>
                <a:lnTo>
                  <a:pt x="168407" y="265906"/>
                </a:lnTo>
                <a:lnTo>
                  <a:pt x="168407" y="13295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43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4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3C3C425-1809-4989-B6F0-784AD020F01D}"/>
              </a:ext>
            </a:extLst>
          </p:cNvPr>
          <p:cNvGrpSpPr/>
          <p:nvPr/>
        </p:nvGrpSpPr>
        <p:grpSpPr>
          <a:xfrm>
            <a:off x="2905798" y="1629559"/>
            <a:ext cx="6380404" cy="3598882"/>
            <a:chOff x="2905798" y="1629559"/>
            <a:chExt cx="6380404" cy="3598882"/>
          </a:xfrm>
        </p:grpSpPr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4CB47052-A5BF-4762-A382-07415F7EF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96" y="1629559"/>
              <a:ext cx="3593106" cy="1798424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F618E54-7BD5-4522-A2A0-6EC416ADA544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5">
              <a:extLst>
                <a:ext uri="{FF2B5EF4-FFF2-40B4-BE49-F238E27FC236}">
                  <a16:creationId xmlns:a16="http://schemas.microsoft.com/office/drawing/2014/main" id="{5E163D71-BA19-49D1-BB16-94E98E6CE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406" y="2155866"/>
              <a:ext cx="1097512" cy="1272116"/>
            </a:xfrm>
            <a:custGeom>
              <a:avLst/>
              <a:gdLst>
                <a:gd name="T0" fmla="*/ 0 w 2345"/>
                <a:gd name="T1" fmla="*/ 2714 h 2714"/>
                <a:gd name="T2" fmla="*/ 1124 w 2345"/>
                <a:gd name="T3" fmla="*/ 0 h 2714"/>
                <a:gd name="T4" fmla="*/ 2345 w 2345"/>
                <a:gd name="T5" fmla="*/ 1221 h 2714"/>
                <a:gd name="T6" fmla="*/ 1727 w 2345"/>
                <a:gd name="T7" fmla="*/ 2714 h 2714"/>
                <a:gd name="T8" fmla="*/ 0 w 2345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0" y="2714"/>
                  </a:moveTo>
                  <a:cubicBezTo>
                    <a:pt x="0" y="1696"/>
                    <a:pt x="404" y="720"/>
                    <a:pt x="1124" y="0"/>
                  </a:cubicBezTo>
                  <a:lnTo>
                    <a:pt x="2345" y="1221"/>
                  </a:lnTo>
                  <a:cubicBezTo>
                    <a:pt x="1949" y="1617"/>
                    <a:pt x="1727" y="2154"/>
                    <a:pt x="1727" y="2714"/>
                  </a:cubicBezTo>
                  <a:lnTo>
                    <a:pt x="0" y="271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6">
              <a:extLst>
                <a:ext uri="{FF2B5EF4-FFF2-40B4-BE49-F238E27FC236}">
                  <a16:creationId xmlns:a16="http://schemas.microsoft.com/office/drawing/2014/main" id="{93EDDEC2-7E4F-437A-9945-C68F24989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713" y="1629559"/>
              <a:ext cx="1269622" cy="1098760"/>
            </a:xfrm>
            <a:custGeom>
              <a:avLst/>
              <a:gdLst>
                <a:gd name="T0" fmla="*/ 0 w 2714"/>
                <a:gd name="T1" fmla="*/ 1124 h 2345"/>
                <a:gd name="T2" fmla="*/ 2714 w 2714"/>
                <a:gd name="T3" fmla="*/ 0 h 2345"/>
                <a:gd name="T4" fmla="*/ 2714 w 2714"/>
                <a:gd name="T5" fmla="*/ 1727 h 2345"/>
                <a:gd name="T6" fmla="*/ 1221 w 2714"/>
                <a:gd name="T7" fmla="*/ 2345 h 2345"/>
                <a:gd name="T8" fmla="*/ 0 w 2714"/>
                <a:gd name="T9" fmla="*/ 1124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5">
                  <a:moveTo>
                    <a:pt x="0" y="1124"/>
                  </a:moveTo>
                  <a:cubicBezTo>
                    <a:pt x="720" y="404"/>
                    <a:pt x="1696" y="0"/>
                    <a:pt x="2714" y="0"/>
                  </a:cubicBezTo>
                  <a:lnTo>
                    <a:pt x="2714" y="1727"/>
                  </a:lnTo>
                  <a:cubicBezTo>
                    <a:pt x="2154" y="1727"/>
                    <a:pt x="1617" y="1949"/>
                    <a:pt x="1221" y="2345"/>
                  </a:cubicBezTo>
                  <a:lnTo>
                    <a:pt x="0" y="11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">
              <a:extLst>
                <a:ext uri="{FF2B5EF4-FFF2-40B4-BE49-F238E27FC236}">
                  <a16:creationId xmlns:a16="http://schemas.microsoft.com/office/drawing/2014/main" id="{E5FAE27C-9458-4A3E-968F-2FFFE2FAF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5" y="1629559"/>
              <a:ext cx="1269622" cy="1098760"/>
            </a:xfrm>
            <a:custGeom>
              <a:avLst/>
              <a:gdLst>
                <a:gd name="T0" fmla="*/ 0 w 2713"/>
                <a:gd name="T1" fmla="*/ 0 h 2345"/>
                <a:gd name="T2" fmla="*/ 2713 w 2713"/>
                <a:gd name="T3" fmla="*/ 1124 h 2345"/>
                <a:gd name="T4" fmla="*/ 1492 w 2713"/>
                <a:gd name="T5" fmla="*/ 2345 h 2345"/>
                <a:gd name="T6" fmla="*/ 0 w 2713"/>
                <a:gd name="T7" fmla="*/ 1727 h 2345"/>
                <a:gd name="T8" fmla="*/ 0 w 2713"/>
                <a:gd name="T9" fmla="*/ 0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3" h="2345">
                  <a:moveTo>
                    <a:pt x="0" y="0"/>
                  </a:moveTo>
                  <a:cubicBezTo>
                    <a:pt x="1018" y="0"/>
                    <a:pt x="1994" y="404"/>
                    <a:pt x="2713" y="1124"/>
                  </a:cubicBezTo>
                  <a:lnTo>
                    <a:pt x="1492" y="2345"/>
                  </a:lnTo>
                  <a:cubicBezTo>
                    <a:pt x="1096" y="1949"/>
                    <a:pt x="559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">
              <a:extLst>
                <a:ext uri="{FF2B5EF4-FFF2-40B4-BE49-F238E27FC236}">
                  <a16:creationId xmlns:a16="http://schemas.microsoft.com/office/drawing/2014/main" id="{D3576147-646C-4994-BA72-463E86E2D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752" y="2155866"/>
              <a:ext cx="1098760" cy="1272116"/>
            </a:xfrm>
            <a:custGeom>
              <a:avLst/>
              <a:gdLst>
                <a:gd name="T0" fmla="*/ 1221 w 2346"/>
                <a:gd name="T1" fmla="*/ 0 h 2714"/>
                <a:gd name="T2" fmla="*/ 2346 w 2346"/>
                <a:gd name="T3" fmla="*/ 2714 h 2714"/>
                <a:gd name="T4" fmla="*/ 619 w 2346"/>
                <a:gd name="T5" fmla="*/ 2714 h 2714"/>
                <a:gd name="T6" fmla="*/ 0 w 2346"/>
                <a:gd name="T7" fmla="*/ 1221 h 2714"/>
                <a:gd name="T8" fmla="*/ 1221 w 2346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221" y="0"/>
                  </a:moveTo>
                  <a:cubicBezTo>
                    <a:pt x="1941" y="720"/>
                    <a:pt x="2346" y="1696"/>
                    <a:pt x="2346" y="2714"/>
                  </a:cubicBezTo>
                  <a:lnTo>
                    <a:pt x="619" y="2714"/>
                  </a:lnTo>
                  <a:cubicBezTo>
                    <a:pt x="619" y="2154"/>
                    <a:pt x="396" y="1617"/>
                    <a:pt x="0" y="1221"/>
                  </a:cubicBezTo>
                  <a:lnTo>
                    <a:pt x="1221" y="0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9">
              <a:extLst>
                <a:ext uri="{FF2B5EF4-FFF2-40B4-BE49-F238E27FC236}">
                  <a16:creationId xmlns:a16="http://schemas.microsoft.com/office/drawing/2014/main" id="{5420EA29-154B-4E10-B321-8A4FF5D83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406" y="3427983"/>
              <a:ext cx="3593106" cy="1798424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0">
              <a:extLst>
                <a:ext uri="{FF2B5EF4-FFF2-40B4-BE49-F238E27FC236}">
                  <a16:creationId xmlns:a16="http://schemas.microsoft.com/office/drawing/2014/main" id="{29E01BDD-E276-4A2B-AB9B-1541D7AFC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690" y="3427983"/>
              <a:ext cx="1097512" cy="1272116"/>
            </a:xfrm>
            <a:custGeom>
              <a:avLst/>
              <a:gdLst>
                <a:gd name="T0" fmla="*/ 2345 w 2345"/>
                <a:gd name="T1" fmla="*/ 0 h 2714"/>
                <a:gd name="T2" fmla="*/ 1221 w 2345"/>
                <a:gd name="T3" fmla="*/ 2714 h 2714"/>
                <a:gd name="T4" fmla="*/ 0 w 2345"/>
                <a:gd name="T5" fmla="*/ 1492 h 2714"/>
                <a:gd name="T6" fmla="*/ 618 w 2345"/>
                <a:gd name="T7" fmla="*/ 0 h 2714"/>
                <a:gd name="T8" fmla="*/ 2345 w 2345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2345" y="0"/>
                  </a:moveTo>
                  <a:cubicBezTo>
                    <a:pt x="2345" y="1018"/>
                    <a:pt x="1941" y="1994"/>
                    <a:pt x="1221" y="2714"/>
                  </a:cubicBezTo>
                  <a:lnTo>
                    <a:pt x="0" y="1492"/>
                  </a:lnTo>
                  <a:cubicBezTo>
                    <a:pt x="396" y="1097"/>
                    <a:pt x="618" y="560"/>
                    <a:pt x="618" y="0"/>
                  </a:cubicBezTo>
                  <a:lnTo>
                    <a:pt x="234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1">
              <a:extLst>
                <a:ext uri="{FF2B5EF4-FFF2-40B4-BE49-F238E27FC236}">
                  <a16:creationId xmlns:a16="http://schemas.microsoft.com/office/drawing/2014/main" id="{816ED2EC-65B8-4874-BCF0-B14370D8C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5" y="4126399"/>
              <a:ext cx="1270870" cy="1100007"/>
            </a:xfrm>
            <a:custGeom>
              <a:avLst/>
              <a:gdLst>
                <a:gd name="T0" fmla="*/ 2714 w 2714"/>
                <a:gd name="T1" fmla="*/ 1222 h 2346"/>
                <a:gd name="T2" fmla="*/ 0 w 2714"/>
                <a:gd name="T3" fmla="*/ 2346 h 2346"/>
                <a:gd name="T4" fmla="*/ 0 w 2714"/>
                <a:gd name="T5" fmla="*/ 619 h 2346"/>
                <a:gd name="T6" fmla="*/ 1493 w 2714"/>
                <a:gd name="T7" fmla="*/ 0 h 2346"/>
                <a:gd name="T8" fmla="*/ 2714 w 2714"/>
                <a:gd name="T9" fmla="*/ 1222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1222"/>
                  </a:moveTo>
                  <a:cubicBezTo>
                    <a:pt x="1994" y="1941"/>
                    <a:pt x="1018" y="2346"/>
                    <a:pt x="0" y="2346"/>
                  </a:cubicBezTo>
                  <a:lnTo>
                    <a:pt x="0" y="619"/>
                  </a:lnTo>
                  <a:cubicBezTo>
                    <a:pt x="560" y="619"/>
                    <a:pt x="1097" y="396"/>
                    <a:pt x="1493" y="0"/>
                  </a:cubicBezTo>
                  <a:lnTo>
                    <a:pt x="2714" y="1222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">
              <a:extLst>
                <a:ext uri="{FF2B5EF4-FFF2-40B4-BE49-F238E27FC236}">
                  <a16:creationId xmlns:a16="http://schemas.microsoft.com/office/drawing/2014/main" id="{8371311C-C31B-433B-B325-77A563F44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9403" y="4126399"/>
              <a:ext cx="1269622" cy="1100007"/>
            </a:xfrm>
            <a:custGeom>
              <a:avLst/>
              <a:gdLst>
                <a:gd name="T0" fmla="*/ 2714 w 2714"/>
                <a:gd name="T1" fmla="*/ 2346 h 2346"/>
                <a:gd name="T2" fmla="*/ 0 w 2714"/>
                <a:gd name="T3" fmla="*/ 1222 h 2346"/>
                <a:gd name="T4" fmla="*/ 1222 w 2714"/>
                <a:gd name="T5" fmla="*/ 0 h 2346"/>
                <a:gd name="T6" fmla="*/ 2714 w 2714"/>
                <a:gd name="T7" fmla="*/ 619 h 2346"/>
                <a:gd name="T8" fmla="*/ 2714 w 2714"/>
                <a:gd name="T9" fmla="*/ 2346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2346"/>
                  </a:moveTo>
                  <a:cubicBezTo>
                    <a:pt x="1696" y="2346"/>
                    <a:pt x="720" y="1941"/>
                    <a:pt x="0" y="1222"/>
                  </a:cubicBezTo>
                  <a:lnTo>
                    <a:pt x="1222" y="0"/>
                  </a:lnTo>
                  <a:cubicBezTo>
                    <a:pt x="1618" y="396"/>
                    <a:pt x="2154" y="619"/>
                    <a:pt x="2714" y="619"/>
                  </a:cubicBezTo>
                  <a:lnTo>
                    <a:pt x="2714" y="2346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B7703039-E6BB-4738-B680-7D4465035225}"/>
                </a:ext>
              </a:extLst>
            </p:cNvPr>
            <p:cNvSpPr/>
            <p:nvPr/>
          </p:nvSpPr>
          <p:spPr>
            <a:xfrm>
              <a:off x="4089588" y="2816455"/>
              <a:ext cx="1231494" cy="1231494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8E766C2-8094-48EE-8419-B6CB8EFD2BD2}"/>
                </a:ext>
              </a:extLst>
            </p:cNvPr>
            <p:cNvSpPr/>
            <p:nvPr/>
          </p:nvSpPr>
          <p:spPr>
            <a:xfrm>
              <a:off x="6875774" y="2816455"/>
              <a:ext cx="1231494" cy="1231494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179FC583-B33C-493A-BD7F-2B42635E4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013" y="2994567"/>
              <a:ext cx="615322" cy="433417"/>
            </a:xfrm>
            <a:custGeom>
              <a:avLst/>
              <a:gdLst>
                <a:gd name="connsiteX0" fmla="*/ 232473 w 783230"/>
                <a:gd name="connsiteY0" fmla="*/ 0 h 551687"/>
                <a:gd name="connsiteX1" fmla="*/ 783230 w 783230"/>
                <a:gd name="connsiteY1" fmla="*/ 551687 h 551687"/>
                <a:gd name="connsiteX2" fmla="*/ 0 w 783230"/>
                <a:gd name="connsiteY2" fmla="*/ 551687 h 551687"/>
                <a:gd name="connsiteX3" fmla="*/ 15382 w 783230"/>
                <a:gd name="connsiteY3" fmla="*/ 399102 h 551687"/>
                <a:gd name="connsiteX4" fmla="*/ 229020 w 783230"/>
                <a:gd name="connsiteY4" fmla="*/ 2849 h 55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0" h="551687">
                  <a:moveTo>
                    <a:pt x="232473" y="0"/>
                  </a:moveTo>
                  <a:lnTo>
                    <a:pt x="783230" y="551687"/>
                  </a:lnTo>
                  <a:lnTo>
                    <a:pt x="0" y="551687"/>
                  </a:lnTo>
                  <a:lnTo>
                    <a:pt x="15382" y="399102"/>
                  </a:lnTo>
                  <a:cubicBezTo>
                    <a:pt x="46703" y="246037"/>
                    <a:pt x="122644" y="109225"/>
                    <a:pt x="229020" y="2849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097F0F1-C0E4-4F83-B66B-FFB04CDF5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643" y="2816455"/>
              <a:ext cx="432692" cy="611527"/>
            </a:xfrm>
            <a:custGeom>
              <a:avLst/>
              <a:gdLst>
                <a:gd name="connsiteX0" fmla="*/ 550764 w 550764"/>
                <a:gd name="connsiteY0" fmla="*/ 0 h 778400"/>
                <a:gd name="connsiteX1" fmla="*/ 550764 w 550764"/>
                <a:gd name="connsiteY1" fmla="*/ 778400 h 778400"/>
                <a:gd name="connsiteX2" fmla="*/ 0 w 550764"/>
                <a:gd name="connsiteY2" fmla="*/ 226719 h 778400"/>
                <a:gd name="connsiteX3" fmla="*/ 112550 w 550764"/>
                <a:gd name="connsiteY3" fmla="*/ 133856 h 778400"/>
                <a:gd name="connsiteX4" fmla="*/ 550764 w 550764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764" h="778400">
                  <a:moveTo>
                    <a:pt x="550764" y="0"/>
                  </a:moveTo>
                  <a:lnTo>
                    <a:pt x="550764" y="778400"/>
                  </a:lnTo>
                  <a:lnTo>
                    <a:pt x="0" y="226719"/>
                  </a:lnTo>
                  <a:lnTo>
                    <a:pt x="112550" y="133856"/>
                  </a:lnTo>
                  <a:cubicBezTo>
                    <a:pt x="237641" y="49346"/>
                    <a:pt x="388440" y="0"/>
                    <a:pt x="550764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9144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02</a:t>
              </a: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1FF6810F-D3B9-417B-BB84-FD8CC1824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5" y="2816455"/>
              <a:ext cx="432692" cy="611527"/>
            </a:xfrm>
            <a:custGeom>
              <a:avLst/>
              <a:gdLst>
                <a:gd name="connsiteX0" fmla="*/ 0 w 550765"/>
                <a:gd name="connsiteY0" fmla="*/ 0 h 778400"/>
                <a:gd name="connsiteX1" fmla="*/ 438215 w 550765"/>
                <a:gd name="connsiteY1" fmla="*/ 133856 h 778400"/>
                <a:gd name="connsiteX2" fmla="*/ 550765 w 550765"/>
                <a:gd name="connsiteY2" fmla="*/ 226719 h 778400"/>
                <a:gd name="connsiteX3" fmla="*/ 0 w 550765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765" h="778400">
                  <a:moveTo>
                    <a:pt x="0" y="0"/>
                  </a:moveTo>
                  <a:cubicBezTo>
                    <a:pt x="162325" y="0"/>
                    <a:pt x="313124" y="49346"/>
                    <a:pt x="438215" y="133856"/>
                  </a:cubicBezTo>
                  <a:lnTo>
                    <a:pt x="550765" y="226719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9144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03</a:t>
              </a: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CBE6C5E-F2C8-4813-BD03-BFBD4F2EC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6" y="2994629"/>
              <a:ext cx="615323" cy="433353"/>
            </a:xfrm>
            <a:custGeom>
              <a:avLst/>
              <a:gdLst>
                <a:gd name="connsiteX0" fmla="*/ 550856 w 783231"/>
                <a:gd name="connsiteY0" fmla="*/ 0 h 551606"/>
                <a:gd name="connsiteX1" fmla="*/ 554211 w 783231"/>
                <a:gd name="connsiteY1" fmla="*/ 2768 h 551606"/>
                <a:gd name="connsiteX2" fmla="*/ 767849 w 783231"/>
                <a:gd name="connsiteY2" fmla="*/ 399021 h 551606"/>
                <a:gd name="connsiteX3" fmla="*/ 783231 w 783231"/>
                <a:gd name="connsiteY3" fmla="*/ 551606 h 551606"/>
                <a:gd name="connsiteX4" fmla="*/ 0 w 783231"/>
                <a:gd name="connsiteY4" fmla="*/ 551606 h 55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1" h="551606">
                  <a:moveTo>
                    <a:pt x="550856" y="0"/>
                  </a:moveTo>
                  <a:lnTo>
                    <a:pt x="554211" y="2768"/>
                  </a:lnTo>
                  <a:cubicBezTo>
                    <a:pt x="660587" y="109144"/>
                    <a:pt x="736527" y="245956"/>
                    <a:pt x="767849" y="399021"/>
                  </a:cubicBezTo>
                  <a:lnTo>
                    <a:pt x="783231" y="551606"/>
                  </a:lnTo>
                  <a:lnTo>
                    <a:pt x="0" y="551606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600" b="1" dirty="0"/>
                <a:t>04</a:t>
              </a: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153E1C4-8789-4CB5-93CB-9CC365E85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6" y="3427983"/>
              <a:ext cx="618243" cy="438914"/>
            </a:xfrm>
            <a:custGeom>
              <a:avLst/>
              <a:gdLst>
                <a:gd name="connsiteX0" fmla="*/ 0 w 786949"/>
                <a:gd name="connsiteY0" fmla="*/ 0 h 558684"/>
                <a:gd name="connsiteX1" fmla="*/ 786407 w 786949"/>
                <a:gd name="connsiteY1" fmla="*/ 0 h 558684"/>
                <a:gd name="connsiteX2" fmla="*/ 786949 w 786949"/>
                <a:gd name="connsiteY2" fmla="*/ 5372 h 558684"/>
                <a:gd name="connsiteX3" fmla="*/ 653093 w 786949"/>
                <a:gd name="connsiteY3" fmla="*/ 443586 h 558684"/>
                <a:gd name="connsiteX4" fmla="*/ 558129 w 786949"/>
                <a:gd name="connsiteY4" fmla="*/ 558684 h 5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558684">
                  <a:moveTo>
                    <a:pt x="0" y="0"/>
                  </a:moveTo>
                  <a:lnTo>
                    <a:pt x="786407" y="0"/>
                  </a:lnTo>
                  <a:lnTo>
                    <a:pt x="786949" y="5372"/>
                  </a:lnTo>
                  <a:cubicBezTo>
                    <a:pt x="786949" y="167697"/>
                    <a:pt x="737603" y="318496"/>
                    <a:pt x="653093" y="443586"/>
                  </a:cubicBezTo>
                  <a:lnTo>
                    <a:pt x="558129" y="558684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17404622-493B-425A-9C64-DB8D69347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5" y="3427983"/>
              <a:ext cx="438540" cy="619968"/>
            </a:xfrm>
            <a:custGeom>
              <a:avLst/>
              <a:gdLst>
                <a:gd name="connsiteX0" fmla="*/ 0 w 558208"/>
                <a:gd name="connsiteY0" fmla="*/ 0 h 789144"/>
                <a:gd name="connsiteX1" fmla="*/ 558208 w 558208"/>
                <a:gd name="connsiteY1" fmla="*/ 558588 h 789144"/>
                <a:gd name="connsiteX2" fmla="*/ 557387 w 558208"/>
                <a:gd name="connsiteY2" fmla="*/ 559583 h 789144"/>
                <a:gd name="connsiteX3" fmla="*/ 3177 w 558208"/>
                <a:gd name="connsiteY3" fmla="*/ 789144 h 789144"/>
                <a:gd name="connsiteX4" fmla="*/ 0 w 558208"/>
                <a:gd name="connsiteY4" fmla="*/ 78882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08" h="789144">
                  <a:moveTo>
                    <a:pt x="0" y="0"/>
                  </a:moveTo>
                  <a:lnTo>
                    <a:pt x="558208" y="558588"/>
                  </a:lnTo>
                  <a:lnTo>
                    <a:pt x="557387" y="559583"/>
                  </a:lnTo>
                  <a:cubicBezTo>
                    <a:pt x="415553" y="701417"/>
                    <a:pt x="219610" y="789144"/>
                    <a:pt x="3177" y="789144"/>
                  </a:cubicBezTo>
                  <a:lnTo>
                    <a:pt x="0" y="7888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07</a:t>
              </a: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95F6BF5-92A3-48FA-8FD0-80DA398C4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413" y="3427983"/>
              <a:ext cx="435612" cy="619717"/>
            </a:xfrm>
            <a:custGeom>
              <a:avLst/>
              <a:gdLst>
                <a:gd name="connsiteX0" fmla="*/ 554481 w 554481"/>
                <a:gd name="connsiteY0" fmla="*/ 0 h 788824"/>
                <a:gd name="connsiteX1" fmla="*/ 554481 w 554481"/>
                <a:gd name="connsiteY1" fmla="*/ 788824 h 788824"/>
                <a:gd name="connsiteX2" fmla="*/ 399701 w 554481"/>
                <a:gd name="connsiteY2" fmla="*/ 773221 h 788824"/>
                <a:gd name="connsiteX3" fmla="*/ 3448 w 554481"/>
                <a:gd name="connsiteY3" fmla="*/ 559583 h 788824"/>
                <a:gd name="connsiteX4" fmla="*/ 0 w 554481"/>
                <a:gd name="connsiteY4" fmla="*/ 555404 h 788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481" h="788824">
                  <a:moveTo>
                    <a:pt x="554481" y="0"/>
                  </a:moveTo>
                  <a:lnTo>
                    <a:pt x="554481" y="788824"/>
                  </a:lnTo>
                  <a:lnTo>
                    <a:pt x="399701" y="773221"/>
                  </a:lnTo>
                  <a:cubicBezTo>
                    <a:pt x="246636" y="741899"/>
                    <a:pt x="109824" y="665959"/>
                    <a:pt x="3448" y="559583"/>
                  </a:cubicBezTo>
                  <a:lnTo>
                    <a:pt x="0" y="55540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06</a:t>
              </a: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9ACEA04-18F1-46AB-A3D2-53633A7CD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774" y="3427983"/>
              <a:ext cx="613252" cy="436342"/>
            </a:xfrm>
            <a:custGeom>
              <a:avLst/>
              <a:gdLst>
                <a:gd name="connsiteX0" fmla="*/ 542 w 780595"/>
                <a:gd name="connsiteY0" fmla="*/ 0 h 555411"/>
                <a:gd name="connsiteX1" fmla="*/ 780595 w 780595"/>
                <a:gd name="connsiteY1" fmla="*/ 0 h 555411"/>
                <a:gd name="connsiteX2" fmla="*/ 226120 w 780595"/>
                <a:gd name="connsiteY2" fmla="*/ 555411 h 555411"/>
                <a:gd name="connsiteX3" fmla="*/ 133856 w 780595"/>
                <a:gd name="connsiteY3" fmla="*/ 443586 h 555411"/>
                <a:gd name="connsiteX4" fmla="*/ 0 w 780595"/>
                <a:gd name="connsiteY4" fmla="*/ 5372 h 5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555411">
                  <a:moveTo>
                    <a:pt x="542" y="0"/>
                  </a:moveTo>
                  <a:lnTo>
                    <a:pt x="780595" y="0"/>
                  </a:lnTo>
                  <a:lnTo>
                    <a:pt x="226120" y="555411"/>
                  </a:lnTo>
                  <a:lnTo>
                    <a:pt x="133856" y="443586"/>
                  </a:lnTo>
                  <a:cubicBezTo>
                    <a:pt x="49347" y="318496"/>
                    <a:pt x="0" y="167697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600" b="1" dirty="0"/>
                <a:t>05</a:t>
              </a: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1788995-A3EB-4A20-AEBE-F9C531F76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AAE536E-7533-47BE-89D4-7F9D2F3AB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FD5CB161-B0E9-4F40-86C0-8418647A21A5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 13">
              <a:extLst>
                <a:ext uri="{FF2B5EF4-FFF2-40B4-BE49-F238E27FC236}">
                  <a16:creationId xmlns:a16="http://schemas.microsoft.com/office/drawing/2014/main" id="{9A4CF5AC-F2FC-4A3B-BDAE-F530981F7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96" y="3427983"/>
              <a:ext cx="1097512" cy="1272116"/>
            </a:xfrm>
            <a:custGeom>
              <a:avLst/>
              <a:gdLst>
                <a:gd name="T0" fmla="*/ 1124 w 2346"/>
                <a:gd name="T1" fmla="*/ 2714 h 2714"/>
                <a:gd name="T2" fmla="*/ 0 w 2346"/>
                <a:gd name="T3" fmla="*/ 0 h 2714"/>
                <a:gd name="T4" fmla="*/ 1727 w 2346"/>
                <a:gd name="T5" fmla="*/ 0 h 2714"/>
                <a:gd name="T6" fmla="*/ 2346 w 2346"/>
                <a:gd name="T7" fmla="*/ 1492 h 2714"/>
                <a:gd name="T8" fmla="*/ 1124 w 2346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124" y="2714"/>
                  </a:moveTo>
                  <a:cubicBezTo>
                    <a:pt x="405" y="1994"/>
                    <a:pt x="0" y="1018"/>
                    <a:pt x="0" y="0"/>
                  </a:cubicBezTo>
                  <a:lnTo>
                    <a:pt x="1727" y="0"/>
                  </a:lnTo>
                  <a:cubicBezTo>
                    <a:pt x="1727" y="560"/>
                    <a:pt x="1950" y="1097"/>
                    <a:pt x="2346" y="1492"/>
                  </a:cubicBezTo>
                  <a:lnTo>
                    <a:pt x="1124" y="271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C5C155C-89AB-4F0F-9FF5-454168789BE7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Cycle w/ 8 Parts – Slide Template</a:t>
            </a:r>
          </a:p>
        </p:txBody>
      </p:sp>
      <p:grpSp>
        <p:nvGrpSpPr>
          <p:cNvPr id="112" name="Graphic 17" descr="Research">
            <a:extLst>
              <a:ext uri="{FF2B5EF4-FFF2-40B4-BE49-F238E27FC236}">
                <a16:creationId xmlns:a16="http://schemas.microsoft.com/office/drawing/2014/main" id="{E5E71AA2-21AD-4BB6-AD1E-C70C2D0BDACC}"/>
              </a:ext>
            </a:extLst>
          </p:cNvPr>
          <p:cNvGrpSpPr/>
          <p:nvPr/>
        </p:nvGrpSpPr>
        <p:grpSpPr>
          <a:xfrm>
            <a:off x="3263276" y="2528834"/>
            <a:ext cx="538622" cy="538622"/>
            <a:chOff x="3534959" y="2089747"/>
            <a:chExt cx="538622" cy="538622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385A56F-005C-4B5D-8BC9-F24CCB775BC7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1307B6F-52B7-4DC2-B264-4275DD002F05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19" descr="Eye">
            <a:extLst>
              <a:ext uri="{FF2B5EF4-FFF2-40B4-BE49-F238E27FC236}">
                <a16:creationId xmlns:a16="http://schemas.microsoft.com/office/drawing/2014/main" id="{711CDABC-9A5F-478E-AFE4-40330D5469D9}"/>
              </a:ext>
            </a:extLst>
          </p:cNvPr>
          <p:cNvGrpSpPr/>
          <p:nvPr/>
        </p:nvGrpSpPr>
        <p:grpSpPr>
          <a:xfrm>
            <a:off x="4950239" y="2106369"/>
            <a:ext cx="448523" cy="269311"/>
            <a:chOff x="5377609" y="2224402"/>
            <a:chExt cx="448523" cy="26931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FE1014A0-6F86-4322-811F-77ECA38AB6D9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EE1252A-2583-4E11-A21A-EAE3DC80CE59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21" descr="Lightbulb">
            <a:extLst>
              <a:ext uri="{FF2B5EF4-FFF2-40B4-BE49-F238E27FC236}">
                <a16:creationId xmlns:a16="http://schemas.microsoft.com/office/drawing/2014/main" id="{66BBC626-D0D1-4EC1-A724-266677886E5B}"/>
              </a:ext>
            </a:extLst>
          </p:cNvPr>
          <p:cNvGrpSpPr/>
          <p:nvPr/>
        </p:nvGrpSpPr>
        <p:grpSpPr>
          <a:xfrm>
            <a:off x="5924113" y="3822050"/>
            <a:ext cx="538622" cy="538622"/>
            <a:chOff x="6320224" y="4325152"/>
            <a:chExt cx="538622" cy="538622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43CEDB3-A2F9-4963-B9AA-1E19664F4019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183B661-7BE2-49F2-B692-559BA39FD3C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764FC3-3987-4840-9B35-93B259219C25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14915D0-A8BD-4F0D-B224-29D276FC8400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23" descr="Gears">
            <a:extLst>
              <a:ext uri="{FF2B5EF4-FFF2-40B4-BE49-F238E27FC236}">
                <a16:creationId xmlns:a16="http://schemas.microsoft.com/office/drawing/2014/main" id="{5B4AB66F-D0EA-42EF-A7AF-82C5353F178E}"/>
              </a:ext>
            </a:extLst>
          </p:cNvPr>
          <p:cNvGrpSpPr/>
          <p:nvPr/>
        </p:nvGrpSpPr>
        <p:grpSpPr>
          <a:xfrm>
            <a:off x="8583886" y="3869740"/>
            <a:ext cx="365814" cy="44267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910EB2B-2E42-4551-A7DB-5395BA3FE909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6253F93-AF85-408B-A5B5-12710EBB43B2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" name="Graphic 7" descr="Puzzle">
            <a:extLst>
              <a:ext uri="{FF2B5EF4-FFF2-40B4-BE49-F238E27FC236}">
                <a16:creationId xmlns:a16="http://schemas.microsoft.com/office/drawing/2014/main" id="{2E514736-EFFC-4141-B36E-D55D60871D8E}"/>
              </a:ext>
            </a:extLst>
          </p:cNvPr>
          <p:cNvSpPr/>
          <p:nvPr/>
        </p:nvSpPr>
        <p:spPr>
          <a:xfrm>
            <a:off x="6702096" y="4567540"/>
            <a:ext cx="449580" cy="449580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5" descr="Tag">
            <a:extLst>
              <a:ext uri="{FF2B5EF4-FFF2-40B4-BE49-F238E27FC236}">
                <a16:creationId xmlns:a16="http://schemas.microsoft.com/office/drawing/2014/main" id="{9838A3E5-2C7F-4A60-B73A-D8BF43E9D0CE}"/>
              </a:ext>
            </a:extLst>
          </p:cNvPr>
          <p:cNvSpPr/>
          <p:nvPr/>
        </p:nvSpPr>
        <p:spPr>
          <a:xfrm>
            <a:off x="3984597" y="1996006"/>
            <a:ext cx="395140" cy="417547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C5ADC79-34EC-4CEE-959A-4CD60E7A966F}"/>
              </a:ext>
            </a:extLst>
          </p:cNvPr>
          <p:cNvGrpSpPr/>
          <p:nvPr/>
        </p:nvGrpSpPr>
        <p:grpSpPr>
          <a:xfrm>
            <a:off x="1114516" y="1017014"/>
            <a:ext cx="2190944" cy="1105487"/>
            <a:chOff x="332936" y="2627766"/>
            <a:chExt cx="2926080" cy="110548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E9A0368-99E7-4FB0-9121-DAB15C2018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48F55FA-47D2-4F3A-B5C4-D006271030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CEA67CA-5E35-4E4B-B403-F9693F1B3DE3}"/>
              </a:ext>
            </a:extLst>
          </p:cNvPr>
          <p:cNvGrpSpPr/>
          <p:nvPr/>
        </p:nvGrpSpPr>
        <p:grpSpPr>
          <a:xfrm>
            <a:off x="334542" y="2334548"/>
            <a:ext cx="2190944" cy="1105487"/>
            <a:chOff x="332936" y="4652338"/>
            <a:chExt cx="2926080" cy="11054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1B5D77B-55B2-49E6-8C6F-B6428014999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9CE2AED-6253-4F33-8BDA-ECDF0FB3F92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61F74CD-8846-4441-B221-BEADBE0FBEFB}"/>
              </a:ext>
            </a:extLst>
          </p:cNvPr>
          <p:cNvGrpSpPr/>
          <p:nvPr/>
        </p:nvGrpSpPr>
        <p:grpSpPr>
          <a:xfrm>
            <a:off x="8885938" y="1017014"/>
            <a:ext cx="2190944" cy="1105487"/>
            <a:chOff x="332936" y="2627766"/>
            <a:chExt cx="2926080" cy="110548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CAD4057-564F-448B-BC00-62E1E0FED58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85FBCE4-41D9-4670-AC72-811A68C9D8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9ADBE7E-35FE-45A5-8916-6E79D49098BF}"/>
              </a:ext>
            </a:extLst>
          </p:cNvPr>
          <p:cNvGrpSpPr/>
          <p:nvPr/>
        </p:nvGrpSpPr>
        <p:grpSpPr>
          <a:xfrm>
            <a:off x="9666514" y="2334548"/>
            <a:ext cx="2190944" cy="1105487"/>
            <a:chOff x="332936" y="4652338"/>
            <a:chExt cx="2926080" cy="11054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404129B-D9E5-4504-8BB6-0E201D598A2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927E3B0-C89A-42A8-8F2B-D7B4E249DFB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7" name="Graphic 57" descr="Research">
            <a:extLst>
              <a:ext uri="{FF2B5EF4-FFF2-40B4-BE49-F238E27FC236}">
                <a16:creationId xmlns:a16="http://schemas.microsoft.com/office/drawing/2014/main" id="{2AF74552-6EF9-4399-A18B-593545FCF130}"/>
              </a:ext>
            </a:extLst>
          </p:cNvPr>
          <p:cNvGrpSpPr/>
          <p:nvPr/>
        </p:nvGrpSpPr>
        <p:grpSpPr>
          <a:xfrm>
            <a:off x="1114515" y="1058645"/>
            <a:ext cx="451218" cy="451218"/>
            <a:chOff x="334541" y="1537263"/>
            <a:chExt cx="451218" cy="451218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BE18F5C-4678-4643-89F5-A4492C578BD9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4D41B2F-3304-48FA-9C83-32231E389DA2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59" descr="Lightbulb">
            <a:extLst>
              <a:ext uri="{FF2B5EF4-FFF2-40B4-BE49-F238E27FC236}">
                <a16:creationId xmlns:a16="http://schemas.microsoft.com/office/drawing/2014/main" id="{B4FA7B2B-F85A-4E41-BEE2-B8018DE9D69F}"/>
              </a:ext>
            </a:extLst>
          </p:cNvPr>
          <p:cNvGrpSpPr/>
          <p:nvPr/>
        </p:nvGrpSpPr>
        <p:grpSpPr>
          <a:xfrm>
            <a:off x="10633184" y="1024952"/>
            <a:ext cx="451218" cy="451218"/>
            <a:chOff x="11413760" y="1503570"/>
            <a:chExt cx="451218" cy="451218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868222B-FAF5-4C91-9A9F-17B0B2070B9B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8F833AB-69D2-4CC9-B98B-33E90E68B7CB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7B43202-ED55-494C-B3FA-768E188065D6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FF18858-B744-4A27-8C41-BDF733ADED99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1A9908DF-63AF-45C2-91E0-0B4409CAACC9}"/>
              </a:ext>
            </a:extLst>
          </p:cNvPr>
          <p:cNvGrpSpPr/>
          <p:nvPr/>
        </p:nvGrpSpPr>
        <p:grpSpPr>
          <a:xfrm>
            <a:off x="1114516" y="4969617"/>
            <a:ext cx="2190944" cy="1105487"/>
            <a:chOff x="332936" y="4652338"/>
            <a:chExt cx="2926080" cy="1105487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E1610325-473C-4B15-974C-3BDC96CEC5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CCD8FE3A-2CED-47C6-BB97-03F5AF13C6F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F0ABBA05-21D5-48A6-A598-C73460B0BC94}"/>
              </a:ext>
            </a:extLst>
          </p:cNvPr>
          <p:cNvGrpSpPr/>
          <p:nvPr/>
        </p:nvGrpSpPr>
        <p:grpSpPr>
          <a:xfrm>
            <a:off x="8885938" y="4969617"/>
            <a:ext cx="2190944" cy="1105487"/>
            <a:chOff x="332936" y="4652338"/>
            <a:chExt cx="2926080" cy="1105487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669EE04-49B0-48AF-820A-1AAB2744D4A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B4DE869-5754-4779-97A8-A3DD993E190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7" name="Graphic 58" descr="Eye">
            <a:extLst>
              <a:ext uri="{FF2B5EF4-FFF2-40B4-BE49-F238E27FC236}">
                <a16:creationId xmlns:a16="http://schemas.microsoft.com/office/drawing/2014/main" id="{E64E67C2-7E83-45BA-AAD9-A0C401DDBAC4}"/>
              </a:ext>
            </a:extLst>
          </p:cNvPr>
          <p:cNvGrpSpPr/>
          <p:nvPr/>
        </p:nvGrpSpPr>
        <p:grpSpPr>
          <a:xfrm>
            <a:off x="334541" y="3657305"/>
            <a:ext cx="451218" cy="451218"/>
            <a:chOff x="334541" y="3751127"/>
            <a:chExt cx="451218" cy="451218"/>
          </a:xfrm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EFBBBA3E-3835-4F82-AC0A-FD11B56DCB29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D7942E3-5BA6-410E-8023-5D85DDD34770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70" name="Graphic 60" descr="Gears">
            <a:extLst>
              <a:ext uri="{FF2B5EF4-FFF2-40B4-BE49-F238E27FC236}">
                <a16:creationId xmlns:a16="http://schemas.microsoft.com/office/drawing/2014/main" id="{A651B22A-B326-4952-8C7F-E0D5611187B6}"/>
              </a:ext>
            </a:extLst>
          </p:cNvPr>
          <p:cNvGrpSpPr/>
          <p:nvPr/>
        </p:nvGrpSpPr>
        <p:grpSpPr>
          <a:xfrm>
            <a:off x="10705566" y="5009568"/>
            <a:ext cx="306452" cy="370844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225A68C-2664-4E64-BB41-D61BFA2F8470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662C6D5-9283-4696-9B08-7E1429AAE36E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3" name="Graphic 7" descr="Puzzle">
            <a:extLst>
              <a:ext uri="{FF2B5EF4-FFF2-40B4-BE49-F238E27FC236}">
                <a16:creationId xmlns:a16="http://schemas.microsoft.com/office/drawing/2014/main" id="{5E39C750-AA0C-4C1B-A0B5-89961136F7BE}"/>
              </a:ext>
            </a:extLst>
          </p:cNvPr>
          <p:cNvSpPr/>
          <p:nvPr/>
        </p:nvSpPr>
        <p:spPr>
          <a:xfrm>
            <a:off x="11424129" y="2367044"/>
            <a:ext cx="396672" cy="396672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4" name="Graphic 5" descr="Tag">
            <a:extLst>
              <a:ext uri="{FF2B5EF4-FFF2-40B4-BE49-F238E27FC236}">
                <a16:creationId xmlns:a16="http://schemas.microsoft.com/office/drawing/2014/main" id="{4CAD5E33-3F73-4389-B609-6FBF88F53110}"/>
              </a:ext>
            </a:extLst>
          </p:cNvPr>
          <p:cNvSpPr/>
          <p:nvPr/>
        </p:nvSpPr>
        <p:spPr>
          <a:xfrm>
            <a:off x="371199" y="2503198"/>
            <a:ext cx="310896" cy="310896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42333C7-6538-41A7-9117-70B24B440BAB}"/>
              </a:ext>
            </a:extLst>
          </p:cNvPr>
          <p:cNvGrpSpPr/>
          <p:nvPr/>
        </p:nvGrpSpPr>
        <p:grpSpPr>
          <a:xfrm>
            <a:off x="334542" y="3652082"/>
            <a:ext cx="2190944" cy="1105487"/>
            <a:chOff x="332936" y="4652338"/>
            <a:chExt cx="2926080" cy="1105487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16FB18C-A3E4-43A7-9784-CDE112EAFBF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D001E8C-D763-47C1-BF51-7A769B2DB0B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62BCCE9-99A8-45D4-A8C0-32DDBEC4C70A}"/>
              </a:ext>
            </a:extLst>
          </p:cNvPr>
          <p:cNvGrpSpPr/>
          <p:nvPr/>
        </p:nvGrpSpPr>
        <p:grpSpPr>
          <a:xfrm>
            <a:off x="9666514" y="3652082"/>
            <a:ext cx="2190944" cy="1105487"/>
            <a:chOff x="332936" y="4652338"/>
            <a:chExt cx="2926080" cy="1105487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242EF4C1-FC8C-4E98-B278-6BB39EA79C8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4CF37D9C-5DAA-419A-9435-7E12285D8D6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aphic 6" descr="Database">
            <a:extLst>
              <a:ext uri="{FF2B5EF4-FFF2-40B4-BE49-F238E27FC236}">
                <a16:creationId xmlns:a16="http://schemas.microsoft.com/office/drawing/2014/main" id="{988118A0-8A45-4018-A044-B486622C225E}"/>
              </a:ext>
            </a:extLst>
          </p:cNvPr>
          <p:cNvGrpSpPr/>
          <p:nvPr/>
        </p:nvGrpSpPr>
        <p:grpSpPr>
          <a:xfrm>
            <a:off x="5790546" y="2771373"/>
            <a:ext cx="277272" cy="376298"/>
            <a:chOff x="5790546" y="2771373"/>
            <a:chExt cx="277272" cy="376298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02CD9E8-565C-4206-8400-C19E83E7A0E8}"/>
                </a:ext>
              </a:extLst>
            </p:cNvPr>
            <p:cNvSpPr/>
            <p:nvPr/>
          </p:nvSpPr>
          <p:spPr>
            <a:xfrm>
              <a:off x="5790546" y="2771373"/>
              <a:ext cx="277272" cy="79220"/>
            </a:xfrm>
            <a:custGeom>
              <a:avLst/>
              <a:gdLst>
                <a:gd name="connsiteX0" fmla="*/ 277272 w 277272"/>
                <a:gd name="connsiteY0" fmla="*/ 39610 h 79220"/>
                <a:gd name="connsiteX1" fmla="*/ 138636 w 277272"/>
                <a:gd name="connsiteY1" fmla="*/ 79221 h 79220"/>
                <a:gd name="connsiteX2" fmla="*/ 0 w 277272"/>
                <a:gd name="connsiteY2" fmla="*/ 39610 h 79220"/>
                <a:gd name="connsiteX3" fmla="*/ 138636 w 277272"/>
                <a:gd name="connsiteY3" fmla="*/ 0 h 79220"/>
                <a:gd name="connsiteX4" fmla="*/ 277272 w 277272"/>
                <a:gd name="connsiteY4" fmla="*/ 39610 h 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72" h="79220">
                  <a:moveTo>
                    <a:pt x="277272" y="39610"/>
                  </a:moveTo>
                  <a:cubicBezTo>
                    <a:pt x="277272" y="61487"/>
                    <a:pt x="215203" y="79221"/>
                    <a:pt x="138636" y="79221"/>
                  </a:cubicBezTo>
                  <a:cubicBezTo>
                    <a:pt x="62070" y="79221"/>
                    <a:pt x="0" y="61487"/>
                    <a:pt x="0" y="39610"/>
                  </a:cubicBezTo>
                  <a:cubicBezTo>
                    <a:pt x="0" y="17734"/>
                    <a:pt x="62070" y="0"/>
                    <a:pt x="138636" y="0"/>
                  </a:cubicBezTo>
                  <a:cubicBezTo>
                    <a:pt x="215203" y="0"/>
                    <a:pt x="277272" y="17734"/>
                    <a:pt x="277272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632EB72-6FB4-40F7-A516-B61BC0336990}"/>
                </a:ext>
              </a:extLst>
            </p:cNvPr>
            <p:cNvSpPr/>
            <p:nvPr/>
          </p:nvSpPr>
          <p:spPr>
            <a:xfrm>
              <a:off x="5790546" y="2830789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2B81D0F-4599-4256-9ED4-EF8E660F70C3}"/>
                </a:ext>
              </a:extLst>
            </p:cNvPr>
            <p:cNvSpPr/>
            <p:nvPr/>
          </p:nvSpPr>
          <p:spPr>
            <a:xfrm>
              <a:off x="5790546" y="2929815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9699446-3BEE-4097-83A7-6A8A39856ECB}"/>
                </a:ext>
              </a:extLst>
            </p:cNvPr>
            <p:cNvSpPr/>
            <p:nvPr/>
          </p:nvSpPr>
          <p:spPr>
            <a:xfrm>
              <a:off x="5790546" y="3028841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Graphic 10" descr="Filter">
            <a:extLst>
              <a:ext uri="{FF2B5EF4-FFF2-40B4-BE49-F238E27FC236}">
                <a16:creationId xmlns:a16="http://schemas.microsoft.com/office/drawing/2014/main" id="{48D81B67-4F68-4473-9D0E-FD04F700E3FE}"/>
              </a:ext>
            </a:extLst>
          </p:cNvPr>
          <p:cNvSpPr/>
          <p:nvPr/>
        </p:nvSpPr>
        <p:spPr>
          <a:xfrm>
            <a:off x="7903925" y="4606400"/>
            <a:ext cx="336687" cy="336687"/>
          </a:xfrm>
          <a:custGeom>
            <a:avLst/>
            <a:gdLst>
              <a:gd name="connsiteX0" fmla="*/ 336688 w 336687"/>
              <a:gd name="connsiteY0" fmla="*/ 0 h 336687"/>
              <a:gd name="connsiteX1" fmla="*/ 0 w 336687"/>
              <a:gd name="connsiteY1" fmla="*/ 0 h 336687"/>
              <a:gd name="connsiteX2" fmla="*/ 148539 w 336687"/>
              <a:gd name="connsiteY2" fmla="*/ 148539 h 336687"/>
              <a:gd name="connsiteX3" fmla="*/ 148539 w 336687"/>
              <a:gd name="connsiteY3" fmla="*/ 297078 h 336687"/>
              <a:gd name="connsiteX4" fmla="*/ 148539 w 336687"/>
              <a:gd name="connsiteY4" fmla="*/ 336688 h 336687"/>
              <a:gd name="connsiteX5" fmla="*/ 188149 w 336687"/>
              <a:gd name="connsiteY5" fmla="*/ 297078 h 336687"/>
              <a:gd name="connsiteX6" fmla="*/ 188149 w 336687"/>
              <a:gd name="connsiteY6" fmla="*/ 148539 h 33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687" h="336687">
                <a:moveTo>
                  <a:pt x="336688" y="0"/>
                </a:moveTo>
                <a:lnTo>
                  <a:pt x="0" y="0"/>
                </a:lnTo>
                <a:lnTo>
                  <a:pt x="148539" y="148539"/>
                </a:lnTo>
                <a:lnTo>
                  <a:pt x="148539" y="297078"/>
                </a:lnTo>
                <a:lnTo>
                  <a:pt x="148539" y="336688"/>
                </a:lnTo>
                <a:lnTo>
                  <a:pt x="188149" y="297078"/>
                </a:lnTo>
                <a:lnTo>
                  <a:pt x="188149" y="148539"/>
                </a:lnTo>
                <a:close/>
              </a:path>
            </a:pathLst>
          </a:custGeom>
          <a:solidFill>
            <a:srgbClr val="000000"/>
          </a:solidFill>
          <a:ln w="48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180" descr="Database">
            <a:extLst>
              <a:ext uri="{FF2B5EF4-FFF2-40B4-BE49-F238E27FC236}">
                <a16:creationId xmlns:a16="http://schemas.microsoft.com/office/drawing/2014/main" id="{8DCD9F55-DA1F-478B-A913-7660B19133C8}"/>
              </a:ext>
            </a:extLst>
          </p:cNvPr>
          <p:cNvGrpSpPr/>
          <p:nvPr/>
        </p:nvGrpSpPr>
        <p:grpSpPr>
          <a:xfrm>
            <a:off x="1201576" y="5030787"/>
            <a:ext cx="248179" cy="336814"/>
            <a:chOff x="1201576" y="5030787"/>
            <a:chExt cx="248179" cy="336814"/>
          </a:xfrm>
          <a:solidFill>
            <a:srgbClr val="BEBEBE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FE457C-60E8-4E4F-99D7-0C461EC0E317}"/>
                </a:ext>
              </a:extLst>
            </p:cNvPr>
            <p:cNvSpPr/>
            <p:nvPr/>
          </p:nvSpPr>
          <p:spPr>
            <a:xfrm>
              <a:off x="1201576" y="5030787"/>
              <a:ext cx="248179" cy="70908"/>
            </a:xfrm>
            <a:custGeom>
              <a:avLst/>
              <a:gdLst>
                <a:gd name="connsiteX0" fmla="*/ 248179 w 248179"/>
                <a:gd name="connsiteY0" fmla="*/ 35454 h 70908"/>
                <a:gd name="connsiteX1" fmla="*/ 124090 w 248179"/>
                <a:gd name="connsiteY1" fmla="*/ 70908 h 70908"/>
                <a:gd name="connsiteX2" fmla="*/ 0 w 248179"/>
                <a:gd name="connsiteY2" fmla="*/ 35454 h 70908"/>
                <a:gd name="connsiteX3" fmla="*/ 124090 w 248179"/>
                <a:gd name="connsiteY3" fmla="*/ 0 h 70908"/>
                <a:gd name="connsiteX4" fmla="*/ 248179 w 248179"/>
                <a:gd name="connsiteY4" fmla="*/ 35454 h 7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179" h="70908">
                  <a:moveTo>
                    <a:pt x="248179" y="35454"/>
                  </a:moveTo>
                  <a:cubicBezTo>
                    <a:pt x="248179" y="55035"/>
                    <a:pt x="192622" y="70908"/>
                    <a:pt x="124090" y="70908"/>
                  </a:cubicBezTo>
                  <a:cubicBezTo>
                    <a:pt x="55557" y="70908"/>
                    <a:pt x="0" y="55035"/>
                    <a:pt x="0" y="35454"/>
                  </a:cubicBezTo>
                  <a:cubicBezTo>
                    <a:pt x="0" y="15873"/>
                    <a:pt x="55557" y="0"/>
                    <a:pt x="124090" y="0"/>
                  </a:cubicBezTo>
                  <a:cubicBezTo>
                    <a:pt x="192622" y="0"/>
                    <a:pt x="248179" y="15873"/>
                    <a:pt x="248179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F223DFE-21B8-44CA-A8A5-65A78BCF7CF0}"/>
                </a:ext>
              </a:extLst>
            </p:cNvPr>
            <p:cNvSpPr/>
            <p:nvPr/>
          </p:nvSpPr>
          <p:spPr>
            <a:xfrm>
              <a:off x="1201576" y="5083968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4BD39B9-FAB4-4D8F-BB2E-40EA6EE23D90}"/>
                </a:ext>
              </a:extLst>
            </p:cNvPr>
            <p:cNvSpPr/>
            <p:nvPr/>
          </p:nvSpPr>
          <p:spPr>
            <a:xfrm>
              <a:off x="1201576" y="5172604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026BF58-1769-460A-863E-F52B6FBF7CF6}"/>
                </a:ext>
              </a:extLst>
            </p:cNvPr>
            <p:cNvSpPr/>
            <p:nvPr/>
          </p:nvSpPr>
          <p:spPr>
            <a:xfrm>
              <a:off x="1201576" y="5261239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Graphic 181" descr="Filter">
            <a:extLst>
              <a:ext uri="{FF2B5EF4-FFF2-40B4-BE49-F238E27FC236}">
                <a16:creationId xmlns:a16="http://schemas.microsoft.com/office/drawing/2014/main" id="{945303C7-3225-420C-B60C-A87265D00BEE}"/>
              </a:ext>
            </a:extLst>
          </p:cNvPr>
          <p:cNvSpPr/>
          <p:nvPr/>
        </p:nvSpPr>
        <p:spPr>
          <a:xfrm>
            <a:off x="11519238" y="3713644"/>
            <a:ext cx="301360" cy="301360"/>
          </a:xfrm>
          <a:custGeom>
            <a:avLst/>
            <a:gdLst>
              <a:gd name="connsiteX0" fmla="*/ 301360 w 301360"/>
              <a:gd name="connsiteY0" fmla="*/ 0 h 301360"/>
              <a:gd name="connsiteX1" fmla="*/ 0 w 301360"/>
              <a:gd name="connsiteY1" fmla="*/ 0 h 301360"/>
              <a:gd name="connsiteX2" fmla="*/ 132953 w 301360"/>
              <a:gd name="connsiteY2" fmla="*/ 132953 h 301360"/>
              <a:gd name="connsiteX3" fmla="*/ 132953 w 301360"/>
              <a:gd name="connsiteY3" fmla="*/ 265906 h 301360"/>
              <a:gd name="connsiteX4" fmla="*/ 132953 w 301360"/>
              <a:gd name="connsiteY4" fmla="*/ 301360 h 301360"/>
              <a:gd name="connsiteX5" fmla="*/ 168407 w 301360"/>
              <a:gd name="connsiteY5" fmla="*/ 265906 h 301360"/>
              <a:gd name="connsiteX6" fmla="*/ 168407 w 301360"/>
              <a:gd name="connsiteY6" fmla="*/ 132953 h 30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360" h="301360">
                <a:moveTo>
                  <a:pt x="301360" y="0"/>
                </a:moveTo>
                <a:lnTo>
                  <a:pt x="0" y="0"/>
                </a:lnTo>
                <a:lnTo>
                  <a:pt x="132953" y="132953"/>
                </a:lnTo>
                <a:lnTo>
                  <a:pt x="132953" y="265906"/>
                </a:lnTo>
                <a:lnTo>
                  <a:pt x="132953" y="301360"/>
                </a:lnTo>
                <a:lnTo>
                  <a:pt x="168407" y="265906"/>
                </a:lnTo>
                <a:lnTo>
                  <a:pt x="168407" y="13295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43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7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8625</TotalTime>
  <Words>447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Cycle w/ 8 Parts – Slide Template</vt:lpstr>
      <vt:lpstr>Serpentine Cycle w/ 8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Cycle w/ 8 Parts</dc:title>
  <dc:creator>PresentationGO.com</dc:creator>
  <dc:description>© Copyright PresentationGO.com</dc:description>
  <dcterms:created xsi:type="dcterms:W3CDTF">2014-11-26T05:14:11Z</dcterms:created>
  <dcterms:modified xsi:type="dcterms:W3CDTF">2020-04-02T20:47:12Z</dcterms:modified>
  <cp:category>Charts &amp; Diagrams</cp:category>
</cp:coreProperties>
</file>