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153" d="100"/>
          <a:sy n="153" d="100"/>
        </p:scale>
        <p:origin x="1902" y="18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4/6/2020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432943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4/6/2020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SWOT Analysis – Slide Template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4622D43C-FB8D-4EA2-B259-A72786D461B8}"/>
              </a:ext>
            </a:extLst>
          </p:cNvPr>
          <p:cNvSpPr/>
          <p:nvPr/>
        </p:nvSpPr>
        <p:spPr>
          <a:xfrm>
            <a:off x="730581" y="1297575"/>
            <a:ext cx="3794760" cy="219456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sz="1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Strengths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0F264F1-5526-4A62-9643-D20417380748}"/>
              </a:ext>
            </a:extLst>
          </p:cNvPr>
          <p:cNvSpPr/>
          <p:nvPr/>
        </p:nvSpPr>
        <p:spPr>
          <a:xfrm>
            <a:off x="4618660" y="1297575"/>
            <a:ext cx="3794760" cy="219456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sz="1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Weaknesses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ACBBF7D-733F-4556-AEB6-FDEFFE7CD129}"/>
              </a:ext>
            </a:extLst>
          </p:cNvPr>
          <p:cNvSpPr/>
          <p:nvPr/>
        </p:nvSpPr>
        <p:spPr>
          <a:xfrm>
            <a:off x="4618660" y="3593863"/>
            <a:ext cx="3794760" cy="219456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sz="1400" b="1" dirty="0">
                <a:solidFill>
                  <a:schemeClr val="bg1"/>
                </a:solidFill>
              </a:rPr>
              <a:t>Threats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3E93473-BE02-45AC-8023-286B4B8BB638}"/>
              </a:ext>
            </a:extLst>
          </p:cNvPr>
          <p:cNvSpPr/>
          <p:nvPr/>
        </p:nvSpPr>
        <p:spPr>
          <a:xfrm>
            <a:off x="730581" y="3593863"/>
            <a:ext cx="3794760" cy="219456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sz="1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Opportunities</a:t>
            </a:r>
          </a:p>
        </p:txBody>
      </p:sp>
      <p:grpSp>
        <p:nvGrpSpPr>
          <p:cNvPr id="117" name="Group 116">
            <a:extLst>
              <a:ext uri="{FF2B5EF4-FFF2-40B4-BE49-F238E27FC236}">
                <a16:creationId xmlns:a16="http://schemas.microsoft.com/office/drawing/2014/main" id="{FEB663F0-BA66-4EEA-B01B-9453E13F1558}"/>
              </a:ext>
            </a:extLst>
          </p:cNvPr>
          <p:cNvGrpSpPr/>
          <p:nvPr/>
        </p:nvGrpSpPr>
        <p:grpSpPr>
          <a:xfrm>
            <a:off x="2829861" y="1642878"/>
            <a:ext cx="1515772" cy="701273"/>
            <a:chOff x="5938157" y="1835974"/>
            <a:chExt cx="2569464" cy="739056"/>
          </a:xfrm>
        </p:grpSpPr>
        <p:sp>
          <p:nvSpPr>
            <p:cNvPr id="118" name="Rectangle 117">
              <a:extLst>
                <a:ext uri="{FF2B5EF4-FFF2-40B4-BE49-F238E27FC236}">
                  <a16:creationId xmlns:a16="http://schemas.microsoft.com/office/drawing/2014/main" id="{C704362B-F17E-4B82-9FAC-EE6E6F9E072B}"/>
                </a:ext>
              </a:extLst>
            </p:cNvPr>
            <p:cNvSpPr/>
            <p:nvPr/>
          </p:nvSpPr>
          <p:spPr>
            <a:xfrm rot="360000">
              <a:off x="6707485" y="2300352"/>
              <a:ext cx="1597589" cy="144893"/>
            </a:xfrm>
            <a:prstGeom prst="rect">
              <a:avLst/>
            </a:prstGeom>
            <a:ln>
              <a:noFill/>
            </a:ln>
            <a:effectLst>
              <a:outerShdw blurRad="139700" dist="190500" dir="4800000" algn="t" rotWithShape="0">
                <a:prstClr val="black">
                  <a:alpha val="41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b="1" cap="all" noProof="1"/>
            </a:p>
          </p:txBody>
        </p:sp>
        <p:grpSp>
          <p:nvGrpSpPr>
            <p:cNvPr id="119" name="Group 118">
              <a:extLst>
                <a:ext uri="{FF2B5EF4-FFF2-40B4-BE49-F238E27FC236}">
                  <a16:creationId xmlns:a16="http://schemas.microsoft.com/office/drawing/2014/main" id="{CC4FACBD-DA80-4A41-BC2C-8B4F29007642}"/>
                </a:ext>
              </a:extLst>
            </p:cNvPr>
            <p:cNvGrpSpPr/>
            <p:nvPr/>
          </p:nvGrpSpPr>
          <p:grpSpPr>
            <a:xfrm>
              <a:off x="5938157" y="1835974"/>
              <a:ext cx="2569464" cy="739056"/>
              <a:chOff x="5921828" y="3429000"/>
              <a:chExt cx="2569464" cy="739056"/>
            </a:xfrm>
            <a:effectLst/>
          </p:grpSpPr>
          <p:sp>
            <p:nvSpPr>
              <p:cNvPr id="120" name="Rectangle 119">
                <a:extLst>
                  <a:ext uri="{FF2B5EF4-FFF2-40B4-BE49-F238E27FC236}">
                    <a16:creationId xmlns:a16="http://schemas.microsoft.com/office/drawing/2014/main" id="{6CB61C79-217B-47F3-BB80-B3AD29C428BC}"/>
                  </a:ext>
                </a:extLst>
              </p:cNvPr>
              <p:cNvSpPr/>
              <p:nvPr/>
            </p:nvSpPr>
            <p:spPr>
              <a:xfrm>
                <a:off x="5921828" y="3429000"/>
                <a:ext cx="2569464" cy="739056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350" b="1" cap="all" noProof="1">
                    <a:solidFill>
                      <a:schemeClr val="tx1"/>
                    </a:solidFill>
                  </a:rPr>
                  <a:t>Lorem Ipsum</a:t>
                </a:r>
              </a:p>
              <a:p>
                <a:pPr algn="ctr"/>
                <a:r>
                  <a:rPr lang="en-US" sz="1350" b="1" cap="all" noProof="1">
                    <a:solidFill>
                      <a:schemeClr val="tx1"/>
                    </a:solidFill>
                  </a:rPr>
                  <a:t>Dolor Sit Amet</a:t>
                </a:r>
              </a:p>
            </p:txBody>
          </p:sp>
          <p:sp>
            <p:nvSpPr>
              <p:cNvPr id="121" name="Rectangle 120">
                <a:extLst>
                  <a:ext uri="{FF2B5EF4-FFF2-40B4-BE49-F238E27FC236}">
                    <a16:creationId xmlns:a16="http://schemas.microsoft.com/office/drawing/2014/main" id="{5316431A-D9DB-4A2B-903B-06779B4500FA}"/>
                  </a:ext>
                </a:extLst>
              </p:cNvPr>
              <p:cNvSpPr/>
              <p:nvPr/>
            </p:nvSpPr>
            <p:spPr>
              <a:xfrm>
                <a:off x="5921828" y="3429000"/>
                <a:ext cx="740664" cy="739056"/>
              </a:xfrm>
              <a:prstGeom prst="rect">
                <a:avLst/>
              </a:prstGeom>
              <a:solidFill>
                <a:schemeClr val="tx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 b="1" cap="all" noProof="1"/>
              </a:p>
            </p:txBody>
          </p:sp>
        </p:grpSp>
      </p:grpSp>
      <p:grpSp>
        <p:nvGrpSpPr>
          <p:cNvPr id="122" name="Group 121">
            <a:extLst>
              <a:ext uri="{FF2B5EF4-FFF2-40B4-BE49-F238E27FC236}">
                <a16:creationId xmlns:a16="http://schemas.microsoft.com/office/drawing/2014/main" id="{0907EF5C-6690-4A42-A1D5-7FAA25210E81}"/>
              </a:ext>
            </a:extLst>
          </p:cNvPr>
          <p:cNvGrpSpPr/>
          <p:nvPr/>
        </p:nvGrpSpPr>
        <p:grpSpPr>
          <a:xfrm>
            <a:off x="1022335" y="1642878"/>
            <a:ext cx="1515772" cy="522883"/>
            <a:chOff x="5938157" y="2023976"/>
            <a:chExt cx="2569464" cy="551054"/>
          </a:xfrm>
        </p:grpSpPr>
        <p:sp>
          <p:nvSpPr>
            <p:cNvPr id="123" name="Rectangle 122">
              <a:extLst>
                <a:ext uri="{FF2B5EF4-FFF2-40B4-BE49-F238E27FC236}">
                  <a16:creationId xmlns:a16="http://schemas.microsoft.com/office/drawing/2014/main" id="{C6B7F619-80A1-4614-A5B5-B2E910D7CBB6}"/>
                </a:ext>
              </a:extLst>
            </p:cNvPr>
            <p:cNvSpPr/>
            <p:nvPr/>
          </p:nvSpPr>
          <p:spPr>
            <a:xfrm rot="360000">
              <a:off x="6707485" y="2300352"/>
              <a:ext cx="1597589" cy="144893"/>
            </a:xfrm>
            <a:prstGeom prst="rect">
              <a:avLst/>
            </a:prstGeom>
            <a:ln>
              <a:noFill/>
            </a:ln>
            <a:effectLst>
              <a:outerShdw blurRad="139700" dist="190500" dir="4800000" algn="t" rotWithShape="0">
                <a:prstClr val="black">
                  <a:alpha val="41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b="1" cap="all" noProof="1"/>
            </a:p>
          </p:txBody>
        </p:sp>
        <p:grpSp>
          <p:nvGrpSpPr>
            <p:cNvPr id="124" name="Group 123">
              <a:extLst>
                <a:ext uri="{FF2B5EF4-FFF2-40B4-BE49-F238E27FC236}">
                  <a16:creationId xmlns:a16="http://schemas.microsoft.com/office/drawing/2014/main" id="{4E0E1B61-A310-4A83-B850-D450AF19D322}"/>
                </a:ext>
              </a:extLst>
            </p:cNvPr>
            <p:cNvGrpSpPr/>
            <p:nvPr/>
          </p:nvGrpSpPr>
          <p:grpSpPr>
            <a:xfrm>
              <a:off x="5938157" y="2023976"/>
              <a:ext cx="2569464" cy="551054"/>
              <a:chOff x="5921828" y="3617002"/>
              <a:chExt cx="2569464" cy="551054"/>
            </a:xfrm>
            <a:effectLst/>
          </p:grpSpPr>
          <p:sp>
            <p:nvSpPr>
              <p:cNvPr id="125" name="Rectangle 124">
                <a:extLst>
                  <a:ext uri="{FF2B5EF4-FFF2-40B4-BE49-F238E27FC236}">
                    <a16:creationId xmlns:a16="http://schemas.microsoft.com/office/drawing/2014/main" id="{CA926276-CDE7-4E53-96F0-0FDD2CB65C75}"/>
                  </a:ext>
                </a:extLst>
              </p:cNvPr>
              <p:cNvSpPr/>
              <p:nvPr/>
            </p:nvSpPr>
            <p:spPr>
              <a:xfrm>
                <a:off x="5921828" y="3617002"/>
                <a:ext cx="2569464" cy="551054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350" b="1" cap="all" noProof="1">
                    <a:solidFill>
                      <a:schemeClr val="tx1"/>
                    </a:solidFill>
                  </a:rPr>
                  <a:t>Lorem Ipsum</a:t>
                </a:r>
              </a:p>
            </p:txBody>
          </p:sp>
          <p:sp>
            <p:nvSpPr>
              <p:cNvPr id="126" name="Rectangle 125">
                <a:extLst>
                  <a:ext uri="{FF2B5EF4-FFF2-40B4-BE49-F238E27FC236}">
                    <a16:creationId xmlns:a16="http://schemas.microsoft.com/office/drawing/2014/main" id="{792DF812-3E73-42B0-8E18-AA2638926FF3}"/>
                  </a:ext>
                </a:extLst>
              </p:cNvPr>
              <p:cNvSpPr/>
              <p:nvPr/>
            </p:nvSpPr>
            <p:spPr>
              <a:xfrm>
                <a:off x="5921828" y="3617002"/>
                <a:ext cx="740664" cy="551054"/>
              </a:xfrm>
              <a:prstGeom prst="rect">
                <a:avLst/>
              </a:prstGeom>
              <a:solidFill>
                <a:schemeClr val="tx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 b="1" cap="all" noProof="1"/>
              </a:p>
            </p:txBody>
          </p:sp>
        </p:grpSp>
      </p:grpSp>
      <p:grpSp>
        <p:nvGrpSpPr>
          <p:cNvPr id="137" name="Group 136">
            <a:extLst>
              <a:ext uri="{FF2B5EF4-FFF2-40B4-BE49-F238E27FC236}">
                <a16:creationId xmlns:a16="http://schemas.microsoft.com/office/drawing/2014/main" id="{E5B2E6C5-DC97-4583-B715-879D142A7D35}"/>
              </a:ext>
            </a:extLst>
          </p:cNvPr>
          <p:cNvGrpSpPr/>
          <p:nvPr/>
        </p:nvGrpSpPr>
        <p:grpSpPr>
          <a:xfrm>
            <a:off x="2833844" y="4419041"/>
            <a:ext cx="1515772" cy="522883"/>
            <a:chOff x="5938157" y="2023976"/>
            <a:chExt cx="2569464" cy="551054"/>
          </a:xfrm>
        </p:grpSpPr>
        <p:sp>
          <p:nvSpPr>
            <p:cNvPr id="138" name="Rectangle 137">
              <a:extLst>
                <a:ext uri="{FF2B5EF4-FFF2-40B4-BE49-F238E27FC236}">
                  <a16:creationId xmlns:a16="http://schemas.microsoft.com/office/drawing/2014/main" id="{27122F71-FD34-4AF2-8F5F-3C630B8414B8}"/>
                </a:ext>
              </a:extLst>
            </p:cNvPr>
            <p:cNvSpPr/>
            <p:nvPr/>
          </p:nvSpPr>
          <p:spPr>
            <a:xfrm rot="360000">
              <a:off x="6707485" y="2300352"/>
              <a:ext cx="1597589" cy="144893"/>
            </a:xfrm>
            <a:prstGeom prst="rect">
              <a:avLst/>
            </a:prstGeom>
            <a:ln>
              <a:noFill/>
            </a:ln>
            <a:effectLst>
              <a:outerShdw blurRad="139700" dist="190500" dir="4800000" algn="t" rotWithShape="0">
                <a:prstClr val="black">
                  <a:alpha val="41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noProof="1"/>
            </a:p>
          </p:txBody>
        </p:sp>
        <p:grpSp>
          <p:nvGrpSpPr>
            <p:cNvPr id="139" name="Group 138">
              <a:extLst>
                <a:ext uri="{FF2B5EF4-FFF2-40B4-BE49-F238E27FC236}">
                  <a16:creationId xmlns:a16="http://schemas.microsoft.com/office/drawing/2014/main" id="{E31F38D3-81CD-4DD6-82CA-E4201DC34ABF}"/>
                </a:ext>
              </a:extLst>
            </p:cNvPr>
            <p:cNvGrpSpPr/>
            <p:nvPr/>
          </p:nvGrpSpPr>
          <p:grpSpPr>
            <a:xfrm>
              <a:off x="5938157" y="2023976"/>
              <a:ext cx="2569464" cy="551054"/>
              <a:chOff x="5921828" y="3617002"/>
              <a:chExt cx="2569464" cy="551054"/>
            </a:xfrm>
            <a:effectLst/>
          </p:grpSpPr>
          <p:sp>
            <p:nvSpPr>
              <p:cNvPr id="140" name="Rectangle 139">
                <a:extLst>
                  <a:ext uri="{FF2B5EF4-FFF2-40B4-BE49-F238E27FC236}">
                    <a16:creationId xmlns:a16="http://schemas.microsoft.com/office/drawing/2014/main" id="{E1A0D003-F160-45DD-81D0-F1C22EB6AA68}"/>
                  </a:ext>
                </a:extLst>
              </p:cNvPr>
              <p:cNvSpPr/>
              <p:nvPr/>
            </p:nvSpPr>
            <p:spPr>
              <a:xfrm>
                <a:off x="5921828" y="3617002"/>
                <a:ext cx="2569464" cy="551054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350" noProof="1">
                    <a:solidFill>
                      <a:schemeClr val="tx1"/>
                    </a:solidFill>
                  </a:rPr>
                  <a:t>Lorem Ipsum</a:t>
                </a:r>
              </a:p>
            </p:txBody>
          </p:sp>
          <p:sp>
            <p:nvSpPr>
              <p:cNvPr id="141" name="Rectangle 140">
                <a:extLst>
                  <a:ext uri="{FF2B5EF4-FFF2-40B4-BE49-F238E27FC236}">
                    <a16:creationId xmlns:a16="http://schemas.microsoft.com/office/drawing/2014/main" id="{F402C585-91C3-4B48-AF9C-BE2CB2C7B13A}"/>
                  </a:ext>
                </a:extLst>
              </p:cNvPr>
              <p:cNvSpPr/>
              <p:nvPr/>
            </p:nvSpPr>
            <p:spPr>
              <a:xfrm>
                <a:off x="5921828" y="3617002"/>
                <a:ext cx="740664" cy="551054"/>
              </a:xfrm>
              <a:prstGeom prst="rect">
                <a:avLst/>
              </a:prstGeom>
              <a:solidFill>
                <a:schemeClr val="tx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 noProof="1"/>
              </a:p>
            </p:txBody>
          </p:sp>
        </p:grpSp>
      </p:grpSp>
      <p:grpSp>
        <p:nvGrpSpPr>
          <p:cNvPr id="142" name="Group 141">
            <a:extLst>
              <a:ext uri="{FF2B5EF4-FFF2-40B4-BE49-F238E27FC236}">
                <a16:creationId xmlns:a16="http://schemas.microsoft.com/office/drawing/2014/main" id="{AD83D2E6-1174-4BAA-929E-C58535A523B9}"/>
              </a:ext>
            </a:extLst>
          </p:cNvPr>
          <p:cNvGrpSpPr/>
          <p:nvPr/>
        </p:nvGrpSpPr>
        <p:grpSpPr>
          <a:xfrm>
            <a:off x="1022335" y="4027284"/>
            <a:ext cx="1515772" cy="701273"/>
            <a:chOff x="5938157" y="1835974"/>
            <a:chExt cx="2569464" cy="739056"/>
          </a:xfrm>
        </p:grpSpPr>
        <p:sp>
          <p:nvSpPr>
            <p:cNvPr id="143" name="Rectangle 142">
              <a:extLst>
                <a:ext uri="{FF2B5EF4-FFF2-40B4-BE49-F238E27FC236}">
                  <a16:creationId xmlns:a16="http://schemas.microsoft.com/office/drawing/2014/main" id="{FBFE57C6-0773-463F-881B-15490B18938B}"/>
                </a:ext>
              </a:extLst>
            </p:cNvPr>
            <p:cNvSpPr/>
            <p:nvPr/>
          </p:nvSpPr>
          <p:spPr>
            <a:xfrm rot="360000">
              <a:off x="6707485" y="2300352"/>
              <a:ext cx="1597589" cy="144893"/>
            </a:xfrm>
            <a:prstGeom prst="rect">
              <a:avLst/>
            </a:prstGeom>
            <a:ln>
              <a:noFill/>
            </a:ln>
            <a:effectLst>
              <a:outerShdw blurRad="139700" dist="190500" dir="4800000" algn="t" rotWithShape="0">
                <a:prstClr val="black">
                  <a:alpha val="41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noProof="1"/>
            </a:p>
          </p:txBody>
        </p:sp>
        <p:grpSp>
          <p:nvGrpSpPr>
            <p:cNvPr id="144" name="Group 143">
              <a:extLst>
                <a:ext uri="{FF2B5EF4-FFF2-40B4-BE49-F238E27FC236}">
                  <a16:creationId xmlns:a16="http://schemas.microsoft.com/office/drawing/2014/main" id="{2F066F84-2E3E-4E4F-8A16-1074FB3DD4D8}"/>
                </a:ext>
              </a:extLst>
            </p:cNvPr>
            <p:cNvGrpSpPr/>
            <p:nvPr/>
          </p:nvGrpSpPr>
          <p:grpSpPr>
            <a:xfrm>
              <a:off x="5938157" y="1835974"/>
              <a:ext cx="2569464" cy="739056"/>
              <a:chOff x="5921828" y="3429000"/>
              <a:chExt cx="2569464" cy="739056"/>
            </a:xfrm>
            <a:effectLst/>
          </p:grpSpPr>
          <p:sp>
            <p:nvSpPr>
              <p:cNvPr id="145" name="Rectangle 144">
                <a:extLst>
                  <a:ext uri="{FF2B5EF4-FFF2-40B4-BE49-F238E27FC236}">
                    <a16:creationId xmlns:a16="http://schemas.microsoft.com/office/drawing/2014/main" id="{DAAA570B-5195-4908-A1E6-80C8DF933350}"/>
                  </a:ext>
                </a:extLst>
              </p:cNvPr>
              <p:cNvSpPr/>
              <p:nvPr/>
            </p:nvSpPr>
            <p:spPr>
              <a:xfrm>
                <a:off x="5921828" y="3429000"/>
                <a:ext cx="2569464" cy="739056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350" noProof="1">
                    <a:solidFill>
                      <a:schemeClr val="tx1"/>
                    </a:solidFill>
                  </a:rPr>
                  <a:t>Lorem Ipsum</a:t>
                </a:r>
              </a:p>
              <a:p>
                <a:pPr algn="ctr"/>
                <a:r>
                  <a:rPr lang="en-US" sz="1350" noProof="1">
                    <a:solidFill>
                      <a:schemeClr val="tx1"/>
                    </a:solidFill>
                  </a:rPr>
                  <a:t>Dolor Sit Amet</a:t>
                </a:r>
              </a:p>
            </p:txBody>
          </p:sp>
          <p:sp>
            <p:nvSpPr>
              <p:cNvPr id="146" name="Rectangle 145">
                <a:extLst>
                  <a:ext uri="{FF2B5EF4-FFF2-40B4-BE49-F238E27FC236}">
                    <a16:creationId xmlns:a16="http://schemas.microsoft.com/office/drawing/2014/main" id="{689C62B7-348A-4582-8F3C-100BDD971CC3}"/>
                  </a:ext>
                </a:extLst>
              </p:cNvPr>
              <p:cNvSpPr/>
              <p:nvPr/>
            </p:nvSpPr>
            <p:spPr>
              <a:xfrm>
                <a:off x="5921828" y="3429000"/>
                <a:ext cx="740664" cy="739056"/>
              </a:xfrm>
              <a:prstGeom prst="rect">
                <a:avLst/>
              </a:prstGeom>
              <a:solidFill>
                <a:schemeClr val="tx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 noProof="1"/>
              </a:p>
            </p:txBody>
          </p:sp>
        </p:grpSp>
      </p:grpSp>
      <p:grpSp>
        <p:nvGrpSpPr>
          <p:cNvPr id="147" name="Group 146">
            <a:extLst>
              <a:ext uri="{FF2B5EF4-FFF2-40B4-BE49-F238E27FC236}">
                <a16:creationId xmlns:a16="http://schemas.microsoft.com/office/drawing/2014/main" id="{AADEDE7B-4DB7-4AB7-AA25-BB94B314A288}"/>
              </a:ext>
            </a:extLst>
          </p:cNvPr>
          <p:cNvGrpSpPr/>
          <p:nvPr/>
        </p:nvGrpSpPr>
        <p:grpSpPr>
          <a:xfrm>
            <a:off x="1870075" y="5100107"/>
            <a:ext cx="1515772" cy="522883"/>
            <a:chOff x="5938157" y="2023976"/>
            <a:chExt cx="2569464" cy="551054"/>
          </a:xfrm>
        </p:grpSpPr>
        <p:sp>
          <p:nvSpPr>
            <p:cNvPr id="148" name="Rectangle 147">
              <a:extLst>
                <a:ext uri="{FF2B5EF4-FFF2-40B4-BE49-F238E27FC236}">
                  <a16:creationId xmlns:a16="http://schemas.microsoft.com/office/drawing/2014/main" id="{1A475180-C3F4-4539-8AE4-2CA164326B59}"/>
                </a:ext>
              </a:extLst>
            </p:cNvPr>
            <p:cNvSpPr/>
            <p:nvPr/>
          </p:nvSpPr>
          <p:spPr>
            <a:xfrm rot="360000">
              <a:off x="6707485" y="2300352"/>
              <a:ext cx="1597589" cy="144893"/>
            </a:xfrm>
            <a:prstGeom prst="rect">
              <a:avLst/>
            </a:prstGeom>
            <a:ln>
              <a:noFill/>
            </a:ln>
            <a:effectLst>
              <a:outerShdw blurRad="139700" dist="190500" dir="4800000" algn="t" rotWithShape="0">
                <a:prstClr val="black">
                  <a:alpha val="41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noProof="1"/>
            </a:p>
          </p:txBody>
        </p:sp>
        <p:grpSp>
          <p:nvGrpSpPr>
            <p:cNvPr id="149" name="Group 148">
              <a:extLst>
                <a:ext uri="{FF2B5EF4-FFF2-40B4-BE49-F238E27FC236}">
                  <a16:creationId xmlns:a16="http://schemas.microsoft.com/office/drawing/2014/main" id="{D70C2BFE-E185-4E80-82BE-DAA4CD03B41B}"/>
                </a:ext>
              </a:extLst>
            </p:cNvPr>
            <p:cNvGrpSpPr/>
            <p:nvPr/>
          </p:nvGrpSpPr>
          <p:grpSpPr>
            <a:xfrm>
              <a:off x="5938157" y="2023976"/>
              <a:ext cx="2569464" cy="551054"/>
              <a:chOff x="5921828" y="3617002"/>
              <a:chExt cx="2569464" cy="551054"/>
            </a:xfrm>
            <a:effectLst/>
          </p:grpSpPr>
          <p:sp>
            <p:nvSpPr>
              <p:cNvPr id="150" name="Rectangle 149">
                <a:extLst>
                  <a:ext uri="{FF2B5EF4-FFF2-40B4-BE49-F238E27FC236}">
                    <a16:creationId xmlns:a16="http://schemas.microsoft.com/office/drawing/2014/main" id="{EF42B5F5-9A3C-4F09-9C7A-37601A85C9F5}"/>
                  </a:ext>
                </a:extLst>
              </p:cNvPr>
              <p:cNvSpPr/>
              <p:nvPr/>
            </p:nvSpPr>
            <p:spPr>
              <a:xfrm>
                <a:off x="5921828" y="3617002"/>
                <a:ext cx="2569464" cy="551054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350" noProof="1">
                    <a:solidFill>
                      <a:schemeClr val="tx1"/>
                    </a:solidFill>
                  </a:rPr>
                  <a:t>Lorem Ipsum</a:t>
                </a:r>
              </a:p>
            </p:txBody>
          </p:sp>
          <p:sp>
            <p:nvSpPr>
              <p:cNvPr id="151" name="Rectangle 150">
                <a:extLst>
                  <a:ext uri="{FF2B5EF4-FFF2-40B4-BE49-F238E27FC236}">
                    <a16:creationId xmlns:a16="http://schemas.microsoft.com/office/drawing/2014/main" id="{D4EEE340-6AFE-4166-9162-DA998CAE8F83}"/>
                  </a:ext>
                </a:extLst>
              </p:cNvPr>
              <p:cNvSpPr/>
              <p:nvPr/>
            </p:nvSpPr>
            <p:spPr>
              <a:xfrm>
                <a:off x="5921828" y="3617002"/>
                <a:ext cx="740664" cy="551054"/>
              </a:xfrm>
              <a:prstGeom prst="rect">
                <a:avLst/>
              </a:prstGeom>
              <a:solidFill>
                <a:schemeClr val="tx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 noProof="1"/>
              </a:p>
            </p:txBody>
          </p:sp>
        </p:grpSp>
      </p:grpSp>
      <p:grpSp>
        <p:nvGrpSpPr>
          <p:cNvPr id="152" name="Group 151">
            <a:extLst>
              <a:ext uri="{FF2B5EF4-FFF2-40B4-BE49-F238E27FC236}">
                <a16:creationId xmlns:a16="http://schemas.microsoft.com/office/drawing/2014/main" id="{E4E0C254-5354-459B-B656-A59E6A90437A}"/>
              </a:ext>
            </a:extLst>
          </p:cNvPr>
          <p:cNvGrpSpPr/>
          <p:nvPr/>
        </p:nvGrpSpPr>
        <p:grpSpPr>
          <a:xfrm>
            <a:off x="5758154" y="2573281"/>
            <a:ext cx="1515772" cy="522883"/>
            <a:chOff x="5938157" y="2023976"/>
            <a:chExt cx="2569464" cy="551054"/>
          </a:xfrm>
        </p:grpSpPr>
        <p:sp>
          <p:nvSpPr>
            <p:cNvPr id="153" name="Rectangle 152">
              <a:extLst>
                <a:ext uri="{FF2B5EF4-FFF2-40B4-BE49-F238E27FC236}">
                  <a16:creationId xmlns:a16="http://schemas.microsoft.com/office/drawing/2014/main" id="{429B824C-1279-4F38-B896-6AA1E0BD183F}"/>
                </a:ext>
              </a:extLst>
            </p:cNvPr>
            <p:cNvSpPr/>
            <p:nvPr/>
          </p:nvSpPr>
          <p:spPr>
            <a:xfrm rot="360000">
              <a:off x="6707485" y="2300352"/>
              <a:ext cx="1597589" cy="144893"/>
            </a:xfrm>
            <a:prstGeom prst="rect">
              <a:avLst/>
            </a:prstGeom>
            <a:ln>
              <a:noFill/>
            </a:ln>
            <a:effectLst>
              <a:outerShdw blurRad="139700" dist="190500" dir="4800000" algn="t" rotWithShape="0">
                <a:prstClr val="black">
                  <a:alpha val="41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noProof="1"/>
            </a:p>
          </p:txBody>
        </p:sp>
        <p:grpSp>
          <p:nvGrpSpPr>
            <p:cNvPr id="154" name="Group 153">
              <a:extLst>
                <a:ext uri="{FF2B5EF4-FFF2-40B4-BE49-F238E27FC236}">
                  <a16:creationId xmlns:a16="http://schemas.microsoft.com/office/drawing/2014/main" id="{F4E3DE07-13F3-4012-9039-08C3E1B22D77}"/>
                </a:ext>
              </a:extLst>
            </p:cNvPr>
            <p:cNvGrpSpPr/>
            <p:nvPr/>
          </p:nvGrpSpPr>
          <p:grpSpPr>
            <a:xfrm>
              <a:off x="5938157" y="2023976"/>
              <a:ext cx="2569464" cy="551054"/>
              <a:chOff x="5921828" y="3617002"/>
              <a:chExt cx="2569464" cy="551054"/>
            </a:xfrm>
            <a:effectLst/>
          </p:grpSpPr>
          <p:sp>
            <p:nvSpPr>
              <p:cNvPr id="155" name="Rectangle 154">
                <a:extLst>
                  <a:ext uri="{FF2B5EF4-FFF2-40B4-BE49-F238E27FC236}">
                    <a16:creationId xmlns:a16="http://schemas.microsoft.com/office/drawing/2014/main" id="{10D93638-F44B-409E-A416-69808F57811B}"/>
                  </a:ext>
                </a:extLst>
              </p:cNvPr>
              <p:cNvSpPr/>
              <p:nvPr/>
            </p:nvSpPr>
            <p:spPr>
              <a:xfrm>
                <a:off x="5921828" y="3617002"/>
                <a:ext cx="2569464" cy="551054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350" noProof="1">
                    <a:solidFill>
                      <a:schemeClr val="tx1"/>
                    </a:solidFill>
                  </a:rPr>
                  <a:t>Lorem Ipsum</a:t>
                </a:r>
              </a:p>
            </p:txBody>
          </p:sp>
          <p:sp>
            <p:nvSpPr>
              <p:cNvPr id="156" name="Rectangle 155">
                <a:extLst>
                  <a:ext uri="{FF2B5EF4-FFF2-40B4-BE49-F238E27FC236}">
                    <a16:creationId xmlns:a16="http://schemas.microsoft.com/office/drawing/2014/main" id="{8EE50F8D-B8D4-447B-A854-A68A173143FA}"/>
                  </a:ext>
                </a:extLst>
              </p:cNvPr>
              <p:cNvSpPr/>
              <p:nvPr/>
            </p:nvSpPr>
            <p:spPr>
              <a:xfrm>
                <a:off x="5921828" y="3617002"/>
                <a:ext cx="740664" cy="551054"/>
              </a:xfrm>
              <a:prstGeom prst="rect">
                <a:avLst/>
              </a:prstGeom>
              <a:solidFill>
                <a:schemeClr val="tx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 noProof="1"/>
              </a:p>
            </p:txBody>
          </p:sp>
        </p:grpSp>
      </p:grpSp>
      <p:grpSp>
        <p:nvGrpSpPr>
          <p:cNvPr id="157" name="Group 156">
            <a:extLst>
              <a:ext uri="{FF2B5EF4-FFF2-40B4-BE49-F238E27FC236}">
                <a16:creationId xmlns:a16="http://schemas.microsoft.com/office/drawing/2014/main" id="{5A1C9C6C-9287-4B43-86FE-88CCF7145A4A}"/>
              </a:ext>
            </a:extLst>
          </p:cNvPr>
          <p:cNvGrpSpPr/>
          <p:nvPr/>
        </p:nvGrpSpPr>
        <p:grpSpPr>
          <a:xfrm>
            <a:off x="5758154" y="1837031"/>
            <a:ext cx="1515772" cy="522883"/>
            <a:chOff x="5938157" y="2023976"/>
            <a:chExt cx="2569464" cy="551054"/>
          </a:xfrm>
        </p:grpSpPr>
        <p:sp>
          <p:nvSpPr>
            <p:cNvPr id="158" name="Rectangle 157">
              <a:extLst>
                <a:ext uri="{FF2B5EF4-FFF2-40B4-BE49-F238E27FC236}">
                  <a16:creationId xmlns:a16="http://schemas.microsoft.com/office/drawing/2014/main" id="{719FFF1D-3FC4-40A3-B006-249E37CE4016}"/>
                </a:ext>
              </a:extLst>
            </p:cNvPr>
            <p:cNvSpPr/>
            <p:nvPr/>
          </p:nvSpPr>
          <p:spPr>
            <a:xfrm rot="360000">
              <a:off x="6707485" y="2300352"/>
              <a:ext cx="1597589" cy="144893"/>
            </a:xfrm>
            <a:prstGeom prst="rect">
              <a:avLst/>
            </a:prstGeom>
            <a:ln>
              <a:noFill/>
            </a:ln>
            <a:effectLst>
              <a:outerShdw blurRad="139700" dist="190500" dir="4800000" algn="t" rotWithShape="0">
                <a:prstClr val="black">
                  <a:alpha val="41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b="1" cap="all" noProof="1"/>
            </a:p>
          </p:txBody>
        </p:sp>
        <p:grpSp>
          <p:nvGrpSpPr>
            <p:cNvPr id="159" name="Group 158">
              <a:extLst>
                <a:ext uri="{FF2B5EF4-FFF2-40B4-BE49-F238E27FC236}">
                  <a16:creationId xmlns:a16="http://schemas.microsoft.com/office/drawing/2014/main" id="{94B3B1CA-17AA-4831-AA8F-2AC76269D368}"/>
                </a:ext>
              </a:extLst>
            </p:cNvPr>
            <p:cNvGrpSpPr/>
            <p:nvPr/>
          </p:nvGrpSpPr>
          <p:grpSpPr>
            <a:xfrm>
              <a:off x="5938157" y="2023976"/>
              <a:ext cx="2569464" cy="551054"/>
              <a:chOff x="5921828" y="3617002"/>
              <a:chExt cx="2569464" cy="551054"/>
            </a:xfrm>
            <a:effectLst/>
          </p:grpSpPr>
          <p:sp>
            <p:nvSpPr>
              <p:cNvPr id="160" name="Rectangle 159">
                <a:extLst>
                  <a:ext uri="{FF2B5EF4-FFF2-40B4-BE49-F238E27FC236}">
                    <a16:creationId xmlns:a16="http://schemas.microsoft.com/office/drawing/2014/main" id="{F726490F-AED2-4205-AE33-FE1BC3508D98}"/>
                  </a:ext>
                </a:extLst>
              </p:cNvPr>
              <p:cNvSpPr/>
              <p:nvPr/>
            </p:nvSpPr>
            <p:spPr>
              <a:xfrm>
                <a:off x="5921828" y="3617002"/>
                <a:ext cx="2569464" cy="551054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350" b="1" cap="all" noProof="1">
                    <a:solidFill>
                      <a:schemeClr val="tx1"/>
                    </a:solidFill>
                  </a:rPr>
                  <a:t>Lorem Ipsum</a:t>
                </a:r>
              </a:p>
            </p:txBody>
          </p:sp>
          <p:sp>
            <p:nvSpPr>
              <p:cNvPr id="161" name="Rectangle 160">
                <a:extLst>
                  <a:ext uri="{FF2B5EF4-FFF2-40B4-BE49-F238E27FC236}">
                    <a16:creationId xmlns:a16="http://schemas.microsoft.com/office/drawing/2014/main" id="{A17CFC31-B98F-41B4-BC2A-2C86837723F5}"/>
                  </a:ext>
                </a:extLst>
              </p:cNvPr>
              <p:cNvSpPr/>
              <p:nvPr/>
            </p:nvSpPr>
            <p:spPr>
              <a:xfrm>
                <a:off x="5921828" y="3617002"/>
                <a:ext cx="740664" cy="551054"/>
              </a:xfrm>
              <a:prstGeom prst="rect">
                <a:avLst/>
              </a:prstGeom>
              <a:solidFill>
                <a:schemeClr val="tx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 b="1" cap="all" noProof="1"/>
              </a:p>
            </p:txBody>
          </p:sp>
        </p:grpSp>
      </p:grpSp>
      <p:grpSp>
        <p:nvGrpSpPr>
          <p:cNvPr id="162" name="Group 161">
            <a:extLst>
              <a:ext uri="{FF2B5EF4-FFF2-40B4-BE49-F238E27FC236}">
                <a16:creationId xmlns:a16="http://schemas.microsoft.com/office/drawing/2014/main" id="{B89D552A-C493-4836-9DF2-B914EE90F974}"/>
              </a:ext>
            </a:extLst>
          </p:cNvPr>
          <p:cNvGrpSpPr/>
          <p:nvPr/>
        </p:nvGrpSpPr>
        <p:grpSpPr>
          <a:xfrm>
            <a:off x="4906949" y="4068404"/>
            <a:ext cx="1515772" cy="701273"/>
            <a:chOff x="5938157" y="1835974"/>
            <a:chExt cx="2569464" cy="739056"/>
          </a:xfrm>
        </p:grpSpPr>
        <p:sp>
          <p:nvSpPr>
            <p:cNvPr id="163" name="Rectangle 162">
              <a:extLst>
                <a:ext uri="{FF2B5EF4-FFF2-40B4-BE49-F238E27FC236}">
                  <a16:creationId xmlns:a16="http://schemas.microsoft.com/office/drawing/2014/main" id="{BE93B249-43CC-48E0-BEEB-35AED11BC3D6}"/>
                </a:ext>
              </a:extLst>
            </p:cNvPr>
            <p:cNvSpPr/>
            <p:nvPr/>
          </p:nvSpPr>
          <p:spPr>
            <a:xfrm rot="360000">
              <a:off x="6707485" y="2300352"/>
              <a:ext cx="1597589" cy="144893"/>
            </a:xfrm>
            <a:prstGeom prst="rect">
              <a:avLst/>
            </a:prstGeom>
            <a:ln>
              <a:noFill/>
            </a:ln>
            <a:effectLst>
              <a:outerShdw blurRad="139700" dist="190500" dir="4800000" algn="t" rotWithShape="0">
                <a:prstClr val="black">
                  <a:alpha val="41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noProof="1"/>
            </a:p>
          </p:txBody>
        </p:sp>
        <p:grpSp>
          <p:nvGrpSpPr>
            <p:cNvPr id="164" name="Group 163">
              <a:extLst>
                <a:ext uri="{FF2B5EF4-FFF2-40B4-BE49-F238E27FC236}">
                  <a16:creationId xmlns:a16="http://schemas.microsoft.com/office/drawing/2014/main" id="{02B07D29-4761-4CAE-8200-CD2D30E7C885}"/>
                </a:ext>
              </a:extLst>
            </p:cNvPr>
            <p:cNvGrpSpPr/>
            <p:nvPr/>
          </p:nvGrpSpPr>
          <p:grpSpPr>
            <a:xfrm>
              <a:off x="5938157" y="1835974"/>
              <a:ext cx="2569464" cy="739056"/>
              <a:chOff x="5921828" y="3429000"/>
              <a:chExt cx="2569464" cy="739056"/>
            </a:xfrm>
            <a:effectLst/>
          </p:grpSpPr>
          <p:sp>
            <p:nvSpPr>
              <p:cNvPr id="165" name="Rectangle 164">
                <a:extLst>
                  <a:ext uri="{FF2B5EF4-FFF2-40B4-BE49-F238E27FC236}">
                    <a16:creationId xmlns:a16="http://schemas.microsoft.com/office/drawing/2014/main" id="{DCFAA450-D57D-4573-A8B4-822CCCFC6207}"/>
                  </a:ext>
                </a:extLst>
              </p:cNvPr>
              <p:cNvSpPr/>
              <p:nvPr/>
            </p:nvSpPr>
            <p:spPr>
              <a:xfrm>
                <a:off x="5921828" y="3429000"/>
                <a:ext cx="2569464" cy="739056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350" noProof="1">
                    <a:solidFill>
                      <a:schemeClr val="tx1"/>
                    </a:solidFill>
                  </a:rPr>
                  <a:t>Lorem Ipsum</a:t>
                </a:r>
              </a:p>
              <a:p>
                <a:pPr algn="ctr"/>
                <a:r>
                  <a:rPr lang="en-US" sz="1350" noProof="1">
                    <a:solidFill>
                      <a:schemeClr val="tx1"/>
                    </a:solidFill>
                  </a:rPr>
                  <a:t>Dolor Sit Amet</a:t>
                </a:r>
              </a:p>
            </p:txBody>
          </p:sp>
          <p:sp>
            <p:nvSpPr>
              <p:cNvPr id="166" name="Rectangle 165">
                <a:extLst>
                  <a:ext uri="{FF2B5EF4-FFF2-40B4-BE49-F238E27FC236}">
                    <a16:creationId xmlns:a16="http://schemas.microsoft.com/office/drawing/2014/main" id="{EC745AA6-CC08-4541-BB65-AB16B657BF38}"/>
                  </a:ext>
                </a:extLst>
              </p:cNvPr>
              <p:cNvSpPr/>
              <p:nvPr/>
            </p:nvSpPr>
            <p:spPr>
              <a:xfrm>
                <a:off x="5921828" y="3429000"/>
                <a:ext cx="740664" cy="739056"/>
              </a:xfrm>
              <a:prstGeom prst="rect">
                <a:avLst/>
              </a:prstGeom>
              <a:solidFill>
                <a:schemeClr val="tx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 noProof="1"/>
              </a:p>
            </p:txBody>
          </p:sp>
        </p:grpSp>
      </p:grpSp>
      <p:grpSp>
        <p:nvGrpSpPr>
          <p:cNvPr id="167" name="Group 166">
            <a:extLst>
              <a:ext uri="{FF2B5EF4-FFF2-40B4-BE49-F238E27FC236}">
                <a16:creationId xmlns:a16="http://schemas.microsoft.com/office/drawing/2014/main" id="{1A5D484A-B12B-41E6-8133-57BFEB1408D7}"/>
              </a:ext>
            </a:extLst>
          </p:cNvPr>
          <p:cNvGrpSpPr/>
          <p:nvPr/>
        </p:nvGrpSpPr>
        <p:grpSpPr>
          <a:xfrm>
            <a:off x="6711010" y="4068404"/>
            <a:ext cx="1515772" cy="701273"/>
            <a:chOff x="5938157" y="1835974"/>
            <a:chExt cx="2569464" cy="739056"/>
          </a:xfrm>
        </p:grpSpPr>
        <p:sp>
          <p:nvSpPr>
            <p:cNvPr id="168" name="Rectangle 167">
              <a:extLst>
                <a:ext uri="{FF2B5EF4-FFF2-40B4-BE49-F238E27FC236}">
                  <a16:creationId xmlns:a16="http://schemas.microsoft.com/office/drawing/2014/main" id="{5943410E-2CDC-4A69-AAE7-0876BF98D9BC}"/>
                </a:ext>
              </a:extLst>
            </p:cNvPr>
            <p:cNvSpPr/>
            <p:nvPr/>
          </p:nvSpPr>
          <p:spPr>
            <a:xfrm rot="360000">
              <a:off x="6707485" y="2300352"/>
              <a:ext cx="1597589" cy="144893"/>
            </a:xfrm>
            <a:prstGeom prst="rect">
              <a:avLst/>
            </a:prstGeom>
            <a:ln>
              <a:noFill/>
            </a:ln>
            <a:effectLst>
              <a:outerShdw blurRad="139700" dist="190500" dir="4800000" algn="t" rotWithShape="0">
                <a:prstClr val="black">
                  <a:alpha val="41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noProof="1"/>
            </a:p>
          </p:txBody>
        </p:sp>
        <p:grpSp>
          <p:nvGrpSpPr>
            <p:cNvPr id="169" name="Group 168">
              <a:extLst>
                <a:ext uri="{FF2B5EF4-FFF2-40B4-BE49-F238E27FC236}">
                  <a16:creationId xmlns:a16="http://schemas.microsoft.com/office/drawing/2014/main" id="{DDF44BD4-F134-477D-8D2D-668BC5B2EA84}"/>
                </a:ext>
              </a:extLst>
            </p:cNvPr>
            <p:cNvGrpSpPr/>
            <p:nvPr/>
          </p:nvGrpSpPr>
          <p:grpSpPr>
            <a:xfrm>
              <a:off x="5938157" y="1835974"/>
              <a:ext cx="2569464" cy="739056"/>
              <a:chOff x="5921828" y="3429000"/>
              <a:chExt cx="2569464" cy="739056"/>
            </a:xfrm>
            <a:effectLst/>
          </p:grpSpPr>
          <p:sp>
            <p:nvSpPr>
              <p:cNvPr id="170" name="Rectangle 169">
                <a:extLst>
                  <a:ext uri="{FF2B5EF4-FFF2-40B4-BE49-F238E27FC236}">
                    <a16:creationId xmlns:a16="http://schemas.microsoft.com/office/drawing/2014/main" id="{F10A496B-31CA-4F8A-91E0-08AE2FFE4508}"/>
                  </a:ext>
                </a:extLst>
              </p:cNvPr>
              <p:cNvSpPr/>
              <p:nvPr/>
            </p:nvSpPr>
            <p:spPr>
              <a:xfrm>
                <a:off x="5921828" y="3429000"/>
                <a:ext cx="2569464" cy="739056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350" noProof="1">
                    <a:solidFill>
                      <a:schemeClr val="tx1"/>
                    </a:solidFill>
                  </a:rPr>
                  <a:t>Lorem Ipsum</a:t>
                </a:r>
              </a:p>
              <a:p>
                <a:pPr algn="ctr"/>
                <a:r>
                  <a:rPr lang="en-US" sz="1350" noProof="1">
                    <a:solidFill>
                      <a:schemeClr val="tx1"/>
                    </a:solidFill>
                  </a:rPr>
                  <a:t>Dolor Sit Amet</a:t>
                </a:r>
              </a:p>
            </p:txBody>
          </p:sp>
          <p:sp>
            <p:nvSpPr>
              <p:cNvPr id="171" name="Rectangle 170">
                <a:extLst>
                  <a:ext uri="{FF2B5EF4-FFF2-40B4-BE49-F238E27FC236}">
                    <a16:creationId xmlns:a16="http://schemas.microsoft.com/office/drawing/2014/main" id="{94853400-1D06-4F7E-835C-4973CC07A820}"/>
                  </a:ext>
                </a:extLst>
              </p:cNvPr>
              <p:cNvSpPr/>
              <p:nvPr/>
            </p:nvSpPr>
            <p:spPr>
              <a:xfrm>
                <a:off x="5921828" y="3429000"/>
                <a:ext cx="740664" cy="739056"/>
              </a:xfrm>
              <a:prstGeom prst="rect">
                <a:avLst/>
              </a:prstGeom>
              <a:solidFill>
                <a:schemeClr val="tx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 noProof="1"/>
              </a:p>
            </p:txBody>
          </p:sp>
        </p:grpSp>
      </p:grpSp>
      <p:grpSp>
        <p:nvGrpSpPr>
          <p:cNvPr id="172" name="Group 171">
            <a:extLst>
              <a:ext uri="{FF2B5EF4-FFF2-40B4-BE49-F238E27FC236}">
                <a16:creationId xmlns:a16="http://schemas.microsoft.com/office/drawing/2014/main" id="{94AD2004-DB70-4305-8A41-010F2A7BB81C}"/>
              </a:ext>
            </a:extLst>
          </p:cNvPr>
          <p:cNvGrpSpPr/>
          <p:nvPr/>
        </p:nvGrpSpPr>
        <p:grpSpPr>
          <a:xfrm>
            <a:off x="5758154" y="4994930"/>
            <a:ext cx="1515772" cy="522883"/>
            <a:chOff x="5938157" y="2023976"/>
            <a:chExt cx="2569464" cy="551054"/>
          </a:xfrm>
        </p:grpSpPr>
        <p:sp>
          <p:nvSpPr>
            <p:cNvPr id="173" name="Rectangle 172">
              <a:extLst>
                <a:ext uri="{FF2B5EF4-FFF2-40B4-BE49-F238E27FC236}">
                  <a16:creationId xmlns:a16="http://schemas.microsoft.com/office/drawing/2014/main" id="{86F10AE7-14F1-4BC4-BC3B-A92013C6D4F5}"/>
                </a:ext>
              </a:extLst>
            </p:cNvPr>
            <p:cNvSpPr/>
            <p:nvPr/>
          </p:nvSpPr>
          <p:spPr>
            <a:xfrm rot="360000">
              <a:off x="6707485" y="2300352"/>
              <a:ext cx="1597589" cy="144893"/>
            </a:xfrm>
            <a:prstGeom prst="rect">
              <a:avLst/>
            </a:prstGeom>
            <a:ln>
              <a:noFill/>
            </a:ln>
            <a:effectLst>
              <a:outerShdw blurRad="139700" dist="190500" dir="4800000" algn="t" rotWithShape="0">
                <a:prstClr val="black">
                  <a:alpha val="41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noProof="1"/>
            </a:p>
          </p:txBody>
        </p:sp>
        <p:grpSp>
          <p:nvGrpSpPr>
            <p:cNvPr id="174" name="Group 173">
              <a:extLst>
                <a:ext uri="{FF2B5EF4-FFF2-40B4-BE49-F238E27FC236}">
                  <a16:creationId xmlns:a16="http://schemas.microsoft.com/office/drawing/2014/main" id="{53643DE4-50DE-4E47-B403-0BF2D4667AD3}"/>
                </a:ext>
              </a:extLst>
            </p:cNvPr>
            <p:cNvGrpSpPr/>
            <p:nvPr/>
          </p:nvGrpSpPr>
          <p:grpSpPr>
            <a:xfrm>
              <a:off x="5938157" y="2023976"/>
              <a:ext cx="2569464" cy="551054"/>
              <a:chOff x="5921828" y="3617002"/>
              <a:chExt cx="2569464" cy="551054"/>
            </a:xfrm>
            <a:effectLst/>
          </p:grpSpPr>
          <p:sp>
            <p:nvSpPr>
              <p:cNvPr id="175" name="Rectangle 174">
                <a:extLst>
                  <a:ext uri="{FF2B5EF4-FFF2-40B4-BE49-F238E27FC236}">
                    <a16:creationId xmlns:a16="http://schemas.microsoft.com/office/drawing/2014/main" id="{00081F4F-DF36-4E3C-BF3A-9B9F6A165370}"/>
                  </a:ext>
                </a:extLst>
              </p:cNvPr>
              <p:cNvSpPr/>
              <p:nvPr/>
            </p:nvSpPr>
            <p:spPr>
              <a:xfrm>
                <a:off x="5921828" y="3617002"/>
                <a:ext cx="2569464" cy="551054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350" noProof="1">
                    <a:solidFill>
                      <a:schemeClr val="tx1"/>
                    </a:solidFill>
                  </a:rPr>
                  <a:t>Lorem Ipsum</a:t>
                </a:r>
              </a:p>
            </p:txBody>
          </p:sp>
          <p:sp>
            <p:nvSpPr>
              <p:cNvPr id="176" name="Rectangle 175">
                <a:extLst>
                  <a:ext uri="{FF2B5EF4-FFF2-40B4-BE49-F238E27FC236}">
                    <a16:creationId xmlns:a16="http://schemas.microsoft.com/office/drawing/2014/main" id="{68AC2A27-83FF-478A-AAA9-226EB1AFAD48}"/>
                  </a:ext>
                </a:extLst>
              </p:cNvPr>
              <p:cNvSpPr/>
              <p:nvPr/>
            </p:nvSpPr>
            <p:spPr>
              <a:xfrm>
                <a:off x="5921828" y="3617002"/>
                <a:ext cx="740664" cy="551054"/>
              </a:xfrm>
              <a:prstGeom prst="rect">
                <a:avLst/>
              </a:prstGeom>
              <a:solidFill>
                <a:schemeClr val="tx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 noProof="1"/>
              </a:p>
            </p:txBody>
          </p:sp>
        </p:grpSp>
      </p:grpSp>
      <p:grpSp>
        <p:nvGrpSpPr>
          <p:cNvPr id="127" name="Group 126">
            <a:extLst>
              <a:ext uri="{FF2B5EF4-FFF2-40B4-BE49-F238E27FC236}">
                <a16:creationId xmlns:a16="http://schemas.microsoft.com/office/drawing/2014/main" id="{42A7668E-881C-418C-A8DA-7D4052D2885D}"/>
              </a:ext>
            </a:extLst>
          </p:cNvPr>
          <p:cNvGrpSpPr/>
          <p:nvPr/>
        </p:nvGrpSpPr>
        <p:grpSpPr>
          <a:xfrm>
            <a:off x="1022335" y="2220782"/>
            <a:ext cx="1515772" cy="522883"/>
            <a:chOff x="5938157" y="2023976"/>
            <a:chExt cx="2569464" cy="551054"/>
          </a:xfrm>
        </p:grpSpPr>
        <p:sp>
          <p:nvSpPr>
            <p:cNvPr id="128" name="Rectangle 127">
              <a:extLst>
                <a:ext uri="{FF2B5EF4-FFF2-40B4-BE49-F238E27FC236}">
                  <a16:creationId xmlns:a16="http://schemas.microsoft.com/office/drawing/2014/main" id="{BBFD52DD-109E-42D1-8144-D96AB8F814B5}"/>
                </a:ext>
              </a:extLst>
            </p:cNvPr>
            <p:cNvSpPr/>
            <p:nvPr/>
          </p:nvSpPr>
          <p:spPr>
            <a:xfrm rot="360000">
              <a:off x="6707485" y="2300352"/>
              <a:ext cx="1597589" cy="144893"/>
            </a:xfrm>
            <a:prstGeom prst="rect">
              <a:avLst/>
            </a:prstGeom>
            <a:ln>
              <a:noFill/>
            </a:ln>
            <a:effectLst>
              <a:outerShdw blurRad="139700" dist="190500" dir="4800000" algn="t" rotWithShape="0">
                <a:prstClr val="black">
                  <a:alpha val="41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noProof="1"/>
            </a:p>
          </p:txBody>
        </p:sp>
        <p:grpSp>
          <p:nvGrpSpPr>
            <p:cNvPr id="129" name="Group 128">
              <a:extLst>
                <a:ext uri="{FF2B5EF4-FFF2-40B4-BE49-F238E27FC236}">
                  <a16:creationId xmlns:a16="http://schemas.microsoft.com/office/drawing/2014/main" id="{263F415F-9083-4A3C-AA65-E1913C9AA855}"/>
                </a:ext>
              </a:extLst>
            </p:cNvPr>
            <p:cNvGrpSpPr/>
            <p:nvPr/>
          </p:nvGrpSpPr>
          <p:grpSpPr>
            <a:xfrm>
              <a:off x="5938157" y="2023976"/>
              <a:ext cx="2569464" cy="551054"/>
              <a:chOff x="5921828" y="3617002"/>
              <a:chExt cx="2569464" cy="551054"/>
            </a:xfrm>
            <a:effectLst/>
          </p:grpSpPr>
          <p:sp>
            <p:nvSpPr>
              <p:cNvPr id="130" name="Rectangle 129">
                <a:extLst>
                  <a:ext uri="{FF2B5EF4-FFF2-40B4-BE49-F238E27FC236}">
                    <a16:creationId xmlns:a16="http://schemas.microsoft.com/office/drawing/2014/main" id="{FBE4A830-5BC3-4494-B4DA-3CA1A2A70DDC}"/>
                  </a:ext>
                </a:extLst>
              </p:cNvPr>
              <p:cNvSpPr/>
              <p:nvPr/>
            </p:nvSpPr>
            <p:spPr>
              <a:xfrm>
                <a:off x="5921828" y="3617002"/>
                <a:ext cx="2569464" cy="551054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350" noProof="1">
                    <a:solidFill>
                      <a:schemeClr val="tx1"/>
                    </a:solidFill>
                  </a:rPr>
                  <a:t>Lorem Ipsum</a:t>
                </a:r>
              </a:p>
            </p:txBody>
          </p:sp>
          <p:sp>
            <p:nvSpPr>
              <p:cNvPr id="131" name="Rectangle 130">
                <a:extLst>
                  <a:ext uri="{FF2B5EF4-FFF2-40B4-BE49-F238E27FC236}">
                    <a16:creationId xmlns:a16="http://schemas.microsoft.com/office/drawing/2014/main" id="{A772C05C-CB2C-4AB0-849E-80825501CBCA}"/>
                  </a:ext>
                </a:extLst>
              </p:cNvPr>
              <p:cNvSpPr/>
              <p:nvPr/>
            </p:nvSpPr>
            <p:spPr>
              <a:xfrm>
                <a:off x="5921828" y="3617002"/>
                <a:ext cx="740664" cy="551054"/>
              </a:xfrm>
              <a:prstGeom prst="rect">
                <a:avLst/>
              </a:prstGeom>
              <a:solidFill>
                <a:schemeClr val="tx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 noProof="1"/>
              </a:p>
            </p:txBody>
          </p:sp>
        </p:grpSp>
      </p:grpSp>
      <p:grpSp>
        <p:nvGrpSpPr>
          <p:cNvPr id="132" name="Group 131">
            <a:extLst>
              <a:ext uri="{FF2B5EF4-FFF2-40B4-BE49-F238E27FC236}">
                <a16:creationId xmlns:a16="http://schemas.microsoft.com/office/drawing/2014/main" id="{C4EF3D1D-80F6-4DC3-95C6-7649EED42499}"/>
              </a:ext>
            </a:extLst>
          </p:cNvPr>
          <p:cNvGrpSpPr/>
          <p:nvPr/>
        </p:nvGrpSpPr>
        <p:grpSpPr>
          <a:xfrm>
            <a:off x="1022335" y="2798687"/>
            <a:ext cx="1515772" cy="522883"/>
            <a:chOff x="5938157" y="2023976"/>
            <a:chExt cx="2569464" cy="551054"/>
          </a:xfrm>
        </p:grpSpPr>
        <p:sp>
          <p:nvSpPr>
            <p:cNvPr id="133" name="Rectangle 132">
              <a:extLst>
                <a:ext uri="{FF2B5EF4-FFF2-40B4-BE49-F238E27FC236}">
                  <a16:creationId xmlns:a16="http://schemas.microsoft.com/office/drawing/2014/main" id="{477ACD55-0C71-4ED6-BE1B-1279C215030C}"/>
                </a:ext>
              </a:extLst>
            </p:cNvPr>
            <p:cNvSpPr/>
            <p:nvPr/>
          </p:nvSpPr>
          <p:spPr>
            <a:xfrm rot="360000">
              <a:off x="6707485" y="2300352"/>
              <a:ext cx="1597589" cy="144893"/>
            </a:xfrm>
            <a:prstGeom prst="rect">
              <a:avLst/>
            </a:prstGeom>
            <a:ln>
              <a:noFill/>
            </a:ln>
            <a:effectLst>
              <a:outerShdw blurRad="139700" dist="190500" dir="4800000" algn="t" rotWithShape="0">
                <a:prstClr val="black">
                  <a:alpha val="41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noProof="1"/>
            </a:p>
          </p:txBody>
        </p:sp>
        <p:grpSp>
          <p:nvGrpSpPr>
            <p:cNvPr id="134" name="Group 133">
              <a:extLst>
                <a:ext uri="{FF2B5EF4-FFF2-40B4-BE49-F238E27FC236}">
                  <a16:creationId xmlns:a16="http://schemas.microsoft.com/office/drawing/2014/main" id="{96685FAF-E08E-4600-A739-4974C0E7F41A}"/>
                </a:ext>
              </a:extLst>
            </p:cNvPr>
            <p:cNvGrpSpPr/>
            <p:nvPr/>
          </p:nvGrpSpPr>
          <p:grpSpPr>
            <a:xfrm>
              <a:off x="5938157" y="2023976"/>
              <a:ext cx="2569464" cy="551054"/>
              <a:chOff x="5921828" y="3617002"/>
              <a:chExt cx="2569464" cy="551054"/>
            </a:xfrm>
            <a:effectLst/>
          </p:grpSpPr>
          <p:sp>
            <p:nvSpPr>
              <p:cNvPr id="135" name="Rectangle 134">
                <a:extLst>
                  <a:ext uri="{FF2B5EF4-FFF2-40B4-BE49-F238E27FC236}">
                    <a16:creationId xmlns:a16="http://schemas.microsoft.com/office/drawing/2014/main" id="{090DB4C6-E386-4B40-98BD-567D955A5BAB}"/>
                  </a:ext>
                </a:extLst>
              </p:cNvPr>
              <p:cNvSpPr/>
              <p:nvPr/>
            </p:nvSpPr>
            <p:spPr>
              <a:xfrm>
                <a:off x="5921828" y="3617002"/>
                <a:ext cx="2569464" cy="551054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350" noProof="1">
                    <a:solidFill>
                      <a:schemeClr val="tx1"/>
                    </a:solidFill>
                  </a:rPr>
                  <a:t>Lorem Ipsum</a:t>
                </a:r>
              </a:p>
            </p:txBody>
          </p:sp>
          <p:sp>
            <p:nvSpPr>
              <p:cNvPr id="136" name="Rectangle 135">
                <a:extLst>
                  <a:ext uri="{FF2B5EF4-FFF2-40B4-BE49-F238E27FC236}">
                    <a16:creationId xmlns:a16="http://schemas.microsoft.com/office/drawing/2014/main" id="{F4EE29AB-1881-491E-A404-112A63DF856F}"/>
                  </a:ext>
                </a:extLst>
              </p:cNvPr>
              <p:cNvSpPr/>
              <p:nvPr/>
            </p:nvSpPr>
            <p:spPr>
              <a:xfrm>
                <a:off x="5921828" y="3617002"/>
                <a:ext cx="740664" cy="551054"/>
              </a:xfrm>
              <a:prstGeom prst="rect">
                <a:avLst/>
              </a:prstGeom>
              <a:solidFill>
                <a:schemeClr val="tx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 noProof="1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SWOT Analysis – Slide Template</a:t>
            </a:r>
          </a:p>
        </p:txBody>
      </p:sp>
      <p:sp>
        <p:nvSpPr>
          <p:cNvPr id="67" name="Rectangle 66">
            <a:extLst>
              <a:ext uri="{FF2B5EF4-FFF2-40B4-BE49-F238E27FC236}">
                <a16:creationId xmlns:a16="http://schemas.microsoft.com/office/drawing/2014/main" id="{F1B2A972-F099-4B66-88F1-85E8444C6860}"/>
              </a:ext>
            </a:extLst>
          </p:cNvPr>
          <p:cNvSpPr/>
          <p:nvPr/>
        </p:nvSpPr>
        <p:spPr>
          <a:xfrm>
            <a:off x="730581" y="1297575"/>
            <a:ext cx="3794760" cy="219456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sz="1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Strengths</a:t>
            </a:r>
          </a:p>
        </p:txBody>
      </p:sp>
      <p:sp>
        <p:nvSpPr>
          <p:cNvPr id="68" name="Rectangle 67">
            <a:extLst>
              <a:ext uri="{FF2B5EF4-FFF2-40B4-BE49-F238E27FC236}">
                <a16:creationId xmlns:a16="http://schemas.microsoft.com/office/drawing/2014/main" id="{233D829D-0D8C-4442-A5E0-84BD2665843D}"/>
              </a:ext>
            </a:extLst>
          </p:cNvPr>
          <p:cNvSpPr/>
          <p:nvPr/>
        </p:nvSpPr>
        <p:spPr>
          <a:xfrm>
            <a:off x="4618660" y="1297575"/>
            <a:ext cx="3794760" cy="219456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sz="1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Weaknesses</a:t>
            </a:r>
          </a:p>
        </p:txBody>
      </p:sp>
      <p:sp>
        <p:nvSpPr>
          <p:cNvPr id="69" name="Rectangle 68">
            <a:extLst>
              <a:ext uri="{FF2B5EF4-FFF2-40B4-BE49-F238E27FC236}">
                <a16:creationId xmlns:a16="http://schemas.microsoft.com/office/drawing/2014/main" id="{3DC50BC1-424E-4E51-AD5B-E22412F254AB}"/>
              </a:ext>
            </a:extLst>
          </p:cNvPr>
          <p:cNvSpPr/>
          <p:nvPr/>
        </p:nvSpPr>
        <p:spPr>
          <a:xfrm>
            <a:off x="4618660" y="3593863"/>
            <a:ext cx="3794760" cy="219456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sz="1400" b="1" dirty="0">
                <a:solidFill>
                  <a:schemeClr val="bg1"/>
                </a:solidFill>
              </a:rPr>
              <a:t>Threats</a:t>
            </a:r>
          </a:p>
        </p:txBody>
      </p:sp>
      <p:sp>
        <p:nvSpPr>
          <p:cNvPr id="70" name="Rectangle 69">
            <a:extLst>
              <a:ext uri="{FF2B5EF4-FFF2-40B4-BE49-F238E27FC236}">
                <a16:creationId xmlns:a16="http://schemas.microsoft.com/office/drawing/2014/main" id="{488CAC5E-14FE-4032-A3B6-5B78CED31D36}"/>
              </a:ext>
            </a:extLst>
          </p:cNvPr>
          <p:cNvSpPr/>
          <p:nvPr/>
        </p:nvSpPr>
        <p:spPr>
          <a:xfrm>
            <a:off x="730581" y="3593863"/>
            <a:ext cx="3794760" cy="219456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sz="1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Opportunities</a:t>
            </a:r>
          </a:p>
        </p:txBody>
      </p:sp>
      <p:grpSp>
        <p:nvGrpSpPr>
          <p:cNvPr id="71" name="Group 70">
            <a:extLst>
              <a:ext uri="{FF2B5EF4-FFF2-40B4-BE49-F238E27FC236}">
                <a16:creationId xmlns:a16="http://schemas.microsoft.com/office/drawing/2014/main" id="{0AD2BC1E-D98C-4C92-BF76-FC55EDAA72E6}"/>
              </a:ext>
            </a:extLst>
          </p:cNvPr>
          <p:cNvGrpSpPr/>
          <p:nvPr/>
        </p:nvGrpSpPr>
        <p:grpSpPr>
          <a:xfrm>
            <a:off x="2829861" y="1642878"/>
            <a:ext cx="1515772" cy="701273"/>
            <a:chOff x="5938157" y="1835974"/>
            <a:chExt cx="2569464" cy="739056"/>
          </a:xfrm>
        </p:grpSpPr>
        <p:sp>
          <p:nvSpPr>
            <p:cNvPr id="72" name="Rectangle 71">
              <a:extLst>
                <a:ext uri="{FF2B5EF4-FFF2-40B4-BE49-F238E27FC236}">
                  <a16:creationId xmlns:a16="http://schemas.microsoft.com/office/drawing/2014/main" id="{4F113706-A395-4023-9DF5-B077719BCBCB}"/>
                </a:ext>
              </a:extLst>
            </p:cNvPr>
            <p:cNvSpPr/>
            <p:nvPr/>
          </p:nvSpPr>
          <p:spPr>
            <a:xfrm rot="360000">
              <a:off x="6707485" y="2300352"/>
              <a:ext cx="1597589" cy="144893"/>
            </a:xfrm>
            <a:prstGeom prst="rect">
              <a:avLst/>
            </a:prstGeom>
            <a:ln>
              <a:noFill/>
            </a:ln>
            <a:effectLst>
              <a:outerShdw blurRad="139700" dist="190500" dir="4800000" algn="t" rotWithShape="0">
                <a:prstClr val="black">
                  <a:alpha val="41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b="1" cap="all" noProof="1"/>
            </a:p>
          </p:txBody>
        </p:sp>
        <p:grpSp>
          <p:nvGrpSpPr>
            <p:cNvPr id="73" name="Group 72">
              <a:extLst>
                <a:ext uri="{FF2B5EF4-FFF2-40B4-BE49-F238E27FC236}">
                  <a16:creationId xmlns:a16="http://schemas.microsoft.com/office/drawing/2014/main" id="{FB544266-29B6-4862-ADA7-60429A5EC36B}"/>
                </a:ext>
              </a:extLst>
            </p:cNvPr>
            <p:cNvGrpSpPr/>
            <p:nvPr/>
          </p:nvGrpSpPr>
          <p:grpSpPr>
            <a:xfrm>
              <a:off x="5938157" y="1835974"/>
              <a:ext cx="2569464" cy="739056"/>
              <a:chOff x="5921828" y="3429000"/>
              <a:chExt cx="2569464" cy="739056"/>
            </a:xfrm>
            <a:effectLst/>
          </p:grpSpPr>
          <p:sp>
            <p:nvSpPr>
              <p:cNvPr id="74" name="Rectangle 73">
                <a:extLst>
                  <a:ext uri="{FF2B5EF4-FFF2-40B4-BE49-F238E27FC236}">
                    <a16:creationId xmlns:a16="http://schemas.microsoft.com/office/drawing/2014/main" id="{BB325D30-DFF3-4444-9117-49E3F49C09C1}"/>
                  </a:ext>
                </a:extLst>
              </p:cNvPr>
              <p:cNvSpPr/>
              <p:nvPr/>
            </p:nvSpPr>
            <p:spPr>
              <a:xfrm>
                <a:off x="5921828" y="3429000"/>
                <a:ext cx="2569464" cy="739056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350" b="1" cap="all" noProof="1">
                    <a:solidFill>
                      <a:schemeClr val="tx1"/>
                    </a:solidFill>
                  </a:rPr>
                  <a:t>Lorem Ipsum</a:t>
                </a:r>
              </a:p>
              <a:p>
                <a:pPr algn="ctr"/>
                <a:r>
                  <a:rPr lang="en-US" sz="1350" b="1" cap="all" noProof="1">
                    <a:solidFill>
                      <a:schemeClr val="tx1"/>
                    </a:solidFill>
                  </a:rPr>
                  <a:t>Dolor Sit Amet</a:t>
                </a:r>
              </a:p>
            </p:txBody>
          </p:sp>
          <p:sp>
            <p:nvSpPr>
              <p:cNvPr id="75" name="Rectangle 74">
                <a:extLst>
                  <a:ext uri="{FF2B5EF4-FFF2-40B4-BE49-F238E27FC236}">
                    <a16:creationId xmlns:a16="http://schemas.microsoft.com/office/drawing/2014/main" id="{47C463BE-0E1A-44E7-A39D-03475F40A760}"/>
                  </a:ext>
                </a:extLst>
              </p:cNvPr>
              <p:cNvSpPr/>
              <p:nvPr/>
            </p:nvSpPr>
            <p:spPr>
              <a:xfrm>
                <a:off x="5921828" y="3429000"/>
                <a:ext cx="740664" cy="739056"/>
              </a:xfrm>
              <a:prstGeom prst="rect">
                <a:avLst/>
              </a:prstGeom>
              <a:solidFill>
                <a:schemeClr val="tx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 b="1" cap="all" noProof="1"/>
              </a:p>
            </p:txBody>
          </p:sp>
        </p:grpSp>
      </p:grpSp>
      <p:grpSp>
        <p:nvGrpSpPr>
          <p:cNvPr id="76" name="Group 75">
            <a:extLst>
              <a:ext uri="{FF2B5EF4-FFF2-40B4-BE49-F238E27FC236}">
                <a16:creationId xmlns:a16="http://schemas.microsoft.com/office/drawing/2014/main" id="{7148126F-33FD-48C6-8114-FB01C2537C83}"/>
              </a:ext>
            </a:extLst>
          </p:cNvPr>
          <p:cNvGrpSpPr/>
          <p:nvPr/>
        </p:nvGrpSpPr>
        <p:grpSpPr>
          <a:xfrm>
            <a:off x="1022335" y="1642878"/>
            <a:ext cx="1515772" cy="522883"/>
            <a:chOff x="5938157" y="2023976"/>
            <a:chExt cx="2569464" cy="551054"/>
          </a:xfrm>
        </p:grpSpPr>
        <p:sp>
          <p:nvSpPr>
            <p:cNvPr id="77" name="Rectangle 76">
              <a:extLst>
                <a:ext uri="{FF2B5EF4-FFF2-40B4-BE49-F238E27FC236}">
                  <a16:creationId xmlns:a16="http://schemas.microsoft.com/office/drawing/2014/main" id="{82EE426F-ED67-445E-BA30-464418E5064B}"/>
                </a:ext>
              </a:extLst>
            </p:cNvPr>
            <p:cNvSpPr/>
            <p:nvPr/>
          </p:nvSpPr>
          <p:spPr>
            <a:xfrm rot="360000">
              <a:off x="6707485" y="2300352"/>
              <a:ext cx="1597589" cy="144893"/>
            </a:xfrm>
            <a:prstGeom prst="rect">
              <a:avLst/>
            </a:prstGeom>
            <a:ln>
              <a:noFill/>
            </a:ln>
            <a:effectLst>
              <a:outerShdw blurRad="139700" dist="190500" dir="4800000" algn="t" rotWithShape="0">
                <a:prstClr val="black">
                  <a:alpha val="41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b="1" cap="all" noProof="1"/>
            </a:p>
          </p:txBody>
        </p:sp>
        <p:grpSp>
          <p:nvGrpSpPr>
            <p:cNvPr id="78" name="Group 77">
              <a:extLst>
                <a:ext uri="{FF2B5EF4-FFF2-40B4-BE49-F238E27FC236}">
                  <a16:creationId xmlns:a16="http://schemas.microsoft.com/office/drawing/2014/main" id="{7642A87D-C168-42FA-9718-D13244F027A8}"/>
                </a:ext>
              </a:extLst>
            </p:cNvPr>
            <p:cNvGrpSpPr/>
            <p:nvPr/>
          </p:nvGrpSpPr>
          <p:grpSpPr>
            <a:xfrm>
              <a:off x="5938157" y="2023976"/>
              <a:ext cx="2569464" cy="551054"/>
              <a:chOff x="5921828" y="3617002"/>
              <a:chExt cx="2569464" cy="551054"/>
            </a:xfrm>
            <a:effectLst/>
          </p:grpSpPr>
          <p:sp>
            <p:nvSpPr>
              <p:cNvPr id="79" name="Rectangle 78">
                <a:extLst>
                  <a:ext uri="{FF2B5EF4-FFF2-40B4-BE49-F238E27FC236}">
                    <a16:creationId xmlns:a16="http://schemas.microsoft.com/office/drawing/2014/main" id="{D659B04F-FAD9-4AA6-A1ED-0B1087FB5D8E}"/>
                  </a:ext>
                </a:extLst>
              </p:cNvPr>
              <p:cNvSpPr/>
              <p:nvPr/>
            </p:nvSpPr>
            <p:spPr>
              <a:xfrm>
                <a:off x="5921828" y="3617002"/>
                <a:ext cx="2569464" cy="551054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350" b="1" cap="all" noProof="1">
                    <a:solidFill>
                      <a:schemeClr val="tx1"/>
                    </a:solidFill>
                  </a:rPr>
                  <a:t>Lorem Ipsum</a:t>
                </a:r>
              </a:p>
            </p:txBody>
          </p:sp>
          <p:sp>
            <p:nvSpPr>
              <p:cNvPr id="80" name="Rectangle 79">
                <a:extLst>
                  <a:ext uri="{FF2B5EF4-FFF2-40B4-BE49-F238E27FC236}">
                    <a16:creationId xmlns:a16="http://schemas.microsoft.com/office/drawing/2014/main" id="{9C15F7F6-C149-453C-9F2F-083CCCA47E33}"/>
                  </a:ext>
                </a:extLst>
              </p:cNvPr>
              <p:cNvSpPr/>
              <p:nvPr/>
            </p:nvSpPr>
            <p:spPr>
              <a:xfrm>
                <a:off x="5921828" y="3617002"/>
                <a:ext cx="740664" cy="551054"/>
              </a:xfrm>
              <a:prstGeom prst="rect">
                <a:avLst/>
              </a:prstGeom>
              <a:solidFill>
                <a:schemeClr val="tx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 b="1" cap="all" noProof="1"/>
              </a:p>
            </p:txBody>
          </p:sp>
        </p:grpSp>
      </p:grpSp>
      <p:grpSp>
        <p:nvGrpSpPr>
          <p:cNvPr id="81" name="Group 80">
            <a:extLst>
              <a:ext uri="{FF2B5EF4-FFF2-40B4-BE49-F238E27FC236}">
                <a16:creationId xmlns:a16="http://schemas.microsoft.com/office/drawing/2014/main" id="{C02E1396-3E41-45EC-A8A8-A76F501D48B9}"/>
              </a:ext>
            </a:extLst>
          </p:cNvPr>
          <p:cNvGrpSpPr/>
          <p:nvPr/>
        </p:nvGrpSpPr>
        <p:grpSpPr>
          <a:xfrm>
            <a:off x="2833844" y="4419041"/>
            <a:ext cx="1515772" cy="522883"/>
            <a:chOff x="5938157" y="2023976"/>
            <a:chExt cx="2569464" cy="551054"/>
          </a:xfrm>
        </p:grpSpPr>
        <p:sp>
          <p:nvSpPr>
            <p:cNvPr id="82" name="Rectangle 81">
              <a:extLst>
                <a:ext uri="{FF2B5EF4-FFF2-40B4-BE49-F238E27FC236}">
                  <a16:creationId xmlns:a16="http://schemas.microsoft.com/office/drawing/2014/main" id="{8B34D7DF-1ADF-4EDD-8611-82998DE6353B}"/>
                </a:ext>
              </a:extLst>
            </p:cNvPr>
            <p:cNvSpPr/>
            <p:nvPr/>
          </p:nvSpPr>
          <p:spPr>
            <a:xfrm rot="360000">
              <a:off x="6707485" y="2300352"/>
              <a:ext cx="1597589" cy="144893"/>
            </a:xfrm>
            <a:prstGeom prst="rect">
              <a:avLst/>
            </a:prstGeom>
            <a:ln>
              <a:noFill/>
            </a:ln>
            <a:effectLst>
              <a:outerShdw blurRad="139700" dist="190500" dir="4800000" algn="t" rotWithShape="0">
                <a:prstClr val="black">
                  <a:alpha val="41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noProof="1"/>
            </a:p>
          </p:txBody>
        </p:sp>
        <p:grpSp>
          <p:nvGrpSpPr>
            <p:cNvPr id="83" name="Group 82">
              <a:extLst>
                <a:ext uri="{FF2B5EF4-FFF2-40B4-BE49-F238E27FC236}">
                  <a16:creationId xmlns:a16="http://schemas.microsoft.com/office/drawing/2014/main" id="{3A29BB6F-7A56-4B27-87DD-BBCD7BDB85EB}"/>
                </a:ext>
              </a:extLst>
            </p:cNvPr>
            <p:cNvGrpSpPr/>
            <p:nvPr/>
          </p:nvGrpSpPr>
          <p:grpSpPr>
            <a:xfrm>
              <a:off x="5938157" y="2023976"/>
              <a:ext cx="2569464" cy="551054"/>
              <a:chOff x="5921828" y="3617002"/>
              <a:chExt cx="2569464" cy="551054"/>
            </a:xfrm>
            <a:effectLst/>
          </p:grpSpPr>
          <p:sp>
            <p:nvSpPr>
              <p:cNvPr id="84" name="Rectangle 83">
                <a:extLst>
                  <a:ext uri="{FF2B5EF4-FFF2-40B4-BE49-F238E27FC236}">
                    <a16:creationId xmlns:a16="http://schemas.microsoft.com/office/drawing/2014/main" id="{E8222C54-6C59-45C7-B1A4-C9555DA10FA0}"/>
                  </a:ext>
                </a:extLst>
              </p:cNvPr>
              <p:cNvSpPr/>
              <p:nvPr/>
            </p:nvSpPr>
            <p:spPr>
              <a:xfrm>
                <a:off x="5921828" y="3617002"/>
                <a:ext cx="2569464" cy="551054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350" noProof="1">
                    <a:solidFill>
                      <a:schemeClr val="tx1"/>
                    </a:solidFill>
                  </a:rPr>
                  <a:t>Lorem Ipsum</a:t>
                </a:r>
              </a:p>
            </p:txBody>
          </p:sp>
          <p:sp>
            <p:nvSpPr>
              <p:cNvPr id="85" name="Rectangle 84">
                <a:extLst>
                  <a:ext uri="{FF2B5EF4-FFF2-40B4-BE49-F238E27FC236}">
                    <a16:creationId xmlns:a16="http://schemas.microsoft.com/office/drawing/2014/main" id="{1B0DCBA2-3014-4C4A-B773-A8B35F9A4748}"/>
                  </a:ext>
                </a:extLst>
              </p:cNvPr>
              <p:cNvSpPr/>
              <p:nvPr/>
            </p:nvSpPr>
            <p:spPr>
              <a:xfrm>
                <a:off x="5921828" y="3617002"/>
                <a:ext cx="740664" cy="551054"/>
              </a:xfrm>
              <a:prstGeom prst="rect">
                <a:avLst/>
              </a:prstGeom>
              <a:solidFill>
                <a:schemeClr val="tx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 noProof="1"/>
              </a:p>
            </p:txBody>
          </p:sp>
        </p:grpSp>
      </p:grpSp>
      <p:grpSp>
        <p:nvGrpSpPr>
          <p:cNvPr id="86" name="Group 85">
            <a:extLst>
              <a:ext uri="{FF2B5EF4-FFF2-40B4-BE49-F238E27FC236}">
                <a16:creationId xmlns:a16="http://schemas.microsoft.com/office/drawing/2014/main" id="{B02528CF-9093-4EC4-AD20-41EFA2CE730E}"/>
              </a:ext>
            </a:extLst>
          </p:cNvPr>
          <p:cNvGrpSpPr/>
          <p:nvPr/>
        </p:nvGrpSpPr>
        <p:grpSpPr>
          <a:xfrm>
            <a:off x="1022335" y="4027284"/>
            <a:ext cx="1515772" cy="701273"/>
            <a:chOff x="5938157" y="1835974"/>
            <a:chExt cx="2569464" cy="739056"/>
          </a:xfrm>
        </p:grpSpPr>
        <p:sp>
          <p:nvSpPr>
            <p:cNvPr id="87" name="Rectangle 86">
              <a:extLst>
                <a:ext uri="{FF2B5EF4-FFF2-40B4-BE49-F238E27FC236}">
                  <a16:creationId xmlns:a16="http://schemas.microsoft.com/office/drawing/2014/main" id="{99F118E1-6AC8-40B2-B742-5478F76587D0}"/>
                </a:ext>
              </a:extLst>
            </p:cNvPr>
            <p:cNvSpPr/>
            <p:nvPr/>
          </p:nvSpPr>
          <p:spPr>
            <a:xfrm rot="360000">
              <a:off x="6707485" y="2300352"/>
              <a:ext cx="1597589" cy="144893"/>
            </a:xfrm>
            <a:prstGeom prst="rect">
              <a:avLst/>
            </a:prstGeom>
            <a:ln>
              <a:noFill/>
            </a:ln>
            <a:effectLst>
              <a:outerShdw blurRad="139700" dist="190500" dir="4800000" algn="t" rotWithShape="0">
                <a:prstClr val="black">
                  <a:alpha val="41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noProof="1"/>
            </a:p>
          </p:txBody>
        </p:sp>
        <p:grpSp>
          <p:nvGrpSpPr>
            <p:cNvPr id="88" name="Group 87">
              <a:extLst>
                <a:ext uri="{FF2B5EF4-FFF2-40B4-BE49-F238E27FC236}">
                  <a16:creationId xmlns:a16="http://schemas.microsoft.com/office/drawing/2014/main" id="{599948BA-3E97-4802-ABDA-04617E7EB9DA}"/>
                </a:ext>
              </a:extLst>
            </p:cNvPr>
            <p:cNvGrpSpPr/>
            <p:nvPr/>
          </p:nvGrpSpPr>
          <p:grpSpPr>
            <a:xfrm>
              <a:off x="5938157" y="1835974"/>
              <a:ext cx="2569464" cy="739056"/>
              <a:chOff x="5921828" y="3429000"/>
              <a:chExt cx="2569464" cy="739056"/>
            </a:xfrm>
            <a:effectLst/>
          </p:grpSpPr>
          <p:sp>
            <p:nvSpPr>
              <p:cNvPr id="89" name="Rectangle 88">
                <a:extLst>
                  <a:ext uri="{FF2B5EF4-FFF2-40B4-BE49-F238E27FC236}">
                    <a16:creationId xmlns:a16="http://schemas.microsoft.com/office/drawing/2014/main" id="{0D4C2C1D-F23A-4CE2-AA9E-1A49E2B9367D}"/>
                  </a:ext>
                </a:extLst>
              </p:cNvPr>
              <p:cNvSpPr/>
              <p:nvPr/>
            </p:nvSpPr>
            <p:spPr>
              <a:xfrm>
                <a:off x="5921828" y="3429000"/>
                <a:ext cx="2569464" cy="739056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350" noProof="1">
                    <a:solidFill>
                      <a:schemeClr val="tx1"/>
                    </a:solidFill>
                  </a:rPr>
                  <a:t>Lorem Ipsum</a:t>
                </a:r>
              </a:p>
              <a:p>
                <a:pPr algn="ctr"/>
                <a:r>
                  <a:rPr lang="en-US" sz="1350" noProof="1">
                    <a:solidFill>
                      <a:schemeClr val="tx1"/>
                    </a:solidFill>
                  </a:rPr>
                  <a:t>Dolor Sit Amet</a:t>
                </a:r>
              </a:p>
            </p:txBody>
          </p:sp>
          <p:sp>
            <p:nvSpPr>
              <p:cNvPr id="90" name="Rectangle 89">
                <a:extLst>
                  <a:ext uri="{FF2B5EF4-FFF2-40B4-BE49-F238E27FC236}">
                    <a16:creationId xmlns:a16="http://schemas.microsoft.com/office/drawing/2014/main" id="{15BA421D-39A0-4AA3-91FB-1DCAD7894D02}"/>
                  </a:ext>
                </a:extLst>
              </p:cNvPr>
              <p:cNvSpPr/>
              <p:nvPr/>
            </p:nvSpPr>
            <p:spPr>
              <a:xfrm>
                <a:off x="5921828" y="3429000"/>
                <a:ext cx="740664" cy="739056"/>
              </a:xfrm>
              <a:prstGeom prst="rect">
                <a:avLst/>
              </a:prstGeom>
              <a:solidFill>
                <a:schemeClr val="tx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 noProof="1"/>
              </a:p>
            </p:txBody>
          </p:sp>
        </p:grpSp>
      </p:grpSp>
      <p:grpSp>
        <p:nvGrpSpPr>
          <p:cNvPr id="91" name="Group 90">
            <a:extLst>
              <a:ext uri="{FF2B5EF4-FFF2-40B4-BE49-F238E27FC236}">
                <a16:creationId xmlns:a16="http://schemas.microsoft.com/office/drawing/2014/main" id="{21EBBFD5-D4AF-4673-A651-D12161FA98C6}"/>
              </a:ext>
            </a:extLst>
          </p:cNvPr>
          <p:cNvGrpSpPr/>
          <p:nvPr/>
        </p:nvGrpSpPr>
        <p:grpSpPr>
          <a:xfrm>
            <a:off x="1870075" y="5100107"/>
            <a:ext cx="1515772" cy="522883"/>
            <a:chOff x="5938157" y="2023976"/>
            <a:chExt cx="2569464" cy="551054"/>
          </a:xfrm>
        </p:grpSpPr>
        <p:sp>
          <p:nvSpPr>
            <p:cNvPr id="92" name="Rectangle 91">
              <a:extLst>
                <a:ext uri="{FF2B5EF4-FFF2-40B4-BE49-F238E27FC236}">
                  <a16:creationId xmlns:a16="http://schemas.microsoft.com/office/drawing/2014/main" id="{4F17746C-CF4F-429A-9CA8-E7EE2921DE1A}"/>
                </a:ext>
              </a:extLst>
            </p:cNvPr>
            <p:cNvSpPr/>
            <p:nvPr/>
          </p:nvSpPr>
          <p:spPr>
            <a:xfrm rot="360000">
              <a:off x="6707485" y="2300352"/>
              <a:ext cx="1597589" cy="144893"/>
            </a:xfrm>
            <a:prstGeom prst="rect">
              <a:avLst/>
            </a:prstGeom>
            <a:ln>
              <a:noFill/>
            </a:ln>
            <a:effectLst>
              <a:outerShdw blurRad="139700" dist="190500" dir="4800000" algn="t" rotWithShape="0">
                <a:prstClr val="black">
                  <a:alpha val="41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noProof="1"/>
            </a:p>
          </p:txBody>
        </p:sp>
        <p:grpSp>
          <p:nvGrpSpPr>
            <p:cNvPr id="93" name="Group 92">
              <a:extLst>
                <a:ext uri="{FF2B5EF4-FFF2-40B4-BE49-F238E27FC236}">
                  <a16:creationId xmlns:a16="http://schemas.microsoft.com/office/drawing/2014/main" id="{6D0B4364-09A5-4A9F-8C0E-0D560C4ADA6E}"/>
                </a:ext>
              </a:extLst>
            </p:cNvPr>
            <p:cNvGrpSpPr/>
            <p:nvPr/>
          </p:nvGrpSpPr>
          <p:grpSpPr>
            <a:xfrm>
              <a:off x="5938157" y="2023976"/>
              <a:ext cx="2569464" cy="551054"/>
              <a:chOff x="5921828" y="3617002"/>
              <a:chExt cx="2569464" cy="551054"/>
            </a:xfrm>
            <a:effectLst/>
          </p:grpSpPr>
          <p:sp>
            <p:nvSpPr>
              <p:cNvPr id="94" name="Rectangle 93">
                <a:extLst>
                  <a:ext uri="{FF2B5EF4-FFF2-40B4-BE49-F238E27FC236}">
                    <a16:creationId xmlns:a16="http://schemas.microsoft.com/office/drawing/2014/main" id="{8A993C45-5914-4FFC-8B9F-E4D602917315}"/>
                  </a:ext>
                </a:extLst>
              </p:cNvPr>
              <p:cNvSpPr/>
              <p:nvPr/>
            </p:nvSpPr>
            <p:spPr>
              <a:xfrm>
                <a:off x="5921828" y="3617002"/>
                <a:ext cx="2569464" cy="551054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350" noProof="1">
                    <a:solidFill>
                      <a:schemeClr val="tx1"/>
                    </a:solidFill>
                  </a:rPr>
                  <a:t>Lorem Ipsum</a:t>
                </a:r>
              </a:p>
            </p:txBody>
          </p:sp>
          <p:sp>
            <p:nvSpPr>
              <p:cNvPr id="95" name="Rectangle 94">
                <a:extLst>
                  <a:ext uri="{FF2B5EF4-FFF2-40B4-BE49-F238E27FC236}">
                    <a16:creationId xmlns:a16="http://schemas.microsoft.com/office/drawing/2014/main" id="{10ABAD9E-1C98-4418-8AC1-19F3F2436A43}"/>
                  </a:ext>
                </a:extLst>
              </p:cNvPr>
              <p:cNvSpPr/>
              <p:nvPr/>
            </p:nvSpPr>
            <p:spPr>
              <a:xfrm>
                <a:off x="5921828" y="3617002"/>
                <a:ext cx="740664" cy="551054"/>
              </a:xfrm>
              <a:prstGeom prst="rect">
                <a:avLst/>
              </a:prstGeom>
              <a:solidFill>
                <a:schemeClr val="tx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 noProof="1"/>
              </a:p>
            </p:txBody>
          </p:sp>
        </p:grpSp>
      </p:grpSp>
      <p:grpSp>
        <p:nvGrpSpPr>
          <p:cNvPr id="96" name="Group 95">
            <a:extLst>
              <a:ext uri="{FF2B5EF4-FFF2-40B4-BE49-F238E27FC236}">
                <a16:creationId xmlns:a16="http://schemas.microsoft.com/office/drawing/2014/main" id="{8341B288-A2E2-429B-89B8-F8D676688952}"/>
              </a:ext>
            </a:extLst>
          </p:cNvPr>
          <p:cNvGrpSpPr/>
          <p:nvPr/>
        </p:nvGrpSpPr>
        <p:grpSpPr>
          <a:xfrm>
            <a:off x="5758154" y="2573281"/>
            <a:ext cx="1515772" cy="522883"/>
            <a:chOff x="5938157" y="2023976"/>
            <a:chExt cx="2569464" cy="551054"/>
          </a:xfrm>
        </p:grpSpPr>
        <p:sp>
          <p:nvSpPr>
            <p:cNvPr id="97" name="Rectangle 96">
              <a:extLst>
                <a:ext uri="{FF2B5EF4-FFF2-40B4-BE49-F238E27FC236}">
                  <a16:creationId xmlns:a16="http://schemas.microsoft.com/office/drawing/2014/main" id="{E166DDFA-C0EE-41FD-BF29-935B9283530C}"/>
                </a:ext>
              </a:extLst>
            </p:cNvPr>
            <p:cNvSpPr/>
            <p:nvPr/>
          </p:nvSpPr>
          <p:spPr>
            <a:xfrm rot="360000">
              <a:off x="6707485" y="2300352"/>
              <a:ext cx="1597589" cy="144893"/>
            </a:xfrm>
            <a:prstGeom prst="rect">
              <a:avLst/>
            </a:prstGeom>
            <a:ln>
              <a:noFill/>
            </a:ln>
            <a:effectLst>
              <a:outerShdw blurRad="139700" dist="190500" dir="4800000" algn="t" rotWithShape="0">
                <a:prstClr val="black">
                  <a:alpha val="41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noProof="1"/>
            </a:p>
          </p:txBody>
        </p:sp>
        <p:grpSp>
          <p:nvGrpSpPr>
            <p:cNvPr id="98" name="Group 97">
              <a:extLst>
                <a:ext uri="{FF2B5EF4-FFF2-40B4-BE49-F238E27FC236}">
                  <a16:creationId xmlns:a16="http://schemas.microsoft.com/office/drawing/2014/main" id="{CB423833-40C5-422B-B238-10F0EF16B273}"/>
                </a:ext>
              </a:extLst>
            </p:cNvPr>
            <p:cNvGrpSpPr/>
            <p:nvPr/>
          </p:nvGrpSpPr>
          <p:grpSpPr>
            <a:xfrm>
              <a:off x="5938157" y="2023976"/>
              <a:ext cx="2569464" cy="551054"/>
              <a:chOff x="5921828" y="3617002"/>
              <a:chExt cx="2569464" cy="551054"/>
            </a:xfrm>
            <a:effectLst/>
          </p:grpSpPr>
          <p:sp>
            <p:nvSpPr>
              <p:cNvPr id="99" name="Rectangle 98">
                <a:extLst>
                  <a:ext uri="{FF2B5EF4-FFF2-40B4-BE49-F238E27FC236}">
                    <a16:creationId xmlns:a16="http://schemas.microsoft.com/office/drawing/2014/main" id="{32BF42D0-177D-43DA-AEFA-F13C6F60F25C}"/>
                  </a:ext>
                </a:extLst>
              </p:cNvPr>
              <p:cNvSpPr/>
              <p:nvPr/>
            </p:nvSpPr>
            <p:spPr>
              <a:xfrm>
                <a:off x="5921828" y="3617002"/>
                <a:ext cx="2569464" cy="551054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350" noProof="1">
                    <a:solidFill>
                      <a:schemeClr val="tx1"/>
                    </a:solidFill>
                  </a:rPr>
                  <a:t>Lorem Ipsum</a:t>
                </a:r>
              </a:p>
            </p:txBody>
          </p:sp>
          <p:sp>
            <p:nvSpPr>
              <p:cNvPr id="100" name="Rectangle 99">
                <a:extLst>
                  <a:ext uri="{FF2B5EF4-FFF2-40B4-BE49-F238E27FC236}">
                    <a16:creationId xmlns:a16="http://schemas.microsoft.com/office/drawing/2014/main" id="{CA855B0C-7116-4267-B368-81D8EE9A2ED0}"/>
                  </a:ext>
                </a:extLst>
              </p:cNvPr>
              <p:cNvSpPr/>
              <p:nvPr/>
            </p:nvSpPr>
            <p:spPr>
              <a:xfrm>
                <a:off x="5921828" y="3617002"/>
                <a:ext cx="740664" cy="551054"/>
              </a:xfrm>
              <a:prstGeom prst="rect">
                <a:avLst/>
              </a:prstGeom>
              <a:solidFill>
                <a:schemeClr val="tx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 noProof="1"/>
              </a:p>
            </p:txBody>
          </p:sp>
        </p:grpSp>
      </p:grpSp>
      <p:grpSp>
        <p:nvGrpSpPr>
          <p:cNvPr id="101" name="Group 100">
            <a:extLst>
              <a:ext uri="{FF2B5EF4-FFF2-40B4-BE49-F238E27FC236}">
                <a16:creationId xmlns:a16="http://schemas.microsoft.com/office/drawing/2014/main" id="{D533B075-5B74-43F8-9F58-D33F367CF833}"/>
              </a:ext>
            </a:extLst>
          </p:cNvPr>
          <p:cNvGrpSpPr/>
          <p:nvPr/>
        </p:nvGrpSpPr>
        <p:grpSpPr>
          <a:xfrm>
            <a:off x="5758154" y="1837031"/>
            <a:ext cx="1515772" cy="522883"/>
            <a:chOff x="5938157" y="2023976"/>
            <a:chExt cx="2569464" cy="551054"/>
          </a:xfrm>
        </p:grpSpPr>
        <p:sp>
          <p:nvSpPr>
            <p:cNvPr id="102" name="Rectangle 101">
              <a:extLst>
                <a:ext uri="{FF2B5EF4-FFF2-40B4-BE49-F238E27FC236}">
                  <a16:creationId xmlns:a16="http://schemas.microsoft.com/office/drawing/2014/main" id="{BF348830-BB33-434E-BEA9-8B78249A43B8}"/>
                </a:ext>
              </a:extLst>
            </p:cNvPr>
            <p:cNvSpPr/>
            <p:nvPr/>
          </p:nvSpPr>
          <p:spPr>
            <a:xfrm rot="360000">
              <a:off x="6707485" y="2300352"/>
              <a:ext cx="1597589" cy="144893"/>
            </a:xfrm>
            <a:prstGeom prst="rect">
              <a:avLst/>
            </a:prstGeom>
            <a:ln>
              <a:noFill/>
            </a:ln>
            <a:effectLst>
              <a:outerShdw blurRad="139700" dist="190500" dir="4800000" algn="t" rotWithShape="0">
                <a:prstClr val="black">
                  <a:alpha val="41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b="1" cap="all" noProof="1"/>
            </a:p>
          </p:txBody>
        </p:sp>
        <p:grpSp>
          <p:nvGrpSpPr>
            <p:cNvPr id="103" name="Group 102">
              <a:extLst>
                <a:ext uri="{FF2B5EF4-FFF2-40B4-BE49-F238E27FC236}">
                  <a16:creationId xmlns:a16="http://schemas.microsoft.com/office/drawing/2014/main" id="{2F21B53B-9B40-4F6F-BBE8-B2970D8EF56A}"/>
                </a:ext>
              </a:extLst>
            </p:cNvPr>
            <p:cNvGrpSpPr/>
            <p:nvPr/>
          </p:nvGrpSpPr>
          <p:grpSpPr>
            <a:xfrm>
              <a:off x="5938157" y="2023976"/>
              <a:ext cx="2569464" cy="551054"/>
              <a:chOff x="5921828" y="3617002"/>
              <a:chExt cx="2569464" cy="551054"/>
            </a:xfrm>
            <a:effectLst/>
          </p:grpSpPr>
          <p:sp>
            <p:nvSpPr>
              <p:cNvPr id="104" name="Rectangle 103">
                <a:extLst>
                  <a:ext uri="{FF2B5EF4-FFF2-40B4-BE49-F238E27FC236}">
                    <a16:creationId xmlns:a16="http://schemas.microsoft.com/office/drawing/2014/main" id="{028D3476-5DD0-429B-BD75-FF00BF710EB0}"/>
                  </a:ext>
                </a:extLst>
              </p:cNvPr>
              <p:cNvSpPr/>
              <p:nvPr/>
            </p:nvSpPr>
            <p:spPr>
              <a:xfrm>
                <a:off x="5921828" y="3617002"/>
                <a:ext cx="2569464" cy="551054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350" b="1" cap="all" noProof="1">
                    <a:solidFill>
                      <a:schemeClr val="tx1"/>
                    </a:solidFill>
                  </a:rPr>
                  <a:t>Lorem Ipsum</a:t>
                </a:r>
              </a:p>
            </p:txBody>
          </p:sp>
          <p:sp>
            <p:nvSpPr>
              <p:cNvPr id="105" name="Rectangle 104">
                <a:extLst>
                  <a:ext uri="{FF2B5EF4-FFF2-40B4-BE49-F238E27FC236}">
                    <a16:creationId xmlns:a16="http://schemas.microsoft.com/office/drawing/2014/main" id="{F404239C-9D9A-4D5E-9A1D-1CD3D3676F75}"/>
                  </a:ext>
                </a:extLst>
              </p:cNvPr>
              <p:cNvSpPr/>
              <p:nvPr/>
            </p:nvSpPr>
            <p:spPr>
              <a:xfrm>
                <a:off x="5921828" y="3617002"/>
                <a:ext cx="740664" cy="551054"/>
              </a:xfrm>
              <a:prstGeom prst="rect">
                <a:avLst/>
              </a:prstGeom>
              <a:solidFill>
                <a:schemeClr val="tx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 b="1" cap="all" noProof="1"/>
              </a:p>
            </p:txBody>
          </p:sp>
        </p:grpSp>
      </p:grpSp>
      <p:grpSp>
        <p:nvGrpSpPr>
          <p:cNvPr id="106" name="Group 105">
            <a:extLst>
              <a:ext uri="{FF2B5EF4-FFF2-40B4-BE49-F238E27FC236}">
                <a16:creationId xmlns:a16="http://schemas.microsoft.com/office/drawing/2014/main" id="{2F634900-3624-4605-B064-D2058B572B17}"/>
              </a:ext>
            </a:extLst>
          </p:cNvPr>
          <p:cNvGrpSpPr/>
          <p:nvPr/>
        </p:nvGrpSpPr>
        <p:grpSpPr>
          <a:xfrm>
            <a:off x="4906949" y="4068404"/>
            <a:ext cx="1515772" cy="701273"/>
            <a:chOff x="5938157" y="1835974"/>
            <a:chExt cx="2569464" cy="739056"/>
          </a:xfrm>
        </p:grpSpPr>
        <p:sp>
          <p:nvSpPr>
            <p:cNvPr id="107" name="Rectangle 106">
              <a:extLst>
                <a:ext uri="{FF2B5EF4-FFF2-40B4-BE49-F238E27FC236}">
                  <a16:creationId xmlns:a16="http://schemas.microsoft.com/office/drawing/2014/main" id="{FF78454A-8DD9-486B-B2D9-19D907EC13DB}"/>
                </a:ext>
              </a:extLst>
            </p:cNvPr>
            <p:cNvSpPr/>
            <p:nvPr/>
          </p:nvSpPr>
          <p:spPr>
            <a:xfrm rot="360000">
              <a:off x="6707485" y="2300352"/>
              <a:ext cx="1597589" cy="144893"/>
            </a:xfrm>
            <a:prstGeom prst="rect">
              <a:avLst/>
            </a:prstGeom>
            <a:ln>
              <a:noFill/>
            </a:ln>
            <a:effectLst>
              <a:outerShdw blurRad="139700" dist="190500" dir="4800000" algn="t" rotWithShape="0">
                <a:prstClr val="black">
                  <a:alpha val="41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noProof="1"/>
            </a:p>
          </p:txBody>
        </p:sp>
        <p:grpSp>
          <p:nvGrpSpPr>
            <p:cNvPr id="108" name="Group 107">
              <a:extLst>
                <a:ext uri="{FF2B5EF4-FFF2-40B4-BE49-F238E27FC236}">
                  <a16:creationId xmlns:a16="http://schemas.microsoft.com/office/drawing/2014/main" id="{A5924D1A-9984-4EC7-A9E6-C14D778D185B}"/>
                </a:ext>
              </a:extLst>
            </p:cNvPr>
            <p:cNvGrpSpPr/>
            <p:nvPr/>
          </p:nvGrpSpPr>
          <p:grpSpPr>
            <a:xfrm>
              <a:off x="5938157" y="1835974"/>
              <a:ext cx="2569464" cy="739056"/>
              <a:chOff x="5921828" y="3429000"/>
              <a:chExt cx="2569464" cy="739056"/>
            </a:xfrm>
            <a:effectLst/>
          </p:grpSpPr>
          <p:sp>
            <p:nvSpPr>
              <p:cNvPr id="109" name="Rectangle 108">
                <a:extLst>
                  <a:ext uri="{FF2B5EF4-FFF2-40B4-BE49-F238E27FC236}">
                    <a16:creationId xmlns:a16="http://schemas.microsoft.com/office/drawing/2014/main" id="{FF5B7F78-4C2B-4F9D-991E-B02A8812E856}"/>
                  </a:ext>
                </a:extLst>
              </p:cNvPr>
              <p:cNvSpPr/>
              <p:nvPr/>
            </p:nvSpPr>
            <p:spPr>
              <a:xfrm>
                <a:off x="5921828" y="3429000"/>
                <a:ext cx="2569464" cy="739056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350" noProof="1">
                    <a:solidFill>
                      <a:schemeClr val="tx1"/>
                    </a:solidFill>
                  </a:rPr>
                  <a:t>Lorem Ipsum</a:t>
                </a:r>
              </a:p>
              <a:p>
                <a:pPr algn="ctr"/>
                <a:r>
                  <a:rPr lang="en-US" sz="1350" noProof="1">
                    <a:solidFill>
                      <a:schemeClr val="tx1"/>
                    </a:solidFill>
                  </a:rPr>
                  <a:t>Dolor Sit Amet</a:t>
                </a:r>
              </a:p>
            </p:txBody>
          </p:sp>
          <p:sp>
            <p:nvSpPr>
              <p:cNvPr id="110" name="Rectangle 109">
                <a:extLst>
                  <a:ext uri="{FF2B5EF4-FFF2-40B4-BE49-F238E27FC236}">
                    <a16:creationId xmlns:a16="http://schemas.microsoft.com/office/drawing/2014/main" id="{9EAA8BB1-34C8-41B3-9026-2E19CBAB5564}"/>
                  </a:ext>
                </a:extLst>
              </p:cNvPr>
              <p:cNvSpPr/>
              <p:nvPr/>
            </p:nvSpPr>
            <p:spPr>
              <a:xfrm>
                <a:off x="5921828" y="3429000"/>
                <a:ext cx="740664" cy="739056"/>
              </a:xfrm>
              <a:prstGeom prst="rect">
                <a:avLst/>
              </a:prstGeom>
              <a:solidFill>
                <a:schemeClr val="tx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 noProof="1"/>
              </a:p>
            </p:txBody>
          </p:sp>
        </p:grpSp>
      </p:grpSp>
      <p:grpSp>
        <p:nvGrpSpPr>
          <p:cNvPr id="111" name="Group 110">
            <a:extLst>
              <a:ext uri="{FF2B5EF4-FFF2-40B4-BE49-F238E27FC236}">
                <a16:creationId xmlns:a16="http://schemas.microsoft.com/office/drawing/2014/main" id="{A3284A78-9CF8-42D8-B52D-E59AF6E2AF2E}"/>
              </a:ext>
            </a:extLst>
          </p:cNvPr>
          <p:cNvGrpSpPr/>
          <p:nvPr/>
        </p:nvGrpSpPr>
        <p:grpSpPr>
          <a:xfrm>
            <a:off x="6711010" y="4068404"/>
            <a:ext cx="1515772" cy="701273"/>
            <a:chOff x="5938157" y="1835974"/>
            <a:chExt cx="2569464" cy="739056"/>
          </a:xfrm>
        </p:grpSpPr>
        <p:sp>
          <p:nvSpPr>
            <p:cNvPr id="112" name="Rectangle 111">
              <a:extLst>
                <a:ext uri="{FF2B5EF4-FFF2-40B4-BE49-F238E27FC236}">
                  <a16:creationId xmlns:a16="http://schemas.microsoft.com/office/drawing/2014/main" id="{AE38B6B1-C3C1-4BD1-A867-6E1DC97CEC1D}"/>
                </a:ext>
              </a:extLst>
            </p:cNvPr>
            <p:cNvSpPr/>
            <p:nvPr/>
          </p:nvSpPr>
          <p:spPr>
            <a:xfrm rot="360000">
              <a:off x="6707485" y="2300352"/>
              <a:ext cx="1597589" cy="144893"/>
            </a:xfrm>
            <a:prstGeom prst="rect">
              <a:avLst/>
            </a:prstGeom>
            <a:ln>
              <a:noFill/>
            </a:ln>
            <a:effectLst>
              <a:outerShdw blurRad="139700" dist="190500" dir="4800000" algn="t" rotWithShape="0">
                <a:prstClr val="black">
                  <a:alpha val="41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noProof="1"/>
            </a:p>
          </p:txBody>
        </p:sp>
        <p:grpSp>
          <p:nvGrpSpPr>
            <p:cNvPr id="113" name="Group 112">
              <a:extLst>
                <a:ext uri="{FF2B5EF4-FFF2-40B4-BE49-F238E27FC236}">
                  <a16:creationId xmlns:a16="http://schemas.microsoft.com/office/drawing/2014/main" id="{E625072B-ED0B-41F9-830B-C5E318F120E5}"/>
                </a:ext>
              </a:extLst>
            </p:cNvPr>
            <p:cNvGrpSpPr/>
            <p:nvPr/>
          </p:nvGrpSpPr>
          <p:grpSpPr>
            <a:xfrm>
              <a:off x="5938157" y="1835974"/>
              <a:ext cx="2569464" cy="739056"/>
              <a:chOff x="5921828" y="3429000"/>
              <a:chExt cx="2569464" cy="739056"/>
            </a:xfrm>
            <a:effectLst/>
          </p:grpSpPr>
          <p:sp>
            <p:nvSpPr>
              <p:cNvPr id="114" name="Rectangle 113">
                <a:extLst>
                  <a:ext uri="{FF2B5EF4-FFF2-40B4-BE49-F238E27FC236}">
                    <a16:creationId xmlns:a16="http://schemas.microsoft.com/office/drawing/2014/main" id="{FB11A2AD-E47C-4662-B9A5-62BAD163E261}"/>
                  </a:ext>
                </a:extLst>
              </p:cNvPr>
              <p:cNvSpPr/>
              <p:nvPr/>
            </p:nvSpPr>
            <p:spPr>
              <a:xfrm>
                <a:off x="5921828" y="3429000"/>
                <a:ext cx="2569464" cy="739056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350" noProof="1">
                    <a:solidFill>
                      <a:schemeClr val="tx1"/>
                    </a:solidFill>
                  </a:rPr>
                  <a:t>Lorem Ipsum</a:t>
                </a:r>
              </a:p>
              <a:p>
                <a:pPr algn="ctr"/>
                <a:r>
                  <a:rPr lang="en-US" sz="1350" noProof="1">
                    <a:solidFill>
                      <a:schemeClr val="tx1"/>
                    </a:solidFill>
                  </a:rPr>
                  <a:t>Dolor Sit Amet</a:t>
                </a:r>
              </a:p>
            </p:txBody>
          </p:sp>
          <p:sp>
            <p:nvSpPr>
              <p:cNvPr id="115" name="Rectangle 114">
                <a:extLst>
                  <a:ext uri="{FF2B5EF4-FFF2-40B4-BE49-F238E27FC236}">
                    <a16:creationId xmlns:a16="http://schemas.microsoft.com/office/drawing/2014/main" id="{83D7D5BE-0359-467D-81A2-07556AE7F5A5}"/>
                  </a:ext>
                </a:extLst>
              </p:cNvPr>
              <p:cNvSpPr/>
              <p:nvPr/>
            </p:nvSpPr>
            <p:spPr>
              <a:xfrm>
                <a:off x="5921828" y="3429000"/>
                <a:ext cx="740664" cy="739056"/>
              </a:xfrm>
              <a:prstGeom prst="rect">
                <a:avLst/>
              </a:prstGeom>
              <a:solidFill>
                <a:schemeClr val="tx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 noProof="1"/>
              </a:p>
            </p:txBody>
          </p:sp>
        </p:grpSp>
      </p:grpSp>
      <p:grpSp>
        <p:nvGrpSpPr>
          <p:cNvPr id="116" name="Group 115">
            <a:extLst>
              <a:ext uri="{FF2B5EF4-FFF2-40B4-BE49-F238E27FC236}">
                <a16:creationId xmlns:a16="http://schemas.microsoft.com/office/drawing/2014/main" id="{65FB832E-DFA1-4589-A08F-E9AD7961F408}"/>
              </a:ext>
            </a:extLst>
          </p:cNvPr>
          <p:cNvGrpSpPr/>
          <p:nvPr/>
        </p:nvGrpSpPr>
        <p:grpSpPr>
          <a:xfrm>
            <a:off x="5758154" y="4994930"/>
            <a:ext cx="1515772" cy="522883"/>
            <a:chOff x="5938157" y="2023976"/>
            <a:chExt cx="2569464" cy="551054"/>
          </a:xfrm>
        </p:grpSpPr>
        <p:sp>
          <p:nvSpPr>
            <p:cNvPr id="177" name="Rectangle 176">
              <a:extLst>
                <a:ext uri="{FF2B5EF4-FFF2-40B4-BE49-F238E27FC236}">
                  <a16:creationId xmlns:a16="http://schemas.microsoft.com/office/drawing/2014/main" id="{E24F5EE4-6451-4050-B8C8-D595CC01A41C}"/>
                </a:ext>
              </a:extLst>
            </p:cNvPr>
            <p:cNvSpPr/>
            <p:nvPr/>
          </p:nvSpPr>
          <p:spPr>
            <a:xfrm rot="360000">
              <a:off x="6707485" y="2300352"/>
              <a:ext cx="1597589" cy="144893"/>
            </a:xfrm>
            <a:prstGeom prst="rect">
              <a:avLst/>
            </a:prstGeom>
            <a:ln>
              <a:noFill/>
            </a:ln>
            <a:effectLst>
              <a:outerShdw blurRad="139700" dist="190500" dir="4800000" algn="t" rotWithShape="0">
                <a:prstClr val="black">
                  <a:alpha val="41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noProof="1"/>
            </a:p>
          </p:txBody>
        </p:sp>
        <p:grpSp>
          <p:nvGrpSpPr>
            <p:cNvPr id="178" name="Group 177">
              <a:extLst>
                <a:ext uri="{FF2B5EF4-FFF2-40B4-BE49-F238E27FC236}">
                  <a16:creationId xmlns:a16="http://schemas.microsoft.com/office/drawing/2014/main" id="{339F7281-A96D-4E9E-B703-0450B718BB9F}"/>
                </a:ext>
              </a:extLst>
            </p:cNvPr>
            <p:cNvGrpSpPr/>
            <p:nvPr/>
          </p:nvGrpSpPr>
          <p:grpSpPr>
            <a:xfrm>
              <a:off x="5938157" y="2023976"/>
              <a:ext cx="2569464" cy="551054"/>
              <a:chOff x="5921828" y="3617002"/>
              <a:chExt cx="2569464" cy="551054"/>
            </a:xfrm>
            <a:effectLst/>
          </p:grpSpPr>
          <p:sp>
            <p:nvSpPr>
              <p:cNvPr id="179" name="Rectangle 178">
                <a:extLst>
                  <a:ext uri="{FF2B5EF4-FFF2-40B4-BE49-F238E27FC236}">
                    <a16:creationId xmlns:a16="http://schemas.microsoft.com/office/drawing/2014/main" id="{F0CE3CBC-3C96-4C52-BF56-D541595AE02E}"/>
                  </a:ext>
                </a:extLst>
              </p:cNvPr>
              <p:cNvSpPr/>
              <p:nvPr/>
            </p:nvSpPr>
            <p:spPr>
              <a:xfrm>
                <a:off x="5921828" y="3617002"/>
                <a:ext cx="2569464" cy="551054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350" noProof="1">
                    <a:solidFill>
                      <a:schemeClr val="tx1"/>
                    </a:solidFill>
                  </a:rPr>
                  <a:t>Lorem Ipsum</a:t>
                </a:r>
              </a:p>
            </p:txBody>
          </p:sp>
          <p:sp>
            <p:nvSpPr>
              <p:cNvPr id="180" name="Rectangle 179">
                <a:extLst>
                  <a:ext uri="{FF2B5EF4-FFF2-40B4-BE49-F238E27FC236}">
                    <a16:creationId xmlns:a16="http://schemas.microsoft.com/office/drawing/2014/main" id="{6A524349-E00E-43F7-9024-589720549D23}"/>
                  </a:ext>
                </a:extLst>
              </p:cNvPr>
              <p:cNvSpPr/>
              <p:nvPr/>
            </p:nvSpPr>
            <p:spPr>
              <a:xfrm>
                <a:off x="5921828" y="3617002"/>
                <a:ext cx="740664" cy="551054"/>
              </a:xfrm>
              <a:prstGeom prst="rect">
                <a:avLst/>
              </a:prstGeom>
              <a:solidFill>
                <a:schemeClr val="tx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 noProof="1"/>
              </a:p>
            </p:txBody>
          </p:sp>
        </p:grpSp>
      </p:grpSp>
      <p:grpSp>
        <p:nvGrpSpPr>
          <p:cNvPr id="181" name="Group 180">
            <a:extLst>
              <a:ext uri="{FF2B5EF4-FFF2-40B4-BE49-F238E27FC236}">
                <a16:creationId xmlns:a16="http://schemas.microsoft.com/office/drawing/2014/main" id="{F4B6C201-460F-459B-8711-5D035352F6DD}"/>
              </a:ext>
            </a:extLst>
          </p:cNvPr>
          <p:cNvGrpSpPr/>
          <p:nvPr/>
        </p:nvGrpSpPr>
        <p:grpSpPr>
          <a:xfrm>
            <a:off x="1022335" y="2220782"/>
            <a:ext cx="1515772" cy="522883"/>
            <a:chOff x="5938157" y="2023976"/>
            <a:chExt cx="2569464" cy="551054"/>
          </a:xfrm>
        </p:grpSpPr>
        <p:sp>
          <p:nvSpPr>
            <p:cNvPr id="182" name="Rectangle 181">
              <a:extLst>
                <a:ext uri="{FF2B5EF4-FFF2-40B4-BE49-F238E27FC236}">
                  <a16:creationId xmlns:a16="http://schemas.microsoft.com/office/drawing/2014/main" id="{8B10F8B7-D1AB-494E-86BC-7AF1AB5A6B81}"/>
                </a:ext>
              </a:extLst>
            </p:cNvPr>
            <p:cNvSpPr/>
            <p:nvPr/>
          </p:nvSpPr>
          <p:spPr>
            <a:xfrm rot="360000">
              <a:off x="6707485" y="2300352"/>
              <a:ext cx="1597589" cy="144893"/>
            </a:xfrm>
            <a:prstGeom prst="rect">
              <a:avLst/>
            </a:prstGeom>
            <a:ln>
              <a:noFill/>
            </a:ln>
            <a:effectLst>
              <a:outerShdw blurRad="139700" dist="190500" dir="4800000" algn="t" rotWithShape="0">
                <a:prstClr val="black">
                  <a:alpha val="41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noProof="1"/>
            </a:p>
          </p:txBody>
        </p:sp>
        <p:grpSp>
          <p:nvGrpSpPr>
            <p:cNvPr id="183" name="Group 182">
              <a:extLst>
                <a:ext uri="{FF2B5EF4-FFF2-40B4-BE49-F238E27FC236}">
                  <a16:creationId xmlns:a16="http://schemas.microsoft.com/office/drawing/2014/main" id="{CCA185F4-F54B-45DD-9A18-4BF9B59563BE}"/>
                </a:ext>
              </a:extLst>
            </p:cNvPr>
            <p:cNvGrpSpPr/>
            <p:nvPr/>
          </p:nvGrpSpPr>
          <p:grpSpPr>
            <a:xfrm>
              <a:off x="5938157" y="2023976"/>
              <a:ext cx="2569464" cy="551054"/>
              <a:chOff x="5921828" y="3617002"/>
              <a:chExt cx="2569464" cy="551054"/>
            </a:xfrm>
            <a:effectLst/>
          </p:grpSpPr>
          <p:sp>
            <p:nvSpPr>
              <p:cNvPr id="184" name="Rectangle 183">
                <a:extLst>
                  <a:ext uri="{FF2B5EF4-FFF2-40B4-BE49-F238E27FC236}">
                    <a16:creationId xmlns:a16="http://schemas.microsoft.com/office/drawing/2014/main" id="{7E404E02-A832-4825-BF4D-E038A1276057}"/>
                  </a:ext>
                </a:extLst>
              </p:cNvPr>
              <p:cNvSpPr/>
              <p:nvPr/>
            </p:nvSpPr>
            <p:spPr>
              <a:xfrm>
                <a:off x="5921828" y="3617002"/>
                <a:ext cx="2569464" cy="551054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350" noProof="1">
                    <a:solidFill>
                      <a:schemeClr val="tx1"/>
                    </a:solidFill>
                  </a:rPr>
                  <a:t>Lorem Ipsum</a:t>
                </a:r>
              </a:p>
            </p:txBody>
          </p:sp>
          <p:sp>
            <p:nvSpPr>
              <p:cNvPr id="185" name="Rectangle 184">
                <a:extLst>
                  <a:ext uri="{FF2B5EF4-FFF2-40B4-BE49-F238E27FC236}">
                    <a16:creationId xmlns:a16="http://schemas.microsoft.com/office/drawing/2014/main" id="{7A92D3A9-E990-49FC-8CB4-8D6998A9F6A5}"/>
                  </a:ext>
                </a:extLst>
              </p:cNvPr>
              <p:cNvSpPr/>
              <p:nvPr/>
            </p:nvSpPr>
            <p:spPr>
              <a:xfrm>
                <a:off x="5921828" y="3617002"/>
                <a:ext cx="740664" cy="551054"/>
              </a:xfrm>
              <a:prstGeom prst="rect">
                <a:avLst/>
              </a:prstGeom>
              <a:solidFill>
                <a:schemeClr val="tx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 noProof="1"/>
              </a:p>
            </p:txBody>
          </p:sp>
        </p:grpSp>
      </p:grpSp>
      <p:grpSp>
        <p:nvGrpSpPr>
          <p:cNvPr id="186" name="Group 185">
            <a:extLst>
              <a:ext uri="{FF2B5EF4-FFF2-40B4-BE49-F238E27FC236}">
                <a16:creationId xmlns:a16="http://schemas.microsoft.com/office/drawing/2014/main" id="{B4451107-D3D1-40A9-BD47-07CCAE2085E0}"/>
              </a:ext>
            </a:extLst>
          </p:cNvPr>
          <p:cNvGrpSpPr/>
          <p:nvPr/>
        </p:nvGrpSpPr>
        <p:grpSpPr>
          <a:xfrm>
            <a:off x="1022335" y="2798687"/>
            <a:ext cx="1515772" cy="522883"/>
            <a:chOff x="5938157" y="2023976"/>
            <a:chExt cx="2569464" cy="551054"/>
          </a:xfrm>
        </p:grpSpPr>
        <p:sp>
          <p:nvSpPr>
            <p:cNvPr id="187" name="Rectangle 186">
              <a:extLst>
                <a:ext uri="{FF2B5EF4-FFF2-40B4-BE49-F238E27FC236}">
                  <a16:creationId xmlns:a16="http://schemas.microsoft.com/office/drawing/2014/main" id="{D3BBBB80-B628-4338-8D89-16C0F6BD27E2}"/>
                </a:ext>
              </a:extLst>
            </p:cNvPr>
            <p:cNvSpPr/>
            <p:nvPr/>
          </p:nvSpPr>
          <p:spPr>
            <a:xfrm rot="360000">
              <a:off x="6707485" y="2300352"/>
              <a:ext cx="1597589" cy="144893"/>
            </a:xfrm>
            <a:prstGeom prst="rect">
              <a:avLst/>
            </a:prstGeom>
            <a:ln>
              <a:noFill/>
            </a:ln>
            <a:effectLst>
              <a:outerShdw blurRad="139700" dist="190500" dir="4800000" algn="t" rotWithShape="0">
                <a:prstClr val="black">
                  <a:alpha val="41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noProof="1"/>
            </a:p>
          </p:txBody>
        </p:sp>
        <p:grpSp>
          <p:nvGrpSpPr>
            <p:cNvPr id="188" name="Group 187">
              <a:extLst>
                <a:ext uri="{FF2B5EF4-FFF2-40B4-BE49-F238E27FC236}">
                  <a16:creationId xmlns:a16="http://schemas.microsoft.com/office/drawing/2014/main" id="{3FD538E0-A63E-401F-93B8-779BAE8F3FB1}"/>
                </a:ext>
              </a:extLst>
            </p:cNvPr>
            <p:cNvGrpSpPr/>
            <p:nvPr/>
          </p:nvGrpSpPr>
          <p:grpSpPr>
            <a:xfrm>
              <a:off x="5938157" y="2023976"/>
              <a:ext cx="2569464" cy="551054"/>
              <a:chOff x="5921828" y="3617002"/>
              <a:chExt cx="2569464" cy="551054"/>
            </a:xfrm>
            <a:effectLst/>
          </p:grpSpPr>
          <p:sp>
            <p:nvSpPr>
              <p:cNvPr id="189" name="Rectangle 188">
                <a:extLst>
                  <a:ext uri="{FF2B5EF4-FFF2-40B4-BE49-F238E27FC236}">
                    <a16:creationId xmlns:a16="http://schemas.microsoft.com/office/drawing/2014/main" id="{F1D7DB75-17D6-468D-8AE8-1C8416E83376}"/>
                  </a:ext>
                </a:extLst>
              </p:cNvPr>
              <p:cNvSpPr/>
              <p:nvPr/>
            </p:nvSpPr>
            <p:spPr>
              <a:xfrm>
                <a:off x="5921828" y="3617002"/>
                <a:ext cx="2569464" cy="551054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350" noProof="1">
                    <a:solidFill>
                      <a:schemeClr val="tx1"/>
                    </a:solidFill>
                  </a:rPr>
                  <a:t>Lorem Ipsum</a:t>
                </a:r>
              </a:p>
            </p:txBody>
          </p:sp>
          <p:sp>
            <p:nvSpPr>
              <p:cNvPr id="190" name="Rectangle 189">
                <a:extLst>
                  <a:ext uri="{FF2B5EF4-FFF2-40B4-BE49-F238E27FC236}">
                    <a16:creationId xmlns:a16="http://schemas.microsoft.com/office/drawing/2014/main" id="{A4ECDF31-63BE-4A4E-B64A-420B7BDD4D3F}"/>
                  </a:ext>
                </a:extLst>
              </p:cNvPr>
              <p:cNvSpPr/>
              <p:nvPr/>
            </p:nvSpPr>
            <p:spPr>
              <a:xfrm>
                <a:off x="5921828" y="3617002"/>
                <a:ext cx="740664" cy="551054"/>
              </a:xfrm>
              <a:prstGeom prst="rect">
                <a:avLst/>
              </a:prstGeom>
              <a:solidFill>
                <a:schemeClr val="tx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 noProof="1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86964607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10286</TotalTime>
  <Words>135</Words>
  <PresentationFormat>On-screen Show (4:3)</PresentationFormat>
  <Paragraphs>48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SWOT Analysis – Slide Template</vt:lpstr>
      <vt:lpstr>SWOT Analysis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SWOT Analysis</dc:title>
  <dc:creator>PresentationGO.com</dc:creator>
  <dc:description>© Copyright PresentationGO.com</dc:description>
  <dcterms:created xsi:type="dcterms:W3CDTF">2014-11-26T05:14:11Z</dcterms:created>
  <dcterms:modified xsi:type="dcterms:W3CDTF">2020-04-06T18:39:53Z</dcterms:modified>
  <cp:category>Charts &amp; Diagrams</cp:category>
</cp:coreProperties>
</file>