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55" d="100"/>
          <a:sy n="55" d="100"/>
        </p:scale>
        <p:origin x="84" y="2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0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4P Marketing Mix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979712" y="1271872"/>
            <a:ext cx="5048469" cy="22413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Product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6163819" y="1271872"/>
            <a:ext cx="5056670" cy="22413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Price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6163819" y="3648817"/>
            <a:ext cx="5056670" cy="2245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ysClr val="windowText" lastClr="000000"/>
                </a:solidFill>
              </a:rPr>
              <a:t>Promotion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979712" y="3648817"/>
            <a:ext cx="5048469" cy="22456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Place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EA26DF7-0DC2-427B-B821-297DF59AF68E}"/>
              </a:ext>
            </a:extLst>
          </p:cNvPr>
          <p:cNvGrpSpPr/>
          <p:nvPr/>
        </p:nvGrpSpPr>
        <p:grpSpPr>
          <a:xfrm>
            <a:off x="3394211" y="1824844"/>
            <a:ext cx="2021029" cy="739056"/>
            <a:chOff x="5938157" y="1835974"/>
            <a:chExt cx="2569464" cy="73905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6F60037-61D5-4D82-B488-9D467ACC70C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09A6389-E442-4828-8C18-10B13D85E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B6B3EEA-0DFF-435A-A1F4-B76C10B74B6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B5C36AC-DFE8-4AEE-A851-105DD4E8C18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8B89A0-ACBE-481C-9A7E-5A2F027D619E}"/>
              </a:ext>
            </a:extLst>
          </p:cNvPr>
          <p:cNvGrpSpPr/>
          <p:nvPr/>
        </p:nvGrpSpPr>
        <p:grpSpPr>
          <a:xfrm>
            <a:off x="1176448" y="1643318"/>
            <a:ext cx="2021029" cy="551054"/>
            <a:chOff x="5938157" y="2023976"/>
            <a:chExt cx="2569464" cy="55105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7DE424-9D05-4360-BD8D-38C717A8876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2D1E44-CB31-4BF1-A1E2-ECF1DF770AA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8A203B-9A80-4E1D-B7EE-A4C0B66CA4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D0F5A19-AF3F-4D50-B633-969885E588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6A4F8A-9C8E-4849-84CB-20B51AA15AEC}"/>
              </a:ext>
            </a:extLst>
          </p:cNvPr>
          <p:cNvGrpSpPr/>
          <p:nvPr/>
        </p:nvGrpSpPr>
        <p:grpSpPr>
          <a:xfrm>
            <a:off x="3394211" y="2653257"/>
            <a:ext cx="2021029" cy="551054"/>
            <a:chOff x="5938157" y="2023976"/>
            <a:chExt cx="2569464" cy="55105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8AA7A36-EC4D-4240-8A75-4656946017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36F6D8B-D29C-47CB-875D-046FE89C552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A2AA912-339F-42CE-AB70-F1ACB3178F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9A8B840-0FAA-4DFD-8B8D-02D1A51F34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0925C54-A466-47E2-841E-4EAEA1878B8D}"/>
              </a:ext>
            </a:extLst>
          </p:cNvPr>
          <p:cNvGrpSpPr/>
          <p:nvPr/>
        </p:nvGrpSpPr>
        <p:grpSpPr>
          <a:xfrm>
            <a:off x="1176447" y="5047498"/>
            <a:ext cx="2021029" cy="551054"/>
            <a:chOff x="5938157" y="2023976"/>
            <a:chExt cx="2569464" cy="55105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58DFD66-7E8A-403C-96D2-0000C5F6D3C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17789BB-605B-4F1C-8CF6-9C8BBE0AC5E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DFFC34A-9CF1-47B3-8729-8A1ABDB76E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C84DBED-188B-4BBD-9A13-21EFD4E1EE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D1A873-5753-41FE-AB0B-910EFCF6F5EF}"/>
              </a:ext>
            </a:extLst>
          </p:cNvPr>
          <p:cNvGrpSpPr/>
          <p:nvPr/>
        </p:nvGrpSpPr>
        <p:grpSpPr>
          <a:xfrm>
            <a:off x="3690386" y="5047498"/>
            <a:ext cx="2021029" cy="551054"/>
            <a:chOff x="5938157" y="2023976"/>
            <a:chExt cx="2569464" cy="551054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52F5790-CC12-4434-BBDC-F4BE9CAAC0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6251666-8CEA-434F-B045-037E7DEEAC2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54FEC7A-33DE-4166-A4B6-29B28518D84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8AE0D2B-4D67-4151-8834-AEB988BC415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3DA3731-0ED4-4C7F-951B-FFD2FC602C68}"/>
              </a:ext>
            </a:extLst>
          </p:cNvPr>
          <p:cNvGrpSpPr/>
          <p:nvPr/>
        </p:nvGrpSpPr>
        <p:grpSpPr>
          <a:xfrm>
            <a:off x="6421651" y="2622687"/>
            <a:ext cx="2021029" cy="551054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B8ACC48-B09F-4BEC-8473-0A38E5F4D78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4DA9475-FCB6-4616-8E09-DC592F03F99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43C7473-475F-426F-BB2B-52639B5C90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DC120A74-B71B-48F9-9757-915133D092B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5B098FB-AE96-4256-89EF-1F2BC5CBE9B1}"/>
              </a:ext>
            </a:extLst>
          </p:cNvPr>
          <p:cNvGrpSpPr/>
          <p:nvPr/>
        </p:nvGrpSpPr>
        <p:grpSpPr>
          <a:xfrm>
            <a:off x="6421651" y="1843843"/>
            <a:ext cx="2021029" cy="551054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F08B92F-299A-4129-8F2E-B652CB5101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80F7579-8628-4AD8-A2CC-03CE348B2F5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8E4A6E1-D796-413B-9179-F2C23E75AB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C2DA7DA-575D-4021-BFA9-FAEAB84EC10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4F3868B-6EBA-483C-9889-024A6A1B4264}"/>
              </a:ext>
            </a:extLst>
          </p:cNvPr>
          <p:cNvGrpSpPr/>
          <p:nvPr/>
        </p:nvGrpSpPr>
        <p:grpSpPr>
          <a:xfrm>
            <a:off x="6421651" y="4157403"/>
            <a:ext cx="2021029" cy="739056"/>
            <a:chOff x="5938157" y="1835974"/>
            <a:chExt cx="2569464" cy="73905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A67B6AD-99DF-48D3-B742-8B9C2A8FCD6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985E5E-F3F0-43CD-9E68-F017E67D3B46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F742B3C-85E6-4804-B8FA-713235239BF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72ADDA6-E2D1-47E0-A7BB-540C7A28A3F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F63464A-FE8B-4740-9718-D843644316BA}"/>
              </a:ext>
            </a:extLst>
          </p:cNvPr>
          <p:cNvGrpSpPr/>
          <p:nvPr/>
        </p:nvGrpSpPr>
        <p:grpSpPr>
          <a:xfrm>
            <a:off x="8732751" y="4157403"/>
            <a:ext cx="2021029" cy="739056"/>
            <a:chOff x="5938157" y="1835974"/>
            <a:chExt cx="2569464" cy="73905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AB0C045-A22C-45D5-99DB-D6A72426533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B07FC47-92EC-4E56-8E23-511A3D5DCBF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288048D-A90B-4C6A-8EE7-3B8BCE8F9B8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9853116-97A0-4CBC-A8F2-3017BE7C9F7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4F730CE-F935-44DD-8DF2-ECADE75B2B2E}"/>
              </a:ext>
            </a:extLst>
          </p:cNvPr>
          <p:cNvGrpSpPr/>
          <p:nvPr/>
        </p:nvGrpSpPr>
        <p:grpSpPr>
          <a:xfrm>
            <a:off x="7123643" y="5227120"/>
            <a:ext cx="2021029" cy="551054"/>
            <a:chOff x="5938157" y="2023976"/>
            <a:chExt cx="2569464" cy="551054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F8AE652-6FEE-497F-850D-9E93A2F3130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003A190-C0D1-40AD-ACA1-50BD3221735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5528980-15AD-4D47-B1DB-6D06C6A8FB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075DC59A-763F-43C0-AE71-CFFE6E33DB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8AE1F8-C4D0-4341-B23F-9E802D2D590C}"/>
              </a:ext>
            </a:extLst>
          </p:cNvPr>
          <p:cNvGrpSpPr/>
          <p:nvPr/>
        </p:nvGrpSpPr>
        <p:grpSpPr>
          <a:xfrm>
            <a:off x="1176447" y="2249743"/>
            <a:ext cx="2021029" cy="551054"/>
            <a:chOff x="5938157" y="2023976"/>
            <a:chExt cx="2569464" cy="5510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A362FE2-F6CF-4D05-B87A-AFCECADD2B0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DCD76B-EEAB-4E3A-9B34-A0E24734835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5E5E4B-EA83-4153-B7B5-FA0DB0A6248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D91D335-7B5A-47CF-A990-618DB5A81D1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3576D0-9074-423F-96F4-BE2126FB5A26}"/>
              </a:ext>
            </a:extLst>
          </p:cNvPr>
          <p:cNvGrpSpPr/>
          <p:nvPr/>
        </p:nvGrpSpPr>
        <p:grpSpPr>
          <a:xfrm>
            <a:off x="8923414" y="5035074"/>
            <a:ext cx="2021029" cy="551054"/>
            <a:chOff x="5938157" y="2023976"/>
            <a:chExt cx="2569464" cy="55105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F6ABC91B-A2CF-4A74-9569-B5E07956252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noProof="1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00666B0-2052-4E68-B29D-E655708C50B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FB9B72BB-0EA0-4145-BB40-7A0A2491CCB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8C66115-E749-48B1-B8A9-F9515C5CE68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1"/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09A5676-A492-4AF1-9E6B-B0DB2ABDC2FA}"/>
              </a:ext>
            </a:extLst>
          </p:cNvPr>
          <p:cNvGrpSpPr/>
          <p:nvPr/>
        </p:nvGrpSpPr>
        <p:grpSpPr>
          <a:xfrm>
            <a:off x="8700512" y="2128253"/>
            <a:ext cx="2021029" cy="828413"/>
            <a:chOff x="5938157" y="1835974"/>
            <a:chExt cx="2569464" cy="739056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658902F-8DF0-48CF-B39E-3141AC70871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9168284-04BF-47D1-8EA4-247C5A9C0A81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AF422768-D81E-4B9A-8667-0AA325A3EBA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</a:t>
                </a:r>
                <a:endParaRPr lang="en-US" sz="12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E42DB0C8-BCEC-4D6B-8A57-1A37F9DF591D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A82B103-F052-422E-9E6A-F74B678CF2BE}"/>
              </a:ext>
            </a:extLst>
          </p:cNvPr>
          <p:cNvGrpSpPr/>
          <p:nvPr/>
        </p:nvGrpSpPr>
        <p:grpSpPr>
          <a:xfrm>
            <a:off x="2493432" y="4066151"/>
            <a:ext cx="2021029" cy="739056"/>
            <a:chOff x="5938157" y="1835974"/>
            <a:chExt cx="2569464" cy="739056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234BADD-6779-409D-BABA-CCC152A79D9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D00D6BE-26BA-4AA8-A8CE-303B746889C2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77A04521-327A-4D78-9B74-D5A339D3229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BCCA875-7CE7-4AE4-AF72-6DBCD1FD053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4P Marketing Mix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979712" y="1271872"/>
            <a:ext cx="5048469" cy="22413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Product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6163819" y="1271872"/>
            <a:ext cx="5056670" cy="22413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Price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6163819" y="3648817"/>
            <a:ext cx="5056670" cy="2245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ysClr val="windowText" lastClr="000000"/>
                </a:solidFill>
              </a:rPr>
              <a:t>Promotion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979712" y="3648817"/>
            <a:ext cx="5048469" cy="22456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Place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EA26DF7-0DC2-427B-B821-297DF59AF68E}"/>
              </a:ext>
            </a:extLst>
          </p:cNvPr>
          <p:cNvGrpSpPr/>
          <p:nvPr/>
        </p:nvGrpSpPr>
        <p:grpSpPr>
          <a:xfrm>
            <a:off x="3394211" y="1824844"/>
            <a:ext cx="2021029" cy="739056"/>
            <a:chOff x="5938157" y="1835974"/>
            <a:chExt cx="2569464" cy="73905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6F60037-61D5-4D82-B488-9D467ACC70C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09A6389-E442-4828-8C18-10B13D85E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B6B3EEA-0DFF-435A-A1F4-B76C10B74B6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B5C36AC-DFE8-4AEE-A851-105DD4E8C18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8B89A0-ACBE-481C-9A7E-5A2F027D619E}"/>
              </a:ext>
            </a:extLst>
          </p:cNvPr>
          <p:cNvGrpSpPr/>
          <p:nvPr/>
        </p:nvGrpSpPr>
        <p:grpSpPr>
          <a:xfrm>
            <a:off x="1176448" y="1643318"/>
            <a:ext cx="2021029" cy="551054"/>
            <a:chOff x="5938157" y="2023976"/>
            <a:chExt cx="2569464" cy="55105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7DE424-9D05-4360-BD8D-38C717A8876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2D1E44-CB31-4BF1-A1E2-ECF1DF770AA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8A203B-9A80-4E1D-B7EE-A4C0B66CA4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D0F5A19-AF3F-4D50-B633-969885E588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6A4F8A-9C8E-4849-84CB-20B51AA15AEC}"/>
              </a:ext>
            </a:extLst>
          </p:cNvPr>
          <p:cNvGrpSpPr/>
          <p:nvPr/>
        </p:nvGrpSpPr>
        <p:grpSpPr>
          <a:xfrm>
            <a:off x="3394211" y="2653257"/>
            <a:ext cx="2021029" cy="551054"/>
            <a:chOff x="5938157" y="2023976"/>
            <a:chExt cx="2569464" cy="55105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8AA7A36-EC4D-4240-8A75-4656946017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36F6D8B-D29C-47CB-875D-046FE89C552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A2AA912-339F-42CE-AB70-F1ACB3178F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9A8B840-0FAA-4DFD-8B8D-02D1A51F34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0925C54-A466-47E2-841E-4EAEA1878B8D}"/>
              </a:ext>
            </a:extLst>
          </p:cNvPr>
          <p:cNvGrpSpPr/>
          <p:nvPr/>
        </p:nvGrpSpPr>
        <p:grpSpPr>
          <a:xfrm>
            <a:off x="1176447" y="5047498"/>
            <a:ext cx="2021029" cy="551054"/>
            <a:chOff x="5938157" y="2023976"/>
            <a:chExt cx="2569464" cy="55105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58DFD66-7E8A-403C-96D2-0000C5F6D3C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17789BB-605B-4F1C-8CF6-9C8BBE0AC5E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DFFC34A-9CF1-47B3-8729-8A1ABDB76E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C84DBED-188B-4BBD-9A13-21EFD4E1EE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D1A873-5753-41FE-AB0B-910EFCF6F5EF}"/>
              </a:ext>
            </a:extLst>
          </p:cNvPr>
          <p:cNvGrpSpPr/>
          <p:nvPr/>
        </p:nvGrpSpPr>
        <p:grpSpPr>
          <a:xfrm>
            <a:off x="3690386" y="5047498"/>
            <a:ext cx="2021029" cy="551054"/>
            <a:chOff x="5938157" y="2023976"/>
            <a:chExt cx="2569464" cy="551054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52F5790-CC12-4434-BBDC-F4BE9CAAC0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6251666-8CEA-434F-B045-037E7DEEAC2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54FEC7A-33DE-4166-A4B6-29B28518D84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8AE0D2B-4D67-4151-8834-AEB988BC415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3DA3731-0ED4-4C7F-951B-FFD2FC602C68}"/>
              </a:ext>
            </a:extLst>
          </p:cNvPr>
          <p:cNvGrpSpPr/>
          <p:nvPr/>
        </p:nvGrpSpPr>
        <p:grpSpPr>
          <a:xfrm>
            <a:off x="6421651" y="2622687"/>
            <a:ext cx="2021029" cy="551054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B8ACC48-B09F-4BEC-8473-0A38E5F4D78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4DA9475-FCB6-4616-8E09-DC592F03F99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43C7473-475F-426F-BB2B-52639B5C90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DC120A74-B71B-48F9-9757-915133D092B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5B098FB-AE96-4256-89EF-1F2BC5CBE9B1}"/>
              </a:ext>
            </a:extLst>
          </p:cNvPr>
          <p:cNvGrpSpPr/>
          <p:nvPr/>
        </p:nvGrpSpPr>
        <p:grpSpPr>
          <a:xfrm>
            <a:off x="6421651" y="1843843"/>
            <a:ext cx="2021029" cy="551054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F08B92F-299A-4129-8F2E-B652CB5101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80F7579-8628-4AD8-A2CC-03CE348B2F5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8E4A6E1-D796-413B-9179-F2C23E75AB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C2DA7DA-575D-4021-BFA9-FAEAB84EC10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4F3868B-6EBA-483C-9889-024A6A1B4264}"/>
              </a:ext>
            </a:extLst>
          </p:cNvPr>
          <p:cNvGrpSpPr/>
          <p:nvPr/>
        </p:nvGrpSpPr>
        <p:grpSpPr>
          <a:xfrm>
            <a:off x="6421651" y="4157403"/>
            <a:ext cx="2021029" cy="739056"/>
            <a:chOff x="5938157" y="1835974"/>
            <a:chExt cx="2569464" cy="73905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A67B6AD-99DF-48D3-B742-8B9C2A8FCD6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985E5E-F3F0-43CD-9E68-F017E67D3B46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F742B3C-85E6-4804-B8FA-713235239BF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72ADDA6-E2D1-47E0-A7BB-540C7A28A3F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F63464A-FE8B-4740-9718-D843644316BA}"/>
              </a:ext>
            </a:extLst>
          </p:cNvPr>
          <p:cNvGrpSpPr/>
          <p:nvPr/>
        </p:nvGrpSpPr>
        <p:grpSpPr>
          <a:xfrm>
            <a:off x="8732751" y="4157403"/>
            <a:ext cx="2021029" cy="739056"/>
            <a:chOff x="5938157" y="1835974"/>
            <a:chExt cx="2569464" cy="73905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AB0C045-A22C-45D5-99DB-D6A72426533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B07FC47-92EC-4E56-8E23-511A3D5DCBF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288048D-A90B-4C6A-8EE7-3B8BCE8F9B8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9853116-97A0-4CBC-A8F2-3017BE7C9F7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4F730CE-F935-44DD-8DF2-ECADE75B2B2E}"/>
              </a:ext>
            </a:extLst>
          </p:cNvPr>
          <p:cNvGrpSpPr/>
          <p:nvPr/>
        </p:nvGrpSpPr>
        <p:grpSpPr>
          <a:xfrm>
            <a:off x="7123643" y="5227120"/>
            <a:ext cx="2021029" cy="551054"/>
            <a:chOff x="5938157" y="2023976"/>
            <a:chExt cx="2569464" cy="551054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F8AE652-6FEE-497F-850D-9E93A2F3130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003A190-C0D1-40AD-ACA1-50BD3221735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5528980-15AD-4D47-B1DB-6D06C6A8FB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075DC59A-763F-43C0-AE71-CFFE6E33DB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8AE1F8-C4D0-4341-B23F-9E802D2D590C}"/>
              </a:ext>
            </a:extLst>
          </p:cNvPr>
          <p:cNvGrpSpPr/>
          <p:nvPr/>
        </p:nvGrpSpPr>
        <p:grpSpPr>
          <a:xfrm>
            <a:off x="1176447" y="2249743"/>
            <a:ext cx="2021029" cy="551054"/>
            <a:chOff x="5938157" y="2023976"/>
            <a:chExt cx="2569464" cy="5510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A362FE2-F6CF-4D05-B87A-AFCECADD2B0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DCD76B-EEAB-4E3A-9B34-A0E24734835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5E5E4B-EA83-4153-B7B5-FA0DB0A6248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D91D335-7B5A-47CF-A990-618DB5A81D1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3576D0-9074-423F-96F4-BE2126FB5A26}"/>
              </a:ext>
            </a:extLst>
          </p:cNvPr>
          <p:cNvGrpSpPr/>
          <p:nvPr/>
        </p:nvGrpSpPr>
        <p:grpSpPr>
          <a:xfrm>
            <a:off x="8923414" y="5035074"/>
            <a:ext cx="2021029" cy="551054"/>
            <a:chOff x="5938157" y="2023976"/>
            <a:chExt cx="2569464" cy="55105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F6ABC91B-A2CF-4A74-9569-B5E07956252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noProof="1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00666B0-2052-4E68-B29D-E655708C50B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FB9B72BB-0EA0-4145-BB40-7A0A2491CCB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8C66115-E749-48B1-B8A9-F9515C5CE68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1"/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09A5676-A492-4AF1-9E6B-B0DB2ABDC2FA}"/>
              </a:ext>
            </a:extLst>
          </p:cNvPr>
          <p:cNvGrpSpPr/>
          <p:nvPr/>
        </p:nvGrpSpPr>
        <p:grpSpPr>
          <a:xfrm>
            <a:off x="8700512" y="2128253"/>
            <a:ext cx="2021029" cy="828413"/>
            <a:chOff x="5938157" y="1835974"/>
            <a:chExt cx="2569464" cy="739056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658902F-8DF0-48CF-B39E-3141AC70871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1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9168284-04BF-47D1-8EA4-247C5A9C0A81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AF422768-D81E-4B9A-8667-0AA325A3EBA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</a:t>
                </a:r>
                <a:endParaRPr lang="en-US" sz="12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E42DB0C8-BCEC-4D6B-8A57-1A37F9DF591D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1"/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A82B103-F052-422E-9E6A-F74B678CF2BE}"/>
              </a:ext>
            </a:extLst>
          </p:cNvPr>
          <p:cNvGrpSpPr/>
          <p:nvPr/>
        </p:nvGrpSpPr>
        <p:grpSpPr>
          <a:xfrm>
            <a:off x="2493432" y="4066151"/>
            <a:ext cx="2021029" cy="739056"/>
            <a:chOff x="5938157" y="1835974"/>
            <a:chExt cx="2569464" cy="739056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234BADD-6779-409D-BABA-CCC152A79D9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D00D6BE-26BA-4AA8-A8CE-303B746889C2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77A04521-327A-4D78-9B74-D5A339D3229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BCCA875-7CE7-4AE4-AF72-6DBCD1FD053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2932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173</Words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4P Marketing Mix – Slide Template</vt:lpstr>
      <vt:lpstr>4P Marketing Mix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4P Marketing Mix</dc:title>
  <dc:creator>PresentationGO.com</dc:creator>
  <dc:description>© Copyright PresentationGO.com</dc:description>
  <dcterms:created xsi:type="dcterms:W3CDTF">2014-11-26T05:14:11Z</dcterms:created>
  <dcterms:modified xsi:type="dcterms:W3CDTF">2020-04-06T18:55:23Z</dcterms:modified>
  <cp:category>Charts &amp; Diagrams</cp:category>
</cp:coreProperties>
</file>