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50" d="100"/>
          <a:sy n="50" d="100"/>
        </p:scale>
        <p:origin x="726" y="20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585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4P Marketing Mix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22D43C-FB8D-4EA2-B259-A72786D461B8}"/>
              </a:ext>
            </a:extLst>
          </p:cNvPr>
          <p:cNvSpPr/>
          <p:nvPr/>
        </p:nvSpPr>
        <p:spPr>
          <a:xfrm>
            <a:off x="730581" y="1297575"/>
            <a:ext cx="3794760" cy="21945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Product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F264F1-5526-4A62-9643-D20417380748}"/>
              </a:ext>
            </a:extLst>
          </p:cNvPr>
          <p:cNvSpPr/>
          <p:nvPr/>
        </p:nvSpPr>
        <p:spPr>
          <a:xfrm>
            <a:off x="4618660" y="1297575"/>
            <a:ext cx="3794760" cy="2194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>
                <a:solidFill>
                  <a:schemeClr val="bg1"/>
                </a:solidFill>
              </a:rPr>
              <a:t>Price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BBF7D-733F-4556-AEB6-FDEFFE7CD129}"/>
              </a:ext>
            </a:extLst>
          </p:cNvPr>
          <p:cNvSpPr/>
          <p:nvPr/>
        </p:nvSpPr>
        <p:spPr>
          <a:xfrm>
            <a:off x="4618660" y="3593863"/>
            <a:ext cx="3794760" cy="21945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Promotion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E93473-BE02-45AC-8023-286B4B8BB638}"/>
              </a:ext>
            </a:extLst>
          </p:cNvPr>
          <p:cNvSpPr/>
          <p:nvPr/>
        </p:nvSpPr>
        <p:spPr>
          <a:xfrm>
            <a:off x="730581" y="3593863"/>
            <a:ext cx="3794760" cy="21945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Place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FEB663F0-BA66-4EEA-B01B-9453E13F1558}"/>
              </a:ext>
            </a:extLst>
          </p:cNvPr>
          <p:cNvGrpSpPr/>
          <p:nvPr/>
        </p:nvGrpSpPr>
        <p:grpSpPr>
          <a:xfrm>
            <a:off x="2794945" y="1736982"/>
            <a:ext cx="1515772" cy="701273"/>
            <a:chOff x="5938157" y="1835974"/>
            <a:chExt cx="2569464" cy="739056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C704362B-F17E-4B82-9FAC-EE6E6F9E072B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1" cap="all" noProof="1"/>
            </a:p>
          </p:txBody>
        </p: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CC4FACBD-DA80-4A41-BC2C-8B4F29007642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6CB61C79-217B-47F3-BB80-B3AD29C428BC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5316431A-D9DB-4A2B-903B-06779B4500FA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b="1" cap="all" noProof="1"/>
              </a:p>
            </p:txBody>
          </p:sp>
        </p:grp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0907EF5C-6690-4A42-A1D5-7FAA25210E81}"/>
              </a:ext>
            </a:extLst>
          </p:cNvPr>
          <p:cNvGrpSpPr/>
          <p:nvPr/>
        </p:nvGrpSpPr>
        <p:grpSpPr>
          <a:xfrm>
            <a:off x="1022335" y="1736982"/>
            <a:ext cx="1515772" cy="522883"/>
            <a:chOff x="5938157" y="2023976"/>
            <a:chExt cx="2569464" cy="551054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6B7F619-80A1-4614-A5B5-B2E910D7CBB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1" cap="all" noProof="1"/>
            </a:p>
          </p:txBody>
        </p: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4E0E1B61-A310-4A83-B850-D450AF19D322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CA926276-CDE7-4E53-96F0-0FDD2CB65C7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792DF812-3E73-42B0-8E18-AA2638926FF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b="1" cap="all" noProof="1"/>
              </a:p>
            </p:txBody>
          </p:sp>
        </p:grp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E5B2E6C5-DC97-4583-B715-879D142A7D35}"/>
              </a:ext>
            </a:extLst>
          </p:cNvPr>
          <p:cNvGrpSpPr/>
          <p:nvPr/>
        </p:nvGrpSpPr>
        <p:grpSpPr>
          <a:xfrm>
            <a:off x="2794945" y="4903365"/>
            <a:ext cx="1515772" cy="522883"/>
            <a:chOff x="5938157" y="2023976"/>
            <a:chExt cx="2569464" cy="551054"/>
          </a:xfrm>
        </p:grpSpPr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27122F71-FD34-4AF2-8F5F-3C630B8414B8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E31F38D3-81CD-4DD6-82CA-E4201DC34ABF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E1A0D003-F160-45DD-81D0-F1C22EB6AA6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F402C585-91C3-4B48-AF9C-BE2CB2C7B13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AADEDE7B-4DB7-4AB7-AA25-BB94B314A288}"/>
              </a:ext>
            </a:extLst>
          </p:cNvPr>
          <p:cNvGrpSpPr/>
          <p:nvPr/>
        </p:nvGrpSpPr>
        <p:grpSpPr>
          <a:xfrm>
            <a:off x="1022335" y="4903366"/>
            <a:ext cx="1515772" cy="522883"/>
            <a:chOff x="5938157" y="2023976"/>
            <a:chExt cx="2569464" cy="551054"/>
          </a:xfrm>
        </p:grpSpPr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1A475180-C3F4-4539-8AE4-2CA164326B59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D70C2BFE-E185-4E80-82BE-DAA4CD03B41B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EF42B5F5-9A3C-4F09-9C7A-37601A85C9F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D4EEE340-6AFE-4166-9162-DA998CAE8F8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E4E0C254-5354-459B-B656-A59E6A90437A}"/>
              </a:ext>
            </a:extLst>
          </p:cNvPr>
          <p:cNvGrpSpPr/>
          <p:nvPr/>
        </p:nvGrpSpPr>
        <p:grpSpPr>
          <a:xfrm>
            <a:off x="4906949" y="2573281"/>
            <a:ext cx="1515772" cy="522883"/>
            <a:chOff x="5938157" y="2023976"/>
            <a:chExt cx="2569464" cy="551054"/>
          </a:xfrm>
        </p:grpSpPr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429B824C-1279-4F38-B896-6AA1E0BD183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F4E3DE07-13F3-4012-9039-08C3E1B22D77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10D93638-F44B-409E-A416-69808F57811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8EE50F8D-B8D4-447B-A854-A68A173143F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5A1C9C6C-9287-4B43-86FE-88CCF7145A4A}"/>
              </a:ext>
            </a:extLst>
          </p:cNvPr>
          <p:cNvGrpSpPr/>
          <p:nvPr/>
        </p:nvGrpSpPr>
        <p:grpSpPr>
          <a:xfrm>
            <a:off x="4906949" y="1837031"/>
            <a:ext cx="1515772" cy="522883"/>
            <a:chOff x="5938157" y="2023976"/>
            <a:chExt cx="2569464" cy="551054"/>
          </a:xfrm>
        </p:grpSpPr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719FFF1D-3FC4-40A3-B006-249E37CE401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1" cap="all" noProof="1"/>
            </a:p>
          </p:txBody>
        </p: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94B3B1CA-17AA-4831-AA8F-2AC76269D368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F726490F-AED2-4205-AE33-FE1BC3508D9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A17CFC31-B98F-41B4-BC2A-2C86837723F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b="1" cap="all" noProof="1"/>
              </a:p>
            </p:txBody>
          </p:sp>
        </p:grp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B89D552A-C493-4836-9DF2-B914EE90F974}"/>
              </a:ext>
            </a:extLst>
          </p:cNvPr>
          <p:cNvGrpSpPr/>
          <p:nvPr/>
        </p:nvGrpSpPr>
        <p:grpSpPr>
          <a:xfrm>
            <a:off x="4906949" y="4068404"/>
            <a:ext cx="1515772" cy="701273"/>
            <a:chOff x="5938157" y="1835974"/>
            <a:chExt cx="2569464" cy="739056"/>
          </a:xfrm>
        </p:grpSpPr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BE93B249-43CC-48E0-BEEB-35AED11BC3D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02B07D29-4761-4CAE-8200-CD2D30E7C885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DCFAA450-D57D-4573-A8B4-822CCCFC6207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EC745AA6-CC08-4541-BB65-AB16B657BF38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1A5D484A-B12B-41E6-8133-57BFEB1408D7}"/>
              </a:ext>
            </a:extLst>
          </p:cNvPr>
          <p:cNvGrpSpPr/>
          <p:nvPr/>
        </p:nvGrpSpPr>
        <p:grpSpPr>
          <a:xfrm>
            <a:off x="6711010" y="4068404"/>
            <a:ext cx="1515772" cy="701273"/>
            <a:chOff x="5938157" y="1835974"/>
            <a:chExt cx="2569464" cy="739056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5943410E-2CDC-4A69-AAE7-0876BF98D9B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DDF44BD4-F134-477D-8D2D-668BC5B2EA84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F10A496B-31CA-4F8A-91E0-08AE2FFE4508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94853400-1D06-4F7E-835C-4973CC07A820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94AD2004-DB70-4305-8A41-010F2A7BB81C}"/>
              </a:ext>
            </a:extLst>
          </p:cNvPr>
          <p:cNvGrpSpPr/>
          <p:nvPr/>
        </p:nvGrpSpPr>
        <p:grpSpPr>
          <a:xfrm>
            <a:off x="5284020" y="5114685"/>
            <a:ext cx="1515772" cy="522883"/>
            <a:chOff x="5938157" y="2023976"/>
            <a:chExt cx="2569464" cy="551054"/>
          </a:xfrm>
        </p:grpSpPr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86F10AE7-14F1-4BC4-BC3B-A92013C6D4F5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53643DE4-50DE-4E47-B403-0BF2D4667AD3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00081F4F-DF36-4E3C-BF3A-9B9F6A16537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68AC2A27-83FF-478A-AAA9-226EB1AFAD4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42A7668E-881C-418C-A8DA-7D4052D2885D}"/>
              </a:ext>
            </a:extLst>
          </p:cNvPr>
          <p:cNvGrpSpPr/>
          <p:nvPr/>
        </p:nvGrpSpPr>
        <p:grpSpPr>
          <a:xfrm>
            <a:off x="1022335" y="2379748"/>
            <a:ext cx="1515772" cy="522883"/>
            <a:chOff x="5938157" y="2023976"/>
            <a:chExt cx="2569464" cy="551054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BBFD52DD-109E-42D1-8144-D96AB8F814B5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263F415F-9083-4A3C-AA65-E1913C9AA855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FBE4A830-5BC3-4494-B4DA-3CA1A2A70DD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A772C05C-CB2C-4AB0-849E-80825501CBC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8082FC6-3B2A-4816-BF45-BBF67F81A8D5}"/>
              </a:ext>
            </a:extLst>
          </p:cNvPr>
          <p:cNvGrpSpPr/>
          <p:nvPr/>
        </p:nvGrpSpPr>
        <p:grpSpPr>
          <a:xfrm>
            <a:off x="6711010" y="2165338"/>
            <a:ext cx="1515772" cy="621310"/>
            <a:chOff x="5938157" y="1835974"/>
            <a:chExt cx="2569464" cy="739056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1B32E4F5-C696-48EA-AA43-810BF95A8F5D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noProof="1"/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B537452C-C267-4697-A5DC-C3086BBC8F0E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F407F0CB-6B46-4C53-92B7-DCACC9142494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</a:t>
                </a:r>
                <a:endParaRPr lang="en-US" sz="900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B28235E7-F28D-4F6F-90B7-4BD8F1AC1A0C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noProof="1"/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05FC038-89F6-4575-8DED-380FB0D36FDB}"/>
              </a:ext>
            </a:extLst>
          </p:cNvPr>
          <p:cNvGrpSpPr/>
          <p:nvPr/>
        </p:nvGrpSpPr>
        <p:grpSpPr>
          <a:xfrm>
            <a:off x="6684911" y="5012957"/>
            <a:ext cx="1515772" cy="413291"/>
            <a:chOff x="5938157" y="2023976"/>
            <a:chExt cx="2569464" cy="551054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4EA6BF4F-FCBC-4565-A8C3-3F9160106803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cap="all" noProof="1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05565A84-73A1-455B-834E-106C808041E7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F0B93AC6-BD14-4AF8-8076-79F1393C9D0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cap="all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4EB96F28-7F6D-476A-9292-41928BFB67E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cap="all" noProof="1"/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3B0E492-5B43-4A64-B6B5-BA5B4B015273}"/>
              </a:ext>
            </a:extLst>
          </p:cNvPr>
          <p:cNvGrpSpPr/>
          <p:nvPr/>
        </p:nvGrpSpPr>
        <p:grpSpPr>
          <a:xfrm>
            <a:off x="1870075" y="4068404"/>
            <a:ext cx="1515772" cy="554292"/>
            <a:chOff x="5938157" y="1835974"/>
            <a:chExt cx="2569464" cy="739056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B5A17B25-C96D-4CAB-9F40-F90A499F6DDD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1" cap="all" noProof="1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2B298A0C-36C3-4A7B-AC03-14CF4B41493A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A7D4EBBA-9FDE-4A01-98DF-965A4640154E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FE0FD988-ABE7-4BB7-9514-04D9F7EBBE1F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b="1" cap="all" noProof="1"/>
              </a:p>
            </p:txBody>
          </p: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CB842B8-B7BD-4748-A32E-8AEA59251ACF}"/>
              </a:ext>
            </a:extLst>
          </p:cNvPr>
          <p:cNvGrpSpPr/>
          <p:nvPr/>
        </p:nvGrpSpPr>
        <p:grpSpPr>
          <a:xfrm>
            <a:off x="2794945" y="2657977"/>
            <a:ext cx="1515772" cy="522883"/>
            <a:chOff x="5938157" y="2023976"/>
            <a:chExt cx="2569464" cy="551054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0761F88D-F796-46F8-8E66-DA2A8DFCEE4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E0B8A0D5-4A08-4325-BECD-BFC7CB361DEF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721706E3-EB53-4DBE-B54A-5771900455D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93665A9F-7919-4EC7-89DA-DFE355E68E8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4P Marketing Mix – Slide Template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22D43C-FB8D-4EA2-B259-A72786D461B8}"/>
              </a:ext>
            </a:extLst>
          </p:cNvPr>
          <p:cNvSpPr/>
          <p:nvPr/>
        </p:nvSpPr>
        <p:spPr>
          <a:xfrm>
            <a:off x="730581" y="1297575"/>
            <a:ext cx="3794760" cy="219456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Product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F264F1-5526-4A62-9643-D20417380748}"/>
              </a:ext>
            </a:extLst>
          </p:cNvPr>
          <p:cNvSpPr/>
          <p:nvPr/>
        </p:nvSpPr>
        <p:spPr>
          <a:xfrm>
            <a:off x="4618660" y="1297575"/>
            <a:ext cx="3794760" cy="21945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>
                <a:solidFill>
                  <a:schemeClr val="bg1"/>
                </a:solidFill>
              </a:rPr>
              <a:t>Price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ACBBF7D-733F-4556-AEB6-FDEFFE7CD129}"/>
              </a:ext>
            </a:extLst>
          </p:cNvPr>
          <p:cNvSpPr/>
          <p:nvPr/>
        </p:nvSpPr>
        <p:spPr>
          <a:xfrm>
            <a:off x="4618660" y="3593863"/>
            <a:ext cx="3794760" cy="219456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Promotion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3E93473-BE02-45AC-8023-286B4B8BB638}"/>
              </a:ext>
            </a:extLst>
          </p:cNvPr>
          <p:cNvSpPr/>
          <p:nvPr/>
        </p:nvSpPr>
        <p:spPr>
          <a:xfrm>
            <a:off x="730581" y="3593863"/>
            <a:ext cx="3794760" cy="21945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4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Place</a:t>
            </a: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FEB663F0-BA66-4EEA-B01B-9453E13F1558}"/>
              </a:ext>
            </a:extLst>
          </p:cNvPr>
          <p:cNvGrpSpPr/>
          <p:nvPr/>
        </p:nvGrpSpPr>
        <p:grpSpPr>
          <a:xfrm>
            <a:off x="2794945" y="1736982"/>
            <a:ext cx="1515772" cy="701273"/>
            <a:chOff x="5938157" y="1835974"/>
            <a:chExt cx="2569464" cy="739056"/>
          </a:xfrm>
        </p:grpSpPr>
        <p:sp>
          <p:nvSpPr>
            <p:cNvPr id="118" name="Rectangle 117">
              <a:extLst>
                <a:ext uri="{FF2B5EF4-FFF2-40B4-BE49-F238E27FC236}">
                  <a16:creationId xmlns:a16="http://schemas.microsoft.com/office/drawing/2014/main" id="{C704362B-F17E-4B82-9FAC-EE6E6F9E072B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1" cap="all" noProof="1"/>
            </a:p>
          </p:txBody>
        </p: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CC4FACBD-DA80-4A41-BC2C-8B4F29007642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20" name="Rectangle 119">
                <a:extLst>
                  <a:ext uri="{FF2B5EF4-FFF2-40B4-BE49-F238E27FC236}">
                    <a16:creationId xmlns:a16="http://schemas.microsoft.com/office/drawing/2014/main" id="{6CB61C79-217B-47F3-BB80-B3AD29C428BC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21" name="Rectangle 120">
                <a:extLst>
                  <a:ext uri="{FF2B5EF4-FFF2-40B4-BE49-F238E27FC236}">
                    <a16:creationId xmlns:a16="http://schemas.microsoft.com/office/drawing/2014/main" id="{5316431A-D9DB-4A2B-903B-06779B4500FA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b="1" cap="all" noProof="1"/>
              </a:p>
            </p:txBody>
          </p:sp>
        </p:grp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0907EF5C-6690-4A42-A1D5-7FAA25210E81}"/>
              </a:ext>
            </a:extLst>
          </p:cNvPr>
          <p:cNvGrpSpPr/>
          <p:nvPr/>
        </p:nvGrpSpPr>
        <p:grpSpPr>
          <a:xfrm>
            <a:off x="1022335" y="1736982"/>
            <a:ext cx="1515772" cy="522883"/>
            <a:chOff x="5938157" y="2023976"/>
            <a:chExt cx="2569464" cy="551054"/>
          </a:xfrm>
        </p:grpSpPr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id="{C6B7F619-80A1-4614-A5B5-B2E910D7CBB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1" cap="all" noProof="1"/>
            </a:p>
          </p:txBody>
        </p:sp>
        <p:grpSp>
          <p:nvGrpSpPr>
            <p:cNvPr id="124" name="Group 123">
              <a:extLst>
                <a:ext uri="{FF2B5EF4-FFF2-40B4-BE49-F238E27FC236}">
                  <a16:creationId xmlns:a16="http://schemas.microsoft.com/office/drawing/2014/main" id="{4E0E1B61-A310-4A83-B850-D450AF19D322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25" name="Rectangle 124">
                <a:extLst>
                  <a:ext uri="{FF2B5EF4-FFF2-40B4-BE49-F238E27FC236}">
                    <a16:creationId xmlns:a16="http://schemas.microsoft.com/office/drawing/2014/main" id="{CA926276-CDE7-4E53-96F0-0FDD2CB65C7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26" name="Rectangle 125">
                <a:extLst>
                  <a:ext uri="{FF2B5EF4-FFF2-40B4-BE49-F238E27FC236}">
                    <a16:creationId xmlns:a16="http://schemas.microsoft.com/office/drawing/2014/main" id="{792DF812-3E73-42B0-8E18-AA2638926FF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b="1" cap="all" noProof="1"/>
              </a:p>
            </p:txBody>
          </p:sp>
        </p:grp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E5B2E6C5-DC97-4583-B715-879D142A7D35}"/>
              </a:ext>
            </a:extLst>
          </p:cNvPr>
          <p:cNvGrpSpPr/>
          <p:nvPr/>
        </p:nvGrpSpPr>
        <p:grpSpPr>
          <a:xfrm>
            <a:off x="2794945" y="4903365"/>
            <a:ext cx="1515772" cy="522883"/>
            <a:chOff x="5938157" y="2023976"/>
            <a:chExt cx="2569464" cy="551054"/>
          </a:xfrm>
        </p:grpSpPr>
        <p:sp>
          <p:nvSpPr>
            <p:cNvPr id="138" name="Rectangle 137">
              <a:extLst>
                <a:ext uri="{FF2B5EF4-FFF2-40B4-BE49-F238E27FC236}">
                  <a16:creationId xmlns:a16="http://schemas.microsoft.com/office/drawing/2014/main" id="{27122F71-FD34-4AF2-8F5F-3C630B8414B8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39" name="Group 138">
              <a:extLst>
                <a:ext uri="{FF2B5EF4-FFF2-40B4-BE49-F238E27FC236}">
                  <a16:creationId xmlns:a16="http://schemas.microsoft.com/office/drawing/2014/main" id="{E31F38D3-81CD-4DD6-82CA-E4201DC34ABF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id="{E1A0D003-F160-45DD-81D0-F1C22EB6AA6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41" name="Rectangle 140">
                <a:extLst>
                  <a:ext uri="{FF2B5EF4-FFF2-40B4-BE49-F238E27FC236}">
                    <a16:creationId xmlns:a16="http://schemas.microsoft.com/office/drawing/2014/main" id="{F402C585-91C3-4B48-AF9C-BE2CB2C7B13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id="{AADEDE7B-4DB7-4AB7-AA25-BB94B314A288}"/>
              </a:ext>
            </a:extLst>
          </p:cNvPr>
          <p:cNvGrpSpPr/>
          <p:nvPr/>
        </p:nvGrpSpPr>
        <p:grpSpPr>
          <a:xfrm>
            <a:off x="1022335" y="4903366"/>
            <a:ext cx="1515772" cy="522883"/>
            <a:chOff x="5938157" y="2023976"/>
            <a:chExt cx="2569464" cy="551054"/>
          </a:xfrm>
        </p:grpSpPr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id="{1A475180-C3F4-4539-8AE4-2CA164326B59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49" name="Group 148">
              <a:extLst>
                <a:ext uri="{FF2B5EF4-FFF2-40B4-BE49-F238E27FC236}">
                  <a16:creationId xmlns:a16="http://schemas.microsoft.com/office/drawing/2014/main" id="{D70C2BFE-E185-4E80-82BE-DAA4CD03B41B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50" name="Rectangle 149">
                <a:extLst>
                  <a:ext uri="{FF2B5EF4-FFF2-40B4-BE49-F238E27FC236}">
                    <a16:creationId xmlns:a16="http://schemas.microsoft.com/office/drawing/2014/main" id="{EF42B5F5-9A3C-4F09-9C7A-37601A85C9F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51" name="Rectangle 150">
                <a:extLst>
                  <a:ext uri="{FF2B5EF4-FFF2-40B4-BE49-F238E27FC236}">
                    <a16:creationId xmlns:a16="http://schemas.microsoft.com/office/drawing/2014/main" id="{D4EEE340-6AFE-4166-9162-DA998CAE8F8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id="{E4E0C254-5354-459B-B656-A59E6A90437A}"/>
              </a:ext>
            </a:extLst>
          </p:cNvPr>
          <p:cNvGrpSpPr/>
          <p:nvPr/>
        </p:nvGrpSpPr>
        <p:grpSpPr>
          <a:xfrm>
            <a:off x="4906949" y="2573281"/>
            <a:ext cx="1515772" cy="522883"/>
            <a:chOff x="5938157" y="2023976"/>
            <a:chExt cx="2569464" cy="551054"/>
          </a:xfrm>
        </p:grpSpPr>
        <p:sp>
          <p:nvSpPr>
            <p:cNvPr id="153" name="Rectangle 152">
              <a:extLst>
                <a:ext uri="{FF2B5EF4-FFF2-40B4-BE49-F238E27FC236}">
                  <a16:creationId xmlns:a16="http://schemas.microsoft.com/office/drawing/2014/main" id="{429B824C-1279-4F38-B896-6AA1E0BD183F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54" name="Group 153">
              <a:extLst>
                <a:ext uri="{FF2B5EF4-FFF2-40B4-BE49-F238E27FC236}">
                  <a16:creationId xmlns:a16="http://schemas.microsoft.com/office/drawing/2014/main" id="{F4E3DE07-13F3-4012-9039-08C3E1B22D77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55" name="Rectangle 154">
                <a:extLst>
                  <a:ext uri="{FF2B5EF4-FFF2-40B4-BE49-F238E27FC236}">
                    <a16:creationId xmlns:a16="http://schemas.microsoft.com/office/drawing/2014/main" id="{10D93638-F44B-409E-A416-69808F57811B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56" name="Rectangle 155">
                <a:extLst>
                  <a:ext uri="{FF2B5EF4-FFF2-40B4-BE49-F238E27FC236}">
                    <a16:creationId xmlns:a16="http://schemas.microsoft.com/office/drawing/2014/main" id="{8EE50F8D-B8D4-447B-A854-A68A173143F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5A1C9C6C-9287-4B43-86FE-88CCF7145A4A}"/>
              </a:ext>
            </a:extLst>
          </p:cNvPr>
          <p:cNvGrpSpPr/>
          <p:nvPr/>
        </p:nvGrpSpPr>
        <p:grpSpPr>
          <a:xfrm>
            <a:off x="4906949" y="1837031"/>
            <a:ext cx="1515772" cy="522883"/>
            <a:chOff x="5938157" y="2023976"/>
            <a:chExt cx="2569464" cy="551054"/>
          </a:xfrm>
        </p:grpSpPr>
        <p:sp>
          <p:nvSpPr>
            <p:cNvPr id="158" name="Rectangle 157">
              <a:extLst>
                <a:ext uri="{FF2B5EF4-FFF2-40B4-BE49-F238E27FC236}">
                  <a16:creationId xmlns:a16="http://schemas.microsoft.com/office/drawing/2014/main" id="{719FFF1D-3FC4-40A3-B006-249E37CE401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1" cap="all" noProof="1"/>
            </a:p>
          </p:txBody>
        </p:sp>
        <p:grpSp>
          <p:nvGrpSpPr>
            <p:cNvPr id="159" name="Group 158">
              <a:extLst>
                <a:ext uri="{FF2B5EF4-FFF2-40B4-BE49-F238E27FC236}">
                  <a16:creationId xmlns:a16="http://schemas.microsoft.com/office/drawing/2014/main" id="{94B3B1CA-17AA-4831-AA8F-2AC76269D368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60" name="Rectangle 159">
                <a:extLst>
                  <a:ext uri="{FF2B5EF4-FFF2-40B4-BE49-F238E27FC236}">
                    <a16:creationId xmlns:a16="http://schemas.microsoft.com/office/drawing/2014/main" id="{F726490F-AED2-4205-AE33-FE1BC3508D9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61" name="Rectangle 160">
                <a:extLst>
                  <a:ext uri="{FF2B5EF4-FFF2-40B4-BE49-F238E27FC236}">
                    <a16:creationId xmlns:a16="http://schemas.microsoft.com/office/drawing/2014/main" id="{A17CFC31-B98F-41B4-BC2A-2C86837723F5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b="1" cap="all" noProof="1"/>
              </a:p>
            </p:txBody>
          </p:sp>
        </p:grpSp>
      </p:grpSp>
      <p:grpSp>
        <p:nvGrpSpPr>
          <p:cNvPr id="162" name="Group 161">
            <a:extLst>
              <a:ext uri="{FF2B5EF4-FFF2-40B4-BE49-F238E27FC236}">
                <a16:creationId xmlns:a16="http://schemas.microsoft.com/office/drawing/2014/main" id="{B89D552A-C493-4836-9DF2-B914EE90F974}"/>
              </a:ext>
            </a:extLst>
          </p:cNvPr>
          <p:cNvGrpSpPr/>
          <p:nvPr/>
        </p:nvGrpSpPr>
        <p:grpSpPr>
          <a:xfrm>
            <a:off x="4906949" y="4068404"/>
            <a:ext cx="1515772" cy="701273"/>
            <a:chOff x="5938157" y="1835974"/>
            <a:chExt cx="2569464" cy="739056"/>
          </a:xfrm>
        </p:grpSpPr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BE93B249-43CC-48E0-BEEB-35AED11BC3D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64" name="Group 163">
              <a:extLst>
                <a:ext uri="{FF2B5EF4-FFF2-40B4-BE49-F238E27FC236}">
                  <a16:creationId xmlns:a16="http://schemas.microsoft.com/office/drawing/2014/main" id="{02B07D29-4761-4CAE-8200-CD2D30E7C885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DCFAA450-D57D-4573-A8B4-822CCCFC6207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EC745AA6-CC08-4541-BB65-AB16B657BF38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67" name="Group 166">
            <a:extLst>
              <a:ext uri="{FF2B5EF4-FFF2-40B4-BE49-F238E27FC236}">
                <a16:creationId xmlns:a16="http://schemas.microsoft.com/office/drawing/2014/main" id="{1A5D484A-B12B-41E6-8133-57BFEB1408D7}"/>
              </a:ext>
            </a:extLst>
          </p:cNvPr>
          <p:cNvGrpSpPr/>
          <p:nvPr/>
        </p:nvGrpSpPr>
        <p:grpSpPr>
          <a:xfrm>
            <a:off x="6711010" y="4068404"/>
            <a:ext cx="1515772" cy="701273"/>
            <a:chOff x="5938157" y="1835974"/>
            <a:chExt cx="2569464" cy="739056"/>
          </a:xfrm>
        </p:grpSpPr>
        <p:sp>
          <p:nvSpPr>
            <p:cNvPr id="168" name="Rectangle 167">
              <a:extLst>
                <a:ext uri="{FF2B5EF4-FFF2-40B4-BE49-F238E27FC236}">
                  <a16:creationId xmlns:a16="http://schemas.microsoft.com/office/drawing/2014/main" id="{5943410E-2CDC-4A69-AAE7-0876BF98D9BC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69" name="Group 168">
              <a:extLst>
                <a:ext uri="{FF2B5EF4-FFF2-40B4-BE49-F238E27FC236}">
                  <a16:creationId xmlns:a16="http://schemas.microsoft.com/office/drawing/2014/main" id="{DDF44BD4-F134-477D-8D2D-668BC5B2EA84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170" name="Rectangle 169">
                <a:extLst>
                  <a:ext uri="{FF2B5EF4-FFF2-40B4-BE49-F238E27FC236}">
                    <a16:creationId xmlns:a16="http://schemas.microsoft.com/office/drawing/2014/main" id="{F10A496B-31CA-4F8A-91E0-08AE2FFE4508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171" name="Rectangle 170">
                <a:extLst>
                  <a:ext uri="{FF2B5EF4-FFF2-40B4-BE49-F238E27FC236}">
                    <a16:creationId xmlns:a16="http://schemas.microsoft.com/office/drawing/2014/main" id="{94853400-1D06-4F7E-835C-4973CC07A820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94AD2004-DB70-4305-8A41-010F2A7BB81C}"/>
              </a:ext>
            </a:extLst>
          </p:cNvPr>
          <p:cNvGrpSpPr/>
          <p:nvPr/>
        </p:nvGrpSpPr>
        <p:grpSpPr>
          <a:xfrm>
            <a:off x="5284020" y="5114685"/>
            <a:ext cx="1515772" cy="522883"/>
            <a:chOff x="5938157" y="2023976"/>
            <a:chExt cx="2569464" cy="551054"/>
          </a:xfrm>
        </p:grpSpPr>
        <p:sp>
          <p:nvSpPr>
            <p:cNvPr id="173" name="Rectangle 172">
              <a:extLst>
                <a:ext uri="{FF2B5EF4-FFF2-40B4-BE49-F238E27FC236}">
                  <a16:creationId xmlns:a16="http://schemas.microsoft.com/office/drawing/2014/main" id="{86F10AE7-14F1-4BC4-BC3B-A92013C6D4F5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53643DE4-50DE-4E47-B403-0BF2D4667AD3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75" name="Rectangle 174">
                <a:extLst>
                  <a:ext uri="{FF2B5EF4-FFF2-40B4-BE49-F238E27FC236}">
                    <a16:creationId xmlns:a16="http://schemas.microsoft.com/office/drawing/2014/main" id="{00081F4F-DF36-4E3C-BF3A-9B9F6A16537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76" name="Rectangle 175">
                <a:extLst>
                  <a:ext uri="{FF2B5EF4-FFF2-40B4-BE49-F238E27FC236}">
                    <a16:creationId xmlns:a16="http://schemas.microsoft.com/office/drawing/2014/main" id="{68AC2A27-83FF-478A-AAA9-226EB1AFAD48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42A7668E-881C-418C-A8DA-7D4052D2885D}"/>
              </a:ext>
            </a:extLst>
          </p:cNvPr>
          <p:cNvGrpSpPr/>
          <p:nvPr/>
        </p:nvGrpSpPr>
        <p:grpSpPr>
          <a:xfrm>
            <a:off x="1022335" y="2379748"/>
            <a:ext cx="1515772" cy="522883"/>
            <a:chOff x="5938157" y="2023976"/>
            <a:chExt cx="2569464" cy="551054"/>
          </a:xfrm>
        </p:grpSpPr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id="{BBFD52DD-109E-42D1-8144-D96AB8F814B5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129" name="Group 128">
              <a:extLst>
                <a:ext uri="{FF2B5EF4-FFF2-40B4-BE49-F238E27FC236}">
                  <a16:creationId xmlns:a16="http://schemas.microsoft.com/office/drawing/2014/main" id="{263F415F-9083-4A3C-AA65-E1913C9AA855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130" name="Rectangle 129">
                <a:extLst>
                  <a:ext uri="{FF2B5EF4-FFF2-40B4-BE49-F238E27FC236}">
                    <a16:creationId xmlns:a16="http://schemas.microsoft.com/office/drawing/2014/main" id="{FBE4A830-5BC3-4494-B4DA-3CA1A2A70DDC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131" name="Rectangle 130">
                <a:extLst>
                  <a:ext uri="{FF2B5EF4-FFF2-40B4-BE49-F238E27FC236}">
                    <a16:creationId xmlns:a16="http://schemas.microsoft.com/office/drawing/2014/main" id="{A772C05C-CB2C-4AB0-849E-80825501CBCA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08082FC6-3B2A-4816-BF45-BBF67F81A8D5}"/>
              </a:ext>
            </a:extLst>
          </p:cNvPr>
          <p:cNvGrpSpPr/>
          <p:nvPr/>
        </p:nvGrpSpPr>
        <p:grpSpPr>
          <a:xfrm>
            <a:off x="6711010" y="2165338"/>
            <a:ext cx="1515772" cy="621310"/>
            <a:chOff x="5938157" y="1835974"/>
            <a:chExt cx="2569464" cy="739056"/>
          </a:xfrm>
        </p:grpSpPr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id="{1B32E4F5-C696-48EA-AA43-810BF95A8F5D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 noProof="1"/>
            </a:p>
          </p:txBody>
        </p:sp>
        <p:grpSp>
          <p:nvGrpSpPr>
            <p:cNvPr id="74" name="Group 73">
              <a:extLst>
                <a:ext uri="{FF2B5EF4-FFF2-40B4-BE49-F238E27FC236}">
                  <a16:creationId xmlns:a16="http://schemas.microsoft.com/office/drawing/2014/main" id="{B537452C-C267-4697-A5DC-C3086BBC8F0E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F407F0CB-6B46-4C53-92B7-DCACC9142494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</a:t>
                </a:r>
                <a:endParaRPr lang="en-US" sz="900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B28235E7-F28D-4F6F-90B7-4BD8F1AC1A0C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900" noProof="1"/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305FC038-89F6-4575-8DED-380FB0D36FDB}"/>
              </a:ext>
            </a:extLst>
          </p:cNvPr>
          <p:cNvGrpSpPr/>
          <p:nvPr/>
        </p:nvGrpSpPr>
        <p:grpSpPr>
          <a:xfrm>
            <a:off x="6684911" y="5012957"/>
            <a:ext cx="1515772" cy="413291"/>
            <a:chOff x="5938157" y="2023976"/>
            <a:chExt cx="2569464" cy="551054"/>
          </a:xfrm>
        </p:grpSpPr>
        <p:sp>
          <p:nvSpPr>
            <p:cNvPr id="78" name="Rectangle 77">
              <a:extLst>
                <a:ext uri="{FF2B5EF4-FFF2-40B4-BE49-F238E27FC236}">
                  <a16:creationId xmlns:a16="http://schemas.microsoft.com/office/drawing/2014/main" id="{4EA6BF4F-FCBC-4565-A8C3-3F9160106803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cap="all" noProof="1"/>
            </a:p>
          </p:txBody>
        </p:sp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05565A84-73A1-455B-834E-106C808041E7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F0B93AC6-BD14-4AF8-8076-79F1393C9D0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cap="all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81" name="Rectangle 80">
                <a:extLst>
                  <a:ext uri="{FF2B5EF4-FFF2-40B4-BE49-F238E27FC236}">
                    <a16:creationId xmlns:a16="http://schemas.microsoft.com/office/drawing/2014/main" id="{4EB96F28-7F6D-476A-9292-41928BFB67E0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cap="all" noProof="1"/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3B0E492-5B43-4A64-B6B5-BA5B4B015273}"/>
              </a:ext>
            </a:extLst>
          </p:cNvPr>
          <p:cNvGrpSpPr/>
          <p:nvPr/>
        </p:nvGrpSpPr>
        <p:grpSpPr>
          <a:xfrm>
            <a:off x="1870075" y="4068404"/>
            <a:ext cx="1515772" cy="554292"/>
            <a:chOff x="5938157" y="1835974"/>
            <a:chExt cx="2569464" cy="739056"/>
          </a:xfrm>
        </p:grpSpPr>
        <p:sp>
          <p:nvSpPr>
            <p:cNvPr id="83" name="Rectangle 82">
              <a:extLst>
                <a:ext uri="{FF2B5EF4-FFF2-40B4-BE49-F238E27FC236}">
                  <a16:creationId xmlns:a16="http://schemas.microsoft.com/office/drawing/2014/main" id="{B5A17B25-C96D-4CAB-9F40-F90A499F6DDD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b="1" cap="all" noProof="1"/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2B298A0C-36C3-4A7B-AC03-14CF4B41493A}"/>
                </a:ext>
              </a:extLst>
            </p:cNvPr>
            <p:cNvGrpSpPr/>
            <p:nvPr/>
          </p:nvGrpSpPr>
          <p:grpSpPr>
            <a:xfrm>
              <a:off x="5938157" y="1835974"/>
              <a:ext cx="2569464" cy="739056"/>
              <a:chOff x="5921828" y="3429000"/>
              <a:chExt cx="2569464" cy="739056"/>
            </a:xfrm>
            <a:effectLst/>
          </p:grpSpPr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A7D4EBBA-9FDE-4A01-98DF-965A4640154E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2569464" cy="73905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Lorem Ipsum</a:t>
                </a:r>
              </a:p>
              <a:p>
                <a:pPr algn="ctr"/>
                <a:r>
                  <a:rPr lang="en-US" sz="1350" b="1" cap="all" noProof="1">
                    <a:solidFill>
                      <a:schemeClr val="tx1"/>
                    </a:solidFill>
                  </a:rPr>
                  <a:t>Dolor Sit Amet</a:t>
                </a: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id="{FE0FD988-ABE7-4BB7-9514-04D9F7EBBE1F}"/>
                  </a:ext>
                </a:extLst>
              </p:cNvPr>
              <p:cNvSpPr/>
              <p:nvPr/>
            </p:nvSpPr>
            <p:spPr>
              <a:xfrm>
                <a:off x="5921828" y="3429000"/>
                <a:ext cx="740664" cy="739056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b="1" cap="all" noProof="1"/>
              </a:p>
            </p:txBody>
          </p:sp>
        </p:grp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ACB842B8-B7BD-4748-A32E-8AEA59251ACF}"/>
              </a:ext>
            </a:extLst>
          </p:cNvPr>
          <p:cNvGrpSpPr/>
          <p:nvPr/>
        </p:nvGrpSpPr>
        <p:grpSpPr>
          <a:xfrm>
            <a:off x="2794945" y="2657977"/>
            <a:ext cx="1515772" cy="522883"/>
            <a:chOff x="5938157" y="2023976"/>
            <a:chExt cx="2569464" cy="551054"/>
          </a:xfrm>
        </p:grpSpPr>
        <p:sp>
          <p:nvSpPr>
            <p:cNvPr id="88" name="Rectangle 87">
              <a:extLst>
                <a:ext uri="{FF2B5EF4-FFF2-40B4-BE49-F238E27FC236}">
                  <a16:creationId xmlns:a16="http://schemas.microsoft.com/office/drawing/2014/main" id="{0761F88D-F796-46F8-8E66-DA2A8DFCEE46}"/>
                </a:ext>
              </a:extLst>
            </p:cNvPr>
            <p:cNvSpPr/>
            <p:nvPr/>
          </p:nvSpPr>
          <p:spPr>
            <a:xfrm rot="360000">
              <a:off x="6707485" y="2300352"/>
              <a:ext cx="1597589" cy="144893"/>
            </a:xfrm>
            <a:prstGeom prst="rect">
              <a:avLst/>
            </a:prstGeom>
            <a:ln>
              <a:noFill/>
            </a:ln>
            <a:effectLst>
              <a:outerShdw blurRad="139700" dist="190500" dir="4800000" algn="t" rotWithShape="0">
                <a:prstClr val="black">
                  <a:alpha val="4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noProof="1"/>
            </a:p>
          </p:txBody>
        </p: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E0B8A0D5-4A08-4325-BECD-BFC7CB361DEF}"/>
                </a:ext>
              </a:extLst>
            </p:cNvPr>
            <p:cNvGrpSpPr/>
            <p:nvPr/>
          </p:nvGrpSpPr>
          <p:grpSpPr>
            <a:xfrm>
              <a:off x="5938157" y="2023976"/>
              <a:ext cx="2569464" cy="551054"/>
              <a:chOff x="5921828" y="3617002"/>
              <a:chExt cx="2569464" cy="551054"/>
            </a:xfrm>
            <a:effectLst/>
          </p:grpSpPr>
          <p:sp>
            <p:nvSpPr>
              <p:cNvPr id="90" name="Rectangle 89">
                <a:extLst>
                  <a:ext uri="{FF2B5EF4-FFF2-40B4-BE49-F238E27FC236}">
                    <a16:creationId xmlns:a16="http://schemas.microsoft.com/office/drawing/2014/main" id="{721706E3-EB53-4DBE-B54A-5771900455D3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2569464" cy="55105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350" noProof="1">
                    <a:solidFill>
                      <a:schemeClr val="tx1"/>
                    </a:solidFill>
                  </a:rPr>
                  <a:t>Lorem Ipsum</a:t>
                </a:r>
              </a:p>
            </p:txBody>
          </p:sp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93665A9F-7919-4EC7-89DA-DFE355E68E86}"/>
                  </a:ext>
                </a:extLst>
              </p:cNvPr>
              <p:cNvSpPr/>
              <p:nvPr/>
            </p:nvSpPr>
            <p:spPr>
              <a:xfrm>
                <a:off x="5921828" y="3617002"/>
                <a:ext cx="740664" cy="551054"/>
              </a:xfrm>
              <a:prstGeom prst="rect">
                <a:avLst/>
              </a:prstGeom>
              <a:solidFill>
                <a:schemeClr val="tx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350" noProof="1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591168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10289</TotalTime>
  <Words>173</Words>
  <PresentationFormat>On-screen Show (4:3)</PresentationFormat>
  <Paragraphs>52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4P Marketing Mix – Slide Template</vt:lpstr>
      <vt:lpstr>4P Marketing Mix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4P Marketing Mix</dc:title>
  <dc:creator>PresentationGO.com</dc:creator>
  <dc:description>© Copyright PresentationGO.com</dc:description>
  <dcterms:created xsi:type="dcterms:W3CDTF">2014-11-26T05:14:11Z</dcterms:created>
  <dcterms:modified xsi:type="dcterms:W3CDTF">2020-04-06T18:58:59Z</dcterms:modified>
  <cp:category>Charts &amp; Diagrams</cp:category>
</cp:coreProperties>
</file>