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33" d="100"/>
          <a:sy n="33" d="100"/>
        </p:scale>
        <p:origin x="1494" y="24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96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0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Map – Slide Template</a:t>
            </a: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530F75B0-EFA6-47AC-A86C-636711842691}"/>
              </a:ext>
            </a:extLst>
          </p:cNvPr>
          <p:cNvGrpSpPr/>
          <p:nvPr/>
        </p:nvGrpSpPr>
        <p:grpSpPr>
          <a:xfrm>
            <a:off x="6622327" y="4141697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E8787FE8-6251-459A-8F8A-DEF2499F76B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B2054200-A436-4C5E-9C5C-FDB345D545B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7A3E35A4-864E-4038-885F-779426E123E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bg1"/>
                    </a:solidFill>
                  </a:rPr>
                  <a:t>Lorem Ipsum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bg1"/>
                    </a:solidFill>
                  </a:rPr>
                  <a:t>Dolor Sit Amet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3E7D7B48-3074-4586-828A-0EFE293829D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7BB5D1E7-8AC4-49F1-A7E8-17CB39BBC797}"/>
              </a:ext>
            </a:extLst>
          </p:cNvPr>
          <p:cNvGrpSpPr/>
          <p:nvPr/>
        </p:nvGrpSpPr>
        <p:grpSpPr>
          <a:xfrm>
            <a:off x="8159168" y="3493865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78425E43-D8FD-499A-81A4-75DC10E4D1B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D68BBF6D-166B-4824-8B71-EAF07ADFC6A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B0E04D16-7C05-4503-9570-79ED1487AEE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F54DE75D-B9FE-4AC3-A3FB-B6C1C79F790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D13C74B5-0CA8-4B82-85B2-E8F44861E0AF}"/>
              </a:ext>
            </a:extLst>
          </p:cNvPr>
          <p:cNvGrpSpPr/>
          <p:nvPr/>
        </p:nvGrpSpPr>
        <p:grpSpPr>
          <a:xfrm>
            <a:off x="8159168" y="4789529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83432D5-895E-4819-98F0-59015DF8191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CB03E8DC-850F-4F5D-9F41-B999F1F4497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29325666-EB9A-419E-A79A-EC3564DBB57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34EBA6FC-F669-453A-A2DB-3C6F2F1AF1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CA4A66D7-EFDD-45F9-99C2-8CF2E855D249}"/>
              </a:ext>
            </a:extLst>
          </p:cNvPr>
          <p:cNvGrpSpPr/>
          <p:nvPr/>
        </p:nvGrpSpPr>
        <p:grpSpPr>
          <a:xfrm>
            <a:off x="9696011" y="5437358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90F9B3C1-E746-4245-A905-3D1C2D1ED3B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ADFF6AAB-B696-4112-9DF3-760050D43AE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3D685B78-C4D9-4682-AE3B-62FEACE286D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CCE60364-FA8C-43C0-984C-F104827DC3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926CE4C3-9F86-4992-B957-0D6EC7365049}"/>
              </a:ext>
            </a:extLst>
          </p:cNvPr>
          <p:cNvGrpSpPr/>
          <p:nvPr/>
        </p:nvGrpSpPr>
        <p:grpSpPr>
          <a:xfrm>
            <a:off x="1914487" y="905724"/>
            <a:ext cx="2021029" cy="551054"/>
            <a:chOff x="5938157" y="2023976"/>
            <a:chExt cx="2569464" cy="551054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08018F2B-4F89-4CC8-9AFA-190CF000B36A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0E928485-996B-40E4-A3E1-6A0E833B498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C7C7E6D8-BD4E-465A-8298-ACC0EC64396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C8E089DE-36F1-4071-847C-506E13F51B7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A1EE2728-9CB4-469A-B6AF-45C88C8E566B}"/>
              </a:ext>
            </a:extLst>
          </p:cNvPr>
          <p:cNvGrpSpPr/>
          <p:nvPr/>
        </p:nvGrpSpPr>
        <p:grpSpPr>
          <a:xfrm>
            <a:off x="1914487" y="4789651"/>
            <a:ext cx="2021029" cy="551054"/>
            <a:chOff x="5938157" y="2023976"/>
            <a:chExt cx="2569464" cy="551054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9F8ABA5A-0FA1-49CA-A58B-A1051E661E5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01CFCBF2-7F68-4E9F-9C53-78D5792DADC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C7D7EC61-7E40-4072-A4B1-1BF9FB0AE2A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FBB88835-81A5-47CC-9D64-60C1B07EC5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F23F4D0-0F5D-42D0-94EE-6209E466D173}"/>
              </a:ext>
            </a:extLst>
          </p:cNvPr>
          <p:cNvGrpSpPr/>
          <p:nvPr/>
        </p:nvGrpSpPr>
        <p:grpSpPr>
          <a:xfrm>
            <a:off x="1914487" y="3493865"/>
            <a:ext cx="2021029" cy="551054"/>
            <a:chOff x="5938157" y="2023976"/>
            <a:chExt cx="2569464" cy="551054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E71A7FBF-97DA-491F-8768-97794265691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2330E0A5-EA3B-4A10-AB59-2C9C1441723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BFEE821B-5551-4862-8522-6EB9C207AB1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99C4E802-F4AD-45C7-97B6-F18DA80A2E6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953F79F3-7D85-4ECE-A500-F39B0DDE8801}"/>
              </a:ext>
            </a:extLst>
          </p:cNvPr>
          <p:cNvGrpSpPr/>
          <p:nvPr/>
        </p:nvGrpSpPr>
        <p:grpSpPr>
          <a:xfrm>
            <a:off x="3499986" y="4141063"/>
            <a:ext cx="2021029" cy="551054"/>
            <a:chOff x="5938157" y="2023976"/>
            <a:chExt cx="2569464" cy="551054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B43BAC60-07C4-4DFB-AEB2-BD1CAF78C53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E2EEF8AF-A647-451B-93C1-E356B4E8FA7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001D4989-8354-41E3-B660-E01821EFE4F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A24F0E45-538B-4AC9-9801-722EE0101A2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20432F7-127E-4176-8C9D-8C90AD7EF3DD}"/>
              </a:ext>
            </a:extLst>
          </p:cNvPr>
          <p:cNvGrpSpPr/>
          <p:nvPr/>
        </p:nvGrpSpPr>
        <p:grpSpPr>
          <a:xfrm>
            <a:off x="8291806" y="902537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37F29C1D-A638-43D8-82F7-AF70C418583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90011996-9969-4AAC-A68F-248CDAC59A50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EE2B698F-6C9C-4536-9648-059A076CAE2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A4A94F76-3C2B-4F25-BA97-7D4A8145E13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C19BE752-A756-4CE1-B9B0-FD24CEDFBF40}"/>
              </a:ext>
            </a:extLst>
          </p:cNvPr>
          <p:cNvGrpSpPr/>
          <p:nvPr/>
        </p:nvGrpSpPr>
        <p:grpSpPr>
          <a:xfrm>
            <a:off x="3499986" y="1546759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B539016A-5AC9-49BB-87D2-67CA7DDA5F7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A68F3EB-D13E-4EDF-B359-FE703DCBE24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B9876016-16B6-47E7-9CB2-9141C750809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4F0D6347-71DF-48EE-BA24-4B2DE362A35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EF0B4193-8737-4381-9CF4-7F5DFCC24E82}"/>
              </a:ext>
            </a:extLst>
          </p:cNvPr>
          <p:cNvGrpSpPr/>
          <p:nvPr/>
        </p:nvGrpSpPr>
        <p:grpSpPr>
          <a:xfrm>
            <a:off x="1914487" y="2198201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03BA8F76-6CD9-45CF-A24B-0CE1ACB2932A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C1BCBD6F-7A9D-4F72-9F63-D8ACD92E519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54A40C64-4233-4966-9E01-3E9E85C5D6C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739F89EF-A1DD-4498-8089-41B4B947B3A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3FC2E1D4-0FD1-43B5-A6B2-76B747325D25}"/>
              </a:ext>
            </a:extLst>
          </p:cNvPr>
          <p:cNvGrpSpPr/>
          <p:nvPr/>
        </p:nvGrpSpPr>
        <p:grpSpPr>
          <a:xfrm>
            <a:off x="328988" y="2846033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75A6302F-840C-4705-B493-C2CA94FAD72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EBD0F034-5054-4C72-89C2-A836C76BF91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E159ECD5-48D2-4B0C-9AEF-214EE6065CF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822934BE-B944-4791-8F1F-7859C4AC3B3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7641CCD5-EAAB-4232-AFDF-75061C832EEF}"/>
              </a:ext>
            </a:extLst>
          </p:cNvPr>
          <p:cNvGrpSpPr/>
          <p:nvPr/>
        </p:nvGrpSpPr>
        <p:grpSpPr>
          <a:xfrm>
            <a:off x="6670984" y="1550369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FC3BEC38-C9BE-402A-928C-53C9C8E1311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9814718D-EBB7-42DD-82BC-5731EBEE0A7D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28646221-B6CD-482D-9227-0F8C79255BD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0AAF3B0A-DC58-41BA-BC2F-9330594F512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F3D70206-26DB-4337-99F0-0750D728FFEB}"/>
              </a:ext>
            </a:extLst>
          </p:cNvPr>
          <p:cNvGrpSpPr/>
          <p:nvPr/>
        </p:nvGrpSpPr>
        <p:grpSpPr>
          <a:xfrm>
            <a:off x="9696010" y="4141697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03B4D5E9-4618-48E2-A5E3-308BEC81E06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8163E694-233C-4D84-B61B-DED9E19A431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B9F3D09A-67B5-44C7-94F5-44BE2F7B340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CC83E4BE-3786-489B-B550-F9796174D0F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A51F20F1-0CDE-4C6F-9226-F12292DB30DE}"/>
              </a:ext>
            </a:extLst>
          </p:cNvPr>
          <p:cNvGrpSpPr/>
          <p:nvPr/>
        </p:nvGrpSpPr>
        <p:grpSpPr>
          <a:xfrm>
            <a:off x="8256483" y="2198201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71466DF5-29E7-4450-BF6E-0CFD685E247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119B07F9-87CE-4A1B-B36F-5351B2045F4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833319B4-3A65-4EF4-9373-313887DBC2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C8FB84DA-C388-4E58-A6F4-96D6BD22963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A2774AEF-B9EB-472B-95DF-9B0078605672}"/>
              </a:ext>
            </a:extLst>
          </p:cNvPr>
          <p:cNvGrpSpPr/>
          <p:nvPr/>
        </p:nvGrpSpPr>
        <p:grpSpPr>
          <a:xfrm>
            <a:off x="5085486" y="2643645"/>
            <a:ext cx="2021029" cy="948610"/>
            <a:chOff x="5938157" y="1624953"/>
            <a:chExt cx="2569464" cy="948610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DD968C6E-E336-464E-8B46-B103A520A87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6C2FBAF8-19E1-4015-B8B4-1778DF24E7D7}"/>
                </a:ext>
              </a:extLst>
            </p:cNvPr>
            <p:cNvGrpSpPr/>
            <p:nvPr/>
          </p:nvGrpSpPr>
          <p:grpSpPr>
            <a:xfrm>
              <a:off x="5938157" y="1624953"/>
              <a:ext cx="2569464" cy="948610"/>
              <a:chOff x="5921828" y="3217979"/>
              <a:chExt cx="2569464" cy="948610"/>
            </a:xfrm>
            <a:effectLst/>
          </p:grpSpPr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F6DABB4-60A2-46DC-9F66-382B29C24783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2569464" cy="94861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8BE43649-A2F9-4268-8E52-7E8BEDA0B0FA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740664" cy="948610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cxnSp>
        <p:nvCxnSpPr>
          <p:cNvPr id="256" name="Connector: Curved 255">
            <a:extLst>
              <a:ext uri="{FF2B5EF4-FFF2-40B4-BE49-F238E27FC236}">
                <a16:creationId xmlns:a16="http://schemas.microsoft.com/office/drawing/2014/main" id="{A1BD7A2A-58E3-4DAA-BE99-80E722CA087C}"/>
              </a:ext>
            </a:extLst>
          </p:cNvPr>
          <p:cNvCxnSpPr>
            <a:cxnSpLocks/>
            <a:stCxn id="254" idx="2"/>
            <a:endCxn id="214" idx="3"/>
          </p:cNvCxnSpPr>
          <p:nvPr/>
        </p:nvCxnSpPr>
        <p:spPr>
          <a:xfrm rot="5400000">
            <a:off x="5396341" y="3716929"/>
            <a:ext cx="824335" cy="57498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: Curved 256">
            <a:extLst>
              <a:ext uri="{FF2B5EF4-FFF2-40B4-BE49-F238E27FC236}">
                <a16:creationId xmlns:a16="http://schemas.microsoft.com/office/drawing/2014/main" id="{E974C77B-B0F8-4D67-811E-E4F45826E108}"/>
              </a:ext>
            </a:extLst>
          </p:cNvPr>
          <p:cNvCxnSpPr>
            <a:cxnSpLocks/>
            <a:stCxn id="254" idx="2"/>
            <a:endCxn id="180" idx="1"/>
          </p:cNvCxnSpPr>
          <p:nvPr/>
        </p:nvCxnSpPr>
        <p:spPr>
          <a:xfrm rot="16200000" flipH="1">
            <a:off x="5946680" y="3741576"/>
            <a:ext cx="824969" cy="52632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: Curved 257">
            <a:extLst>
              <a:ext uri="{FF2B5EF4-FFF2-40B4-BE49-F238E27FC236}">
                <a16:creationId xmlns:a16="http://schemas.microsoft.com/office/drawing/2014/main" id="{1AAD8B87-D12B-478B-AF62-26B3E4CE473D}"/>
              </a:ext>
            </a:extLst>
          </p:cNvPr>
          <p:cNvCxnSpPr>
            <a:cxnSpLocks/>
            <a:stCxn id="254" idx="0"/>
            <a:endCxn id="224" idx="3"/>
          </p:cNvCxnSpPr>
          <p:nvPr/>
        </p:nvCxnSpPr>
        <p:spPr>
          <a:xfrm rot="16200000" flipV="1">
            <a:off x="5397829" y="1945473"/>
            <a:ext cx="821359" cy="57498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: Curved 258">
            <a:extLst>
              <a:ext uri="{FF2B5EF4-FFF2-40B4-BE49-F238E27FC236}">
                <a16:creationId xmlns:a16="http://schemas.microsoft.com/office/drawing/2014/main" id="{5BC28790-E711-4905-AEF5-A8A316DC6AE2}"/>
              </a:ext>
            </a:extLst>
          </p:cNvPr>
          <p:cNvCxnSpPr>
            <a:cxnSpLocks/>
            <a:stCxn id="254" idx="0"/>
            <a:endCxn id="240" idx="1"/>
          </p:cNvCxnSpPr>
          <p:nvPr/>
        </p:nvCxnSpPr>
        <p:spPr>
          <a:xfrm rot="5400000" flipH="1" flipV="1">
            <a:off x="5974618" y="1947280"/>
            <a:ext cx="817749" cy="57498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: Curved 259">
            <a:extLst>
              <a:ext uri="{FF2B5EF4-FFF2-40B4-BE49-F238E27FC236}">
                <a16:creationId xmlns:a16="http://schemas.microsoft.com/office/drawing/2014/main" id="{36B86F44-7C9C-4B06-92D3-9BDA3F420D83}"/>
              </a:ext>
            </a:extLst>
          </p:cNvPr>
          <p:cNvCxnSpPr>
            <a:stCxn id="224" idx="0"/>
            <a:endCxn id="199" idx="3"/>
          </p:cNvCxnSpPr>
          <p:nvPr/>
        </p:nvCxnSpPr>
        <p:spPr>
          <a:xfrm rot="16200000" flipV="1">
            <a:off x="4040255" y="1076512"/>
            <a:ext cx="365508" cy="57498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Connector: Curved 260">
            <a:extLst>
              <a:ext uri="{FF2B5EF4-FFF2-40B4-BE49-F238E27FC236}">
                <a16:creationId xmlns:a16="http://schemas.microsoft.com/office/drawing/2014/main" id="{C1E5EAB7-3946-48D9-A816-F0200A10E23C}"/>
              </a:ext>
            </a:extLst>
          </p:cNvPr>
          <p:cNvCxnSpPr>
            <a:stCxn id="224" idx="2"/>
            <a:endCxn id="229" idx="3"/>
          </p:cNvCxnSpPr>
          <p:nvPr/>
        </p:nvCxnSpPr>
        <p:spPr>
          <a:xfrm rot="5400000">
            <a:off x="4035052" y="1998278"/>
            <a:ext cx="375915" cy="57498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: Curved 261">
            <a:extLst>
              <a:ext uri="{FF2B5EF4-FFF2-40B4-BE49-F238E27FC236}">
                <a16:creationId xmlns:a16="http://schemas.microsoft.com/office/drawing/2014/main" id="{011C555E-6C2F-41D8-AA9F-45376ACF6424}"/>
              </a:ext>
            </a:extLst>
          </p:cNvPr>
          <p:cNvCxnSpPr>
            <a:stCxn id="229" idx="2"/>
            <a:endCxn id="234" idx="3"/>
          </p:cNvCxnSpPr>
          <p:nvPr/>
        </p:nvCxnSpPr>
        <p:spPr>
          <a:xfrm rot="5400000">
            <a:off x="2451358" y="2647915"/>
            <a:ext cx="372305" cy="57498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: Curved 262">
            <a:extLst>
              <a:ext uri="{FF2B5EF4-FFF2-40B4-BE49-F238E27FC236}">
                <a16:creationId xmlns:a16="http://schemas.microsoft.com/office/drawing/2014/main" id="{B157F198-72EE-437F-A9AE-53061648FFAB}"/>
              </a:ext>
            </a:extLst>
          </p:cNvPr>
          <p:cNvCxnSpPr>
            <a:cxnSpLocks/>
            <a:stCxn id="214" idx="0"/>
            <a:endCxn id="209" idx="3"/>
          </p:cNvCxnSpPr>
          <p:nvPr/>
        </p:nvCxnSpPr>
        <p:spPr>
          <a:xfrm rot="16200000" flipV="1">
            <a:off x="4037174" y="3667735"/>
            <a:ext cx="371671" cy="57498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: Curved 263">
            <a:extLst>
              <a:ext uri="{FF2B5EF4-FFF2-40B4-BE49-F238E27FC236}">
                <a16:creationId xmlns:a16="http://schemas.microsoft.com/office/drawing/2014/main" id="{0588B239-2D0A-4B94-B6BA-6672D970BEB7}"/>
              </a:ext>
            </a:extLst>
          </p:cNvPr>
          <p:cNvCxnSpPr>
            <a:cxnSpLocks/>
            <a:stCxn id="214" idx="2"/>
            <a:endCxn id="204" idx="3"/>
          </p:cNvCxnSpPr>
          <p:nvPr/>
        </p:nvCxnSpPr>
        <p:spPr>
          <a:xfrm rot="5400000">
            <a:off x="4036479" y="4591155"/>
            <a:ext cx="373061" cy="57498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: Curved 264">
            <a:extLst>
              <a:ext uri="{FF2B5EF4-FFF2-40B4-BE49-F238E27FC236}">
                <a16:creationId xmlns:a16="http://schemas.microsoft.com/office/drawing/2014/main" id="{5B6760E6-78DB-442D-82F9-453279FCFE4A}"/>
              </a:ext>
            </a:extLst>
          </p:cNvPr>
          <p:cNvCxnSpPr>
            <a:cxnSpLocks/>
            <a:stCxn id="239" idx="0"/>
            <a:endCxn id="220" idx="1"/>
          </p:cNvCxnSpPr>
          <p:nvPr/>
        </p:nvCxnSpPr>
        <p:spPr>
          <a:xfrm rot="5400000" flipH="1" flipV="1">
            <a:off x="7800500" y="1059064"/>
            <a:ext cx="372305" cy="610307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: Curved 265">
            <a:extLst>
              <a:ext uri="{FF2B5EF4-FFF2-40B4-BE49-F238E27FC236}">
                <a16:creationId xmlns:a16="http://schemas.microsoft.com/office/drawing/2014/main" id="{1EE27B9D-318E-42D0-AF25-432CFAE5968A}"/>
              </a:ext>
            </a:extLst>
          </p:cNvPr>
          <p:cNvCxnSpPr>
            <a:cxnSpLocks/>
            <a:stCxn id="239" idx="2"/>
            <a:endCxn id="250" idx="1"/>
          </p:cNvCxnSpPr>
          <p:nvPr/>
        </p:nvCxnSpPr>
        <p:spPr>
          <a:xfrm rot="16200000" flipH="1">
            <a:off x="7782839" y="2000083"/>
            <a:ext cx="372305" cy="574984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: Curved 266">
            <a:extLst>
              <a:ext uri="{FF2B5EF4-FFF2-40B4-BE49-F238E27FC236}">
                <a16:creationId xmlns:a16="http://schemas.microsoft.com/office/drawing/2014/main" id="{2E729525-0CE3-41F3-9D14-9BE1EC0C6242}"/>
              </a:ext>
            </a:extLst>
          </p:cNvPr>
          <p:cNvCxnSpPr>
            <a:cxnSpLocks/>
            <a:stCxn id="179" idx="0"/>
            <a:endCxn id="185" idx="1"/>
          </p:cNvCxnSpPr>
          <p:nvPr/>
        </p:nvCxnSpPr>
        <p:spPr>
          <a:xfrm rot="5400000" flipH="1" flipV="1">
            <a:off x="7709853" y="3692382"/>
            <a:ext cx="372305" cy="52632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: Curved 267">
            <a:extLst>
              <a:ext uri="{FF2B5EF4-FFF2-40B4-BE49-F238E27FC236}">
                <a16:creationId xmlns:a16="http://schemas.microsoft.com/office/drawing/2014/main" id="{B75C134A-A122-4365-B015-B0C22289CC70}"/>
              </a:ext>
            </a:extLst>
          </p:cNvPr>
          <p:cNvCxnSpPr>
            <a:cxnSpLocks/>
            <a:stCxn id="179" idx="2"/>
            <a:endCxn id="190" idx="1"/>
          </p:cNvCxnSpPr>
          <p:nvPr/>
        </p:nvCxnSpPr>
        <p:spPr>
          <a:xfrm rot="16200000" flipH="1">
            <a:off x="7709853" y="4615740"/>
            <a:ext cx="372305" cy="526326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ED702249-397C-423A-A615-CA28ECFD4D89}"/>
              </a:ext>
            </a:extLst>
          </p:cNvPr>
          <p:cNvGrpSpPr/>
          <p:nvPr/>
        </p:nvGrpSpPr>
        <p:grpSpPr>
          <a:xfrm>
            <a:off x="328988" y="5437358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B078D019-CAF5-4014-B077-8C606BE3D42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8A5493A-B391-4F0A-A5A8-B70B201F75D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B90B9585-FFD5-4B66-8DE3-4F52938272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E29C8DD1-41CB-4C50-B552-2B2AEBFFBDE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274" name="Connector: Curved 273">
            <a:extLst>
              <a:ext uri="{FF2B5EF4-FFF2-40B4-BE49-F238E27FC236}">
                <a16:creationId xmlns:a16="http://schemas.microsoft.com/office/drawing/2014/main" id="{61E04347-88FB-415D-9A1A-0FDF9EBED5FF}"/>
              </a:ext>
            </a:extLst>
          </p:cNvPr>
          <p:cNvCxnSpPr>
            <a:cxnSpLocks/>
            <a:stCxn id="189" idx="2"/>
            <a:endCxn id="195" idx="1"/>
          </p:cNvCxnSpPr>
          <p:nvPr/>
        </p:nvCxnSpPr>
        <p:spPr>
          <a:xfrm rot="16200000" flipH="1">
            <a:off x="9246696" y="5263570"/>
            <a:ext cx="372302" cy="526328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Connector: Curved 274">
            <a:extLst>
              <a:ext uri="{FF2B5EF4-FFF2-40B4-BE49-F238E27FC236}">
                <a16:creationId xmlns:a16="http://schemas.microsoft.com/office/drawing/2014/main" id="{CE40F276-D8AE-4A0B-9C4A-50084C10C15D}"/>
              </a:ext>
            </a:extLst>
          </p:cNvPr>
          <p:cNvCxnSpPr>
            <a:cxnSpLocks/>
            <a:stCxn id="184" idx="2"/>
            <a:endCxn id="245" idx="1"/>
          </p:cNvCxnSpPr>
          <p:nvPr/>
        </p:nvCxnSpPr>
        <p:spPr>
          <a:xfrm rot="16200000" flipH="1">
            <a:off x="9246694" y="3967907"/>
            <a:ext cx="372305" cy="526327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: Curved 275">
            <a:extLst>
              <a:ext uri="{FF2B5EF4-FFF2-40B4-BE49-F238E27FC236}">
                <a16:creationId xmlns:a16="http://schemas.microsoft.com/office/drawing/2014/main" id="{EA3A4DE1-C8EE-4C6C-B912-BA0CD6BCDAAE}"/>
              </a:ext>
            </a:extLst>
          </p:cNvPr>
          <p:cNvCxnSpPr>
            <a:cxnSpLocks/>
            <a:stCxn id="204" idx="2"/>
            <a:endCxn id="272" idx="3"/>
          </p:cNvCxnSpPr>
          <p:nvPr/>
        </p:nvCxnSpPr>
        <p:spPr>
          <a:xfrm rot="5400000">
            <a:off x="2451420" y="5239303"/>
            <a:ext cx="372180" cy="57498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C4C991F0-479C-4CAB-B7EF-582148CD9829}"/>
              </a:ext>
            </a:extLst>
          </p:cNvPr>
          <p:cNvGrpSpPr/>
          <p:nvPr/>
        </p:nvGrpSpPr>
        <p:grpSpPr>
          <a:xfrm>
            <a:off x="9696010" y="2846033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3CAA5940-614F-4E41-8F88-0A5C268947B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DB701C0-DB42-423E-A39A-22E5C3DB24C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80" name="Rectangle 279">
                <a:extLst>
                  <a:ext uri="{FF2B5EF4-FFF2-40B4-BE49-F238E27FC236}">
                    <a16:creationId xmlns:a16="http://schemas.microsoft.com/office/drawing/2014/main" id="{9EF53991-583C-4D6F-B00C-9945572E096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5FD05FCE-0656-4541-B185-BAAB366417C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282" name="Connector: Curved 281">
            <a:extLst>
              <a:ext uri="{FF2B5EF4-FFF2-40B4-BE49-F238E27FC236}">
                <a16:creationId xmlns:a16="http://schemas.microsoft.com/office/drawing/2014/main" id="{2FC5E32F-E9CF-4E7D-BB82-1007898CFE85}"/>
              </a:ext>
            </a:extLst>
          </p:cNvPr>
          <p:cNvCxnSpPr>
            <a:cxnSpLocks/>
            <a:stCxn id="184" idx="0"/>
          </p:cNvCxnSpPr>
          <p:nvPr/>
        </p:nvCxnSpPr>
        <p:spPr>
          <a:xfrm rot="5400000" flipH="1" flipV="1">
            <a:off x="9205235" y="3021505"/>
            <a:ext cx="436808" cy="50791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1D5CBC29-20F6-4823-98B8-676910CD9D56}"/>
              </a:ext>
            </a:extLst>
          </p:cNvPr>
          <p:cNvGrpSpPr/>
          <p:nvPr/>
        </p:nvGrpSpPr>
        <p:grpSpPr>
          <a:xfrm>
            <a:off x="9677596" y="1541599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07A9C6A9-B51C-4EB4-AB1F-6FF2C8B4481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616FE707-F70C-4ADB-A5F5-1DC67D56CDC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EAA2385B-8282-4099-AF02-A03100463FC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AE2B3C22-BCDF-47DD-9071-6545E9277E1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288" name="Connector: Curved 287">
            <a:extLst>
              <a:ext uri="{FF2B5EF4-FFF2-40B4-BE49-F238E27FC236}">
                <a16:creationId xmlns:a16="http://schemas.microsoft.com/office/drawing/2014/main" id="{17259063-B56C-400E-A265-75C4A6B99741}"/>
              </a:ext>
            </a:extLst>
          </p:cNvPr>
          <p:cNvCxnSpPr>
            <a:cxnSpLocks/>
            <a:stCxn id="219" idx="2"/>
            <a:endCxn id="287" idx="1"/>
          </p:cNvCxnSpPr>
          <p:nvPr/>
        </p:nvCxnSpPr>
        <p:spPr>
          <a:xfrm rot="16200000" flipH="1">
            <a:off x="9308191" y="1447720"/>
            <a:ext cx="363535" cy="375275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65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Map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25FE04-FCE7-448D-8E77-C2B89F27BABC}"/>
              </a:ext>
            </a:extLst>
          </p:cNvPr>
          <p:cNvGrpSpPr/>
          <p:nvPr/>
        </p:nvGrpSpPr>
        <p:grpSpPr>
          <a:xfrm>
            <a:off x="6622327" y="4141697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550447-F00C-42D9-9941-9727C142D06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29DC730-FE34-4928-926D-C4E5E46030B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D38ACDF-B989-4A44-8665-B22C9C117CA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bg1"/>
                    </a:solidFill>
                  </a:rPr>
                  <a:t>Lorem Ipsum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bg1"/>
                    </a:solidFill>
                  </a:rPr>
                  <a:t>Dolor Sit Amet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A55C839-5C28-4593-BFE2-FF2D1888D79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4EE49B6-ADFB-4808-9F88-265967B79E47}"/>
              </a:ext>
            </a:extLst>
          </p:cNvPr>
          <p:cNvGrpSpPr/>
          <p:nvPr/>
        </p:nvGrpSpPr>
        <p:grpSpPr>
          <a:xfrm>
            <a:off x="8159168" y="3493865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312ED0D-7D7A-45D4-8490-2928F20AD2C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B3FA191-55B4-4A31-B84F-EE9B0CF196E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C63F401-521D-4C12-B7C0-B29AF3A9710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BCF6300-8F0F-4075-A87F-06EC19299ED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D9780EE-092C-448F-A16C-15E66C3CA378}"/>
              </a:ext>
            </a:extLst>
          </p:cNvPr>
          <p:cNvGrpSpPr/>
          <p:nvPr/>
        </p:nvGrpSpPr>
        <p:grpSpPr>
          <a:xfrm>
            <a:off x="8159168" y="4789529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CAB0252-A730-4C1D-9AFA-9EB879E54AE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5BFF92F-9457-4966-B2E2-65A690137A1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9A88A6E-CFA6-49E7-8C5C-7A38CE7D3D5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A4A04D7B-3F46-4EFF-97DA-036BA28C3E1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B60A0B-0B4A-4EF1-9769-51AF8C8F5D4B}"/>
              </a:ext>
            </a:extLst>
          </p:cNvPr>
          <p:cNvGrpSpPr/>
          <p:nvPr/>
        </p:nvGrpSpPr>
        <p:grpSpPr>
          <a:xfrm>
            <a:off x="9696011" y="5437358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FED74E8-61C1-4ED0-AE74-774D7D2E435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151C8E9-B6AF-4BD9-83DF-CFCF613F4E5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20110502-32EE-4BEF-AF57-639F67A4B1E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6988782-FD6D-4D4E-8F7E-EDC8BB0C590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3434308-7116-4E24-88CC-996D7B3B3FA7}"/>
              </a:ext>
            </a:extLst>
          </p:cNvPr>
          <p:cNvGrpSpPr/>
          <p:nvPr/>
        </p:nvGrpSpPr>
        <p:grpSpPr>
          <a:xfrm>
            <a:off x="1914487" y="905724"/>
            <a:ext cx="2021029" cy="551054"/>
            <a:chOff x="5938157" y="2023976"/>
            <a:chExt cx="2569464" cy="55105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BF66667-B826-49D6-B32D-B799080686C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F487AE2-32D4-4153-A83E-6C75787856A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C11A916-8EC7-4534-9FC6-855EE914A6F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456282B-7EBC-4B44-B66B-A9CD2498D7D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1B1CA96-0EBC-4F0D-8DEA-68F3E24A134B}"/>
              </a:ext>
            </a:extLst>
          </p:cNvPr>
          <p:cNvGrpSpPr/>
          <p:nvPr/>
        </p:nvGrpSpPr>
        <p:grpSpPr>
          <a:xfrm>
            <a:off x="1914487" y="4789651"/>
            <a:ext cx="2021029" cy="551054"/>
            <a:chOff x="5938157" y="2023976"/>
            <a:chExt cx="2569464" cy="551054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D647F19-79D4-4E03-8EBA-E76B7A76D4A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8FF34D0-A98A-4251-A0C4-37B9BC1D0430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E5DDEB41-A06F-4995-8C81-52F177DFA23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A04D78C2-F252-4F15-B46D-E1E332B53CA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961F180-0B67-408A-B336-76C660EAAB5E}"/>
              </a:ext>
            </a:extLst>
          </p:cNvPr>
          <p:cNvGrpSpPr/>
          <p:nvPr/>
        </p:nvGrpSpPr>
        <p:grpSpPr>
          <a:xfrm>
            <a:off x="1914487" y="3493865"/>
            <a:ext cx="2021029" cy="551054"/>
            <a:chOff x="5938157" y="2023976"/>
            <a:chExt cx="2569464" cy="551054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D75B2F2-F8B7-442B-A60A-3D17BCA7D1C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C753B5A5-31C6-471B-A7F5-C340F98DEC8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AE2B5657-90A9-4CF6-B1E9-B7F7FC61325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04CF4939-3849-4075-8C9C-6623E996330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BB7DA70-709D-4202-BC23-71AC8D0EE69A}"/>
              </a:ext>
            </a:extLst>
          </p:cNvPr>
          <p:cNvGrpSpPr/>
          <p:nvPr/>
        </p:nvGrpSpPr>
        <p:grpSpPr>
          <a:xfrm>
            <a:off x="3499986" y="4141063"/>
            <a:ext cx="2021029" cy="551054"/>
            <a:chOff x="5938157" y="2023976"/>
            <a:chExt cx="2569464" cy="551054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D7FBCC8-3374-46FB-AA7F-223387B8417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F69E6D31-D297-486B-B4C4-61CAF3A99CF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147C901E-DB5D-44C0-911C-3DE89F15165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B8B677F3-427C-443E-AECC-E4106FA3C40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B152DC5-AB52-47BC-A3FD-8AEAD766E066}"/>
              </a:ext>
            </a:extLst>
          </p:cNvPr>
          <p:cNvGrpSpPr/>
          <p:nvPr/>
        </p:nvGrpSpPr>
        <p:grpSpPr>
          <a:xfrm>
            <a:off x="8291806" y="902537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B75DC408-4FE4-4C72-BEA9-D357BD867CF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A2316E3B-CD1E-4D6A-842B-01E7B1EB655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61A919F4-37FF-4164-BD17-0F97FA133DF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9160E90F-F5E6-443A-B86D-CBB538E3BFB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B323E8-8DA7-4A47-A463-22CE1F9720F5}"/>
              </a:ext>
            </a:extLst>
          </p:cNvPr>
          <p:cNvGrpSpPr/>
          <p:nvPr/>
        </p:nvGrpSpPr>
        <p:grpSpPr>
          <a:xfrm>
            <a:off x="3499986" y="1546759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8AE436B-745F-46BB-8956-CA8D6CDCF7D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9920125-06B4-4EA6-A833-8C7CA4D36BF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D5211CC-2484-4040-B2CE-239D29FD200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F5E0D5D-8FF5-4618-BF1F-CA7FC9F8740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E0D1C61-A638-4F65-AE85-21A5BF446CBD}"/>
              </a:ext>
            </a:extLst>
          </p:cNvPr>
          <p:cNvGrpSpPr/>
          <p:nvPr/>
        </p:nvGrpSpPr>
        <p:grpSpPr>
          <a:xfrm>
            <a:off x="1914487" y="2198201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FBCEF66-EAE2-4CC2-95A9-4B2974BC0EC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8D4F1A0-B723-4187-ACDD-0759FFC905A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FBD4F2C-F7B6-43AD-AE8A-46D504D0ED3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F1963B2-ECE4-4403-BD4D-794A6C2E429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4A4FC6A-6E34-459A-B9DA-48A6BA6D590E}"/>
              </a:ext>
            </a:extLst>
          </p:cNvPr>
          <p:cNvGrpSpPr/>
          <p:nvPr/>
        </p:nvGrpSpPr>
        <p:grpSpPr>
          <a:xfrm>
            <a:off x="328988" y="2846033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5381DB2-BFE6-4907-ACC2-DB318DC0AA1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AB3547A-8D46-4361-BBC9-429F1A931D28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0CE9361-4F87-4DA5-8826-E0EB8D343BB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6DA234B-D8B4-4EB1-8931-F3381FD684A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76245D5-81E8-45C2-B602-A0777D082886}"/>
              </a:ext>
            </a:extLst>
          </p:cNvPr>
          <p:cNvGrpSpPr/>
          <p:nvPr/>
        </p:nvGrpSpPr>
        <p:grpSpPr>
          <a:xfrm>
            <a:off x="6670984" y="1550369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57611FD-F556-465F-A0FF-DB1A05DC50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6D02D2A-6488-42EC-978D-04FC6BD8965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AF04DEE-57BD-4668-B437-EB2B00D3B6A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00F661F-D19A-4215-A1B2-D5230A6662C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403B9CC-2E88-49FE-8BB8-A7B543D1402F}"/>
              </a:ext>
            </a:extLst>
          </p:cNvPr>
          <p:cNvGrpSpPr/>
          <p:nvPr/>
        </p:nvGrpSpPr>
        <p:grpSpPr>
          <a:xfrm>
            <a:off x="9696010" y="4141697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59082BD-D208-4AEB-A51C-64793ADF5A9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5326F86D-0F38-4200-A451-75BD5A22579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E0D204D3-C377-4253-8945-AF0F42F001D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B0DCE96-396A-47F2-970C-2878B8BCFC7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AEA1749-C114-4E40-872F-1DE32D9CD48E}"/>
              </a:ext>
            </a:extLst>
          </p:cNvPr>
          <p:cNvGrpSpPr/>
          <p:nvPr/>
        </p:nvGrpSpPr>
        <p:grpSpPr>
          <a:xfrm>
            <a:off x="8256483" y="2198201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BFF24BC-38C3-4E56-AB73-440650FB300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73F31889-2FD3-498B-95C9-A668E3E3359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8CC6A2E0-A383-418D-A013-49AA37CCEF5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77F05746-9922-42E8-B3F1-A21E6A0EE4D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E9323EA-C3D8-4DBC-9A0B-BC83438E6BD9}"/>
              </a:ext>
            </a:extLst>
          </p:cNvPr>
          <p:cNvGrpSpPr/>
          <p:nvPr/>
        </p:nvGrpSpPr>
        <p:grpSpPr>
          <a:xfrm>
            <a:off x="5085486" y="2643645"/>
            <a:ext cx="2021029" cy="948610"/>
            <a:chOff x="5938157" y="1624953"/>
            <a:chExt cx="2569464" cy="948610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AC86490-462B-434F-AA49-36B16EDD547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cap="all" noProof="1"/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23B9EE2C-F3F9-4A99-B5E7-D42DCC21772E}"/>
                </a:ext>
              </a:extLst>
            </p:cNvPr>
            <p:cNvGrpSpPr/>
            <p:nvPr/>
          </p:nvGrpSpPr>
          <p:grpSpPr>
            <a:xfrm>
              <a:off x="5938157" y="1624953"/>
              <a:ext cx="2569464" cy="948610"/>
              <a:chOff x="5921828" y="3217979"/>
              <a:chExt cx="2569464" cy="948610"/>
            </a:xfrm>
            <a:effectLst/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3B30C05-A5A4-4548-AE74-6E104921BBEE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2569464" cy="94861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AF94300-7290-40B4-8CB2-0E8DA41252D4}"/>
                  </a:ext>
                </a:extLst>
              </p:cNvPr>
              <p:cNvSpPr/>
              <p:nvPr/>
            </p:nvSpPr>
            <p:spPr>
              <a:xfrm>
                <a:off x="5921828" y="3217979"/>
                <a:ext cx="740664" cy="948610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cap="all" noProof="1"/>
              </a:p>
            </p:txBody>
          </p:sp>
        </p:grpSp>
      </p:grp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CD8703B4-791D-41A9-8EC2-A8B68F303593}"/>
              </a:ext>
            </a:extLst>
          </p:cNvPr>
          <p:cNvCxnSpPr>
            <a:cxnSpLocks/>
            <a:stCxn id="113" idx="2"/>
            <a:endCxn id="88" idx="3"/>
          </p:cNvCxnSpPr>
          <p:nvPr/>
        </p:nvCxnSpPr>
        <p:spPr>
          <a:xfrm rot="5400000">
            <a:off x="5396341" y="3716929"/>
            <a:ext cx="824335" cy="574986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9B9B2108-36CF-468D-BB39-726473611490}"/>
              </a:ext>
            </a:extLst>
          </p:cNvPr>
          <p:cNvCxnSpPr>
            <a:cxnSpLocks/>
            <a:stCxn id="113" idx="2"/>
            <a:endCxn id="46" idx="1"/>
          </p:cNvCxnSpPr>
          <p:nvPr/>
        </p:nvCxnSpPr>
        <p:spPr>
          <a:xfrm rot="16200000" flipH="1">
            <a:off x="5946680" y="3741576"/>
            <a:ext cx="824969" cy="526326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24AA5BE0-B71D-41C2-B1C9-7340446A98BB}"/>
              </a:ext>
            </a:extLst>
          </p:cNvPr>
          <p:cNvCxnSpPr>
            <a:cxnSpLocks/>
            <a:stCxn id="113" idx="0"/>
            <a:endCxn id="25" idx="3"/>
          </p:cNvCxnSpPr>
          <p:nvPr/>
        </p:nvCxnSpPr>
        <p:spPr>
          <a:xfrm rot="16200000" flipV="1">
            <a:off x="5397829" y="1945473"/>
            <a:ext cx="821359" cy="574986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8977D60A-B479-4CD8-B25B-D9F59A731F50}"/>
              </a:ext>
            </a:extLst>
          </p:cNvPr>
          <p:cNvCxnSpPr>
            <a:cxnSpLocks/>
            <a:stCxn id="113" idx="0"/>
            <a:endCxn id="41" idx="1"/>
          </p:cNvCxnSpPr>
          <p:nvPr/>
        </p:nvCxnSpPr>
        <p:spPr>
          <a:xfrm rot="5400000" flipH="1" flipV="1">
            <a:off x="5974618" y="1947280"/>
            <a:ext cx="817749" cy="574983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53E52C3A-B967-4CD6-A936-81FA7689CB8B}"/>
              </a:ext>
            </a:extLst>
          </p:cNvPr>
          <p:cNvCxnSpPr>
            <a:stCxn id="25" idx="0"/>
            <a:endCxn id="73" idx="3"/>
          </p:cNvCxnSpPr>
          <p:nvPr/>
        </p:nvCxnSpPr>
        <p:spPr>
          <a:xfrm rot="16200000" flipV="1">
            <a:off x="4040255" y="1076512"/>
            <a:ext cx="365508" cy="57498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Curved 69">
            <a:extLst>
              <a:ext uri="{FF2B5EF4-FFF2-40B4-BE49-F238E27FC236}">
                <a16:creationId xmlns:a16="http://schemas.microsoft.com/office/drawing/2014/main" id="{9E05902C-837A-427D-BC75-539DF0CC2E56}"/>
              </a:ext>
            </a:extLst>
          </p:cNvPr>
          <p:cNvCxnSpPr>
            <a:stCxn id="25" idx="2"/>
            <a:endCxn id="30" idx="3"/>
          </p:cNvCxnSpPr>
          <p:nvPr/>
        </p:nvCxnSpPr>
        <p:spPr>
          <a:xfrm rot="5400000">
            <a:off x="4035052" y="1998278"/>
            <a:ext cx="375915" cy="57498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Curved 71">
            <a:extLst>
              <a:ext uri="{FF2B5EF4-FFF2-40B4-BE49-F238E27FC236}">
                <a16:creationId xmlns:a16="http://schemas.microsoft.com/office/drawing/2014/main" id="{56D8D2CB-7C78-44AA-A445-027A82DB22FC}"/>
              </a:ext>
            </a:extLst>
          </p:cNvPr>
          <p:cNvCxnSpPr>
            <a:stCxn id="30" idx="2"/>
            <a:endCxn id="35" idx="3"/>
          </p:cNvCxnSpPr>
          <p:nvPr/>
        </p:nvCxnSpPr>
        <p:spPr>
          <a:xfrm rot="5400000">
            <a:off x="2451358" y="2647915"/>
            <a:ext cx="372305" cy="57498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: Curved 114">
            <a:extLst>
              <a:ext uri="{FF2B5EF4-FFF2-40B4-BE49-F238E27FC236}">
                <a16:creationId xmlns:a16="http://schemas.microsoft.com/office/drawing/2014/main" id="{C82AEA58-0362-4852-9B5B-C607152A5A9D}"/>
              </a:ext>
            </a:extLst>
          </p:cNvPr>
          <p:cNvCxnSpPr>
            <a:cxnSpLocks/>
            <a:stCxn id="88" idx="0"/>
            <a:endCxn id="83" idx="3"/>
          </p:cNvCxnSpPr>
          <p:nvPr/>
        </p:nvCxnSpPr>
        <p:spPr>
          <a:xfrm rot="16200000" flipV="1">
            <a:off x="4037174" y="3667735"/>
            <a:ext cx="371671" cy="57498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: Curved 115">
            <a:extLst>
              <a:ext uri="{FF2B5EF4-FFF2-40B4-BE49-F238E27FC236}">
                <a16:creationId xmlns:a16="http://schemas.microsoft.com/office/drawing/2014/main" id="{0823F753-7A5E-4827-B207-19199DFC3CB9}"/>
              </a:ext>
            </a:extLst>
          </p:cNvPr>
          <p:cNvCxnSpPr>
            <a:cxnSpLocks/>
            <a:stCxn id="88" idx="2"/>
            <a:endCxn id="78" idx="3"/>
          </p:cNvCxnSpPr>
          <p:nvPr/>
        </p:nvCxnSpPr>
        <p:spPr>
          <a:xfrm rot="5400000">
            <a:off x="4036479" y="4591155"/>
            <a:ext cx="373061" cy="57498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: Curved 122">
            <a:extLst>
              <a:ext uri="{FF2B5EF4-FFF2-40B4-BE49-F238E27FC236}">
                <a16:creationId xmlns:a16="http://schemas.microsoft.com/office/drawing/2014/main" id="{DDDBB260-3746-43B0-B4FB-BB9E41F4EEA4}"/>
              </a:ext>
            </a:extLst>
          </p:cNvPr>
          <p:cNvCxnSpPr>
            <a:cxnSpLocks/>
            <a:stCxn id="40" idx="0"/>
            <a:endCxn id="94" idx="1"/>
          </p:cNvCxnSpPr>
          <p:nvPr/>
        </p:nvCxnSpPr>
        <p:spPr>
          <a:xfrm rot="5400000" flipH="1" flipV="1">
            <a:off x="7800500" y="1059064"/>
            <a:ext cx="372305" cy="610307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: Curved 123">
            <a:extLst>
              <a:ext uri="{FF2B5EF4-FFF2-40B4-BE49-F238E27FC236}">
                <a16:creationId xmlns:a16="http://schemas.microsoft.com/office/drawing/2014/main" id="{62807E58-F3E3-4861-9257-5A6F63119F2C}"/>
              </a:ext>
            </a:extLst>
          </p:cNvPr>
          <p:cNvCxnSpPr>
            <a:cxnSpLocks/>
            <a:stCxn id="40" idx="2"/>
            <a:endCxn id="99" idx="1"/>
          </p:cNvCxnSpPr>
          <p:nvPr/>
        </p:nvCxnSpPr>
        <p:spPr>
          <a:xfrm rot="16200000" flipH="1">
            <a:off x="7782839" y="2000083"/>
            <a:ext cx="372305" cy="574984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: Curved 128">
            <a:extLst>
              <a:ext uri="{FF2B5EF4-FFF2-40B4-BE49-F238E27FC236}">
                <a16:creationId xmlns:a16="http://schemas.microsoft.com/office/drawing/2014/main" id="{7750EB16-56E6-4ECE-8393-B3EB980D3940}"/>
              </a:ext>
            </a:extLst>
          </p:cNvPr>
          <p:cNvCxnSpPr>
            <a:cxnSpLocks/>
            <a:stCxn id="45" idx="0"/>
            <a:endCxn id="51" idx="1"/>
          </p:cNvCxnSpPr>
          <p:nvPr/>
        </p:nvCxnSpPr>
        <p:spPr>
          <a:xfrm rot="5400000" flipH="1" flipV="1">
            <a:off x="7709853" y="3692382"/>
            <a:ext cx="372305" cy="526326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: Curved 129">
            <a:extLst>
              <a:ext uri="{FF2B5EF4-FFF2-40B4-BE49-F238E27FC236}">
                <a16:creationId xmlns:a16="http://schemas.microsoft.com/office/drawing/2014/main" id="{0163C158-D7BE-49F2-AE46-4D38B2055265}"/>
              </a:ext>
            </a:extLst>
          </p:cNvPr>
          <p:cNvCxnSpPr>
            <a:cxnSpLocks/>
            <a:stCxn id="45" idx="2"/>
            <a:endCxn id="56" idx="1"/>
          </p:cNvCxnSpPr>
          <p:nvPr/>
        </p:nvCxnSpPr>
        <p:spPr>
          <a:xfrm rot="16200000" flipH="1">
            <a:off x="7709853" y="4615740"/>
            <a:ext cx="372305" cy="526326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D764888A-0C1B-4C5A-A33E-B07C8A5B2DA4}"/>
              </a:ext>
            </a:extLst>
          </p:cNvPr>
          <p:cNvGrpSpPr/>
          <p:nvPr/>
        </p:nvGrpSpPr>
        <p:grpSpPr>
          <a:xfrm>
            <a:off x="328988" y="5437358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35F62DD1-0260-42C3-AB02-371030BD59C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465F8B88-B220-4C1E-9855-0522324F5AC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3D6A31EF-797F-4C11-B9CB-79A597AF46C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B5BEB65-561C-47D6-8136-31759ACAA39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142" name="Connector: Curved 141">
            <a:extLst>
              <a:ext uri="{FF2B5EF4-FFF2-40B4-BE49-F238E27FC236}">
                <a16:creationId xmlns:a16="http://schemas.microsoft.com/office/drawing/2014/main" id="{5EE1FE5F-D86D-4F20-9658-346A4682044D}"/>
              </a:ext>
            </a:extLst>
          </p:cNvPr>
          <p:cNvCxnSpPr>
            <a:cxnSpLocks/>
            <a:stCxn id="55" idx="2"/>
            <a:endCxn id="66" idx="1"/>
          </p:cNvCxnSpPr>
          <p:nvPr/>
        </p:nvCxnSpPr>
        <p:spPr>
          <a:xfrm rot="16200000" flipH="1">
            <a:off x="9246696" y="5263570"/>
            <a:ext cx="372302" cy="526328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: Curved 144">
            <a:extLst>
              <a:ext uri="{FF2B5EF4-FFF2-40B4-BE49-F238E27FC236}">
                <a16:creationId xmlns:a16="http://schemas.microsoft.com/office/drawing/2014/main" id="{03A7FAC4-1023-4CAB-A2F2-FD9A69DF2483}"/>
              </a:ext>
            </a:extLst>
          </p:cNvPr>
          <p:cNvCxnSpPr>
            <a:cxnSpLocks/>
            <a:stCxn id="50" idx="2"/>
            <a:endCxn id="61" idx="1"/>
          </p:cNvCxnSpPr>
          <p:nvPr/>
        </p:nvCxnSpPr>
        <p:spPr>
          <a:xfrm rot="16200000" flipH="1">
            <a:off x="9246694" y="3967907"/>
            <a:ext cx="372305" cy="526327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: Curved 147">
            <a:extLst>
              <a:ext uri="{FF2B5EF4-FFF2-40B4-BE49-F238E27FC236}">
                <a16:creationId xmlns:a16="http://schemas.microsoft.com/office/drawing/2014/main" id="{BEAD7D24-23A4-4E17-956B-3CF0617EB533}"/>
              </a:ext>
            </a:extLst>
          </p:cNvPr>
          <p:cNvCxnSpPr>
            <a:cxnSpLocks/>
            <a:stCxn id="78" idx="2"/>
            <a:endCxn id="140" idx="3"/>
          </p:cNvCxnSpPr>
          <p:nvPr/>
        </p:nvCxnSpPr>
        <p:spPr>
          <a:xfrm rot="5400000">
            <a:off x="2451420" y="5239303"/>
            <a:ext cx="372180" cy="57498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17D51F9-3D30-4045-B0BD-21585864A930}"/>
              </a:ext>
            </a:extLst>
          </p:cNvPr>
          <p:cNvGrpSpPr/>
          <p:nvPr/>
        </p:nvGrpSpPr>
        <p:grpSpPr>
          <a:xfrm>
            <a:off x="9696010" y="2846033"/>
            <a:ext cx="2021029" cy="551054"/>
            <a:chOff x="5938157" y="2023976"/>
            <a:chExt cx="2569464" cy="551054"/>
          </a:xfrm>
          <a:solidFill>
            <a:schemeClr val="accent2"/>
          </a:solidFill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CDDA7D12-CE7D-4591-AC0B-20EA687C587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EE7B7255-7C24-45B2-B48D-151DF0085C6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10B82B28-13B3-4470-BFDC-FC03ABF8FD2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E82B7C3-9CCC-48C5-B3F0-1EE44DB5652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157" name="Connector: Curved 156">
            <a:extLst>
              <a:ext uri="{FF2B5EF4-FFF2-40B4-BE49-F238E27FC236}">
                <a16:creationId xmlns:a16="http://schemas.microsoft.com/office/drawing/2014/main" id="{8DABA216-E0BD-488A-A912-DE41FB7C5C02}"/>
              </a:ext>
            </a:extLst>
          </p:cNvPr>
          <p:cNvCxnSpPr>
            <a:cxnSpLocks/>
            <a:stCxn id="50" idx="0"/>
          </p:cNvCxnSpPr>
          <p:nvPr/>
        </p:nvCxnSpPr>
        <p:spPr>
          <a:xfrm rot="5400000" flipH="1" flipV="1">
            <a:off x="9205235" y="3021505"/>
            <a:ext cx="436808" cy="507913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B8481E8D-6BF6-4A43-95EB-D5DC17CE4AC6}"/>
              </a:ext>
            </a:extLst>
          </p:cNvPr>
          <p:cNvGrpSpPr/>
          <p:nvPr/>
        </p:nvGrpSpPr>
        <p:grpSpPr>
          <a:xfrm>
            <a:off x="9677596" y="1541599"/>
            <a:ext cx="2021029" cy="551054"/>
            <a:chOff x="5938157" y="2023976"/>
            <a:chExt cx="2569464" cy="551054"/>
          </a:xfrm>
          <a:solidFill>
            <a:schemeClr val="accent4"/>
          </a:solidFill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1DDE33BC-F74B-4CD2-9C67-8DC3DECBC50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grpFill/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07A27CFB-3F0C-4B37-81A9-6B5D624CC91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grpFill/>
            <a:effectLst/>
          </p:grpSpPr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C61CA0CD-4087-45ED-89A9-8ABC1F11E15F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US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85B7E66F-6991-49E2-AE15-A7202449FE11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</p:grpSp>
      <p:cxnSp>
        <p:nvCxnSpPr>
          <p:cNvPr id="165" name="Connector: Curved 164">
            <a:extLst>
              <a:ext uri="{FF2B5EF4-FFF2-40B4-BE49-F238E27FC236}">
                <a16:creationId xmlns:a16="http://schemas.microsoft.com/office/drawing/2014/main" id="{67D7507D-076F-4F67-9248-0FDA1754EA1B}"/>
              </a:ext>
            </a:extLst>
          </p:cNvPr>
          <p:cNvCxnSpPr>
            <a:cxnSpLocks/>
            <a:stCxn id="93" idx="2"/>
            <a:endCxn id="164" idx="1"/>
          </p:cNvCxnSpPr>
          <p:nvPr/>
        </p:nvCxnSpPr>
        <p:spPr>
          <a:xfrm rot="16200000" flipH="1">
            <a:off x="9308191" y="1447720"/>
            <a:ext cx="363535" cy="375275"/>
          </a:xfrm>
          <a:prstGeom prst="curvedConnector2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840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161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Concept Map – Slide Template</vt:lpstr>
      <vt:lpstr>Concept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Map</dc:title>
  <dc:creator>PresentationGO.com</dc:creator>
  <dc:description>© Copyright PresentationGO.com</dc:description>
  <dcterms:created xsi:type="dcterms:W3CDTF">2014-11-26T05:14:11Z</dcterms:created>
  <dcterms:modified xsi:type="dcterms:W3CDTF">2020-04-08T19:27:19Z</dcterms:modified>
  <cp:category>Charts &amp; Diagrams; Text &amp; Tables</cp:category>
</cp:coreProperties>
</file>