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2" r:id="rId5"/>
    <p:sldId id="35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78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7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47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with 4 Parts – Slide Template</a:t>
            </a:r>
          </a:p>
        </p:txBody>
      </p:sp>
      <p:sp>
        <p:nvSpPr>
          <p:cNvPr id="43" name="Graphic 20" descr="Trophy">
            <a:extLst>
              <a:ext uri="{FF2B5EF4-FFF2-40B4-BE49-F238E27FC236}">
                <a16:creationId xmlns:a16="http://schemas.microsoft.com/office/drawing/2014/main" id="{36C7B966-951E-4FA2-B098-1D564190C444}"/>
              </a:ext>
            </a:extLst>
          </p:cNvPr>
          <p:cNvSpPr/>
          <p:nvPr/>
        </p:nvSpPr>
        <p:spPr>
          <a:xfrm>
            <a:off x="8476056" y="1948147"/>
            <a:ext cx="244148" cy="27519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accent5"/>
          </a:solidFill>
          <a:ln w="823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4" name="Graphic 21" descr="Handshake">
            <a:extLst>
              <a:ext uri="{FF2B5EF4-FFF2-40B4-BE49-F238E27FC236}">
                <a16:creationId xmlns:a16="http://schemas.microsoft.com/office/drawing/2014/main" id="{DEB495EC-5A20-4DBC-B0B0-B5BD1AC3C87B}"/>
              </a:ext>
            </a:extLst>
          </p:cNvPr>
          <p:cNvGrpSpPr/>
          <p:nvPr/>
        </p:nvGrpSpPr>
        <p:grpSpPr>
          <a:xfrm>
            <a:off x="416428" y="1892676"/>
            <a:ext cx="424443" cy="424443"/>
            <a:chOff x="5490166" y="2262824"/>
            <a:chExt cx="1194098" cy="1194098"/>
          </a:xfrm>
          <a:solidFill>
            <a:schemeClr val="accent3">
              <a:lumMod val="7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CA4E6A4-29E4-4D17-98FD-0C4889AF76D1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7E22A37-B515-4A04-9F5A-B572AE63BCBE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D68F626-49F4-414D-AEED-5D7BB430F3BD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FF6DF4-1B98-4522-8559-3AE9B07791DD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7FA4F16-8673-4A52-9C2C-103691FFC11A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BB857D1-4DEF-49D3-9F35-A2883CB175FF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B9206CA-524B-4B75-9528-342BADFA626F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395710A-1429-401E-8E5F-70CCBAAC1A88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3" name="Graphic 23" descr="Gears">
            <a:extLst>
              <a:ext uri="{FF2B5EF4-FFF2-40B4-BE49-F238E27FC236}">
                <a16:creationId xmlns:a16="http://schemas.microsoft.com/office/drawing/2014/main" id="{FD9E2977-36CD-429B-8E27-E89A3A43D226}"/>
              </a:ext>
            </a:extLst>
          </p:cNvPr>
          <p:cNvGrpSpPr/>
          <p:nvPr/>
        </p:nvGrpSpPr>
        <p:grpSpPr>
          <a:xfrm>
            <a:off x="8466933" y="3519017"/>
            <a:ext cx="262392" cy="317527"/>
            <a:chOff x="5785484" y="3558651"/>
            <a:chExt cx="621029" cy="751522"/>
          </a:xfrm>
          <a:solidFill>
            <a:schemeClr val="accent6">
              <a:lumMod val="75000"/>
            </a:schemeClr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599D82D-5448-440D-8667-D2A1B396FAB9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7250928-9256-4A92-A4A5-7A921203FA9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6" name="Graphic 22" descr="Lightbulb">
            <a:extLst>
              <a:ext uri="{FF2B5EF4-FFF2-40B4-BE49-F238E27FC236}">
                <a16:creationId xmlns:a16="http://schemas.microsoft.com/office/drawing/2014/main" id="{50AC0DE0-4FA2-4DC5-ACDA-5486AD77752A}"/>
              </a:ext>
            </a:extLst>
          </p:cNvPr>
          <p:cNvGrpSpPr/>
          <p:nvPr/>
        </p:nvGrpSpPr>
        <p:grpSpPr>
          <a:xfrm>
            <a:off x="416428" y="3527539"/>
            <a:ext cx="327105" cy="327105"/>
            <a:chOff x="5708904" y="4614054"/>
            <a:chExt cx="774192" cy="774192"/>
          </a:xfrm>
          <a:solidFill>
            <a:schemeClr val="accent2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3E4CB4D-3884-42A2-BC02-DA98324BF730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718541A-1130-40C1-B671-18840513B8D0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D4B6A21-F90C-4897-88DE-5EDF9AB0457E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6EA5349-97B9-4163-8E99-34A2983F9D42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9FBCF3-6439-43EE-A6DD-56F1CE250458}"/>
              </a:ext>
            </a:extLst>
          </p:cNvPr>
          <p:cNvGrpSpPr/>
          <p:nvPr/>
        </p:nvGrpSpPr>
        <p:grpSpPr>
          <a:xfrm>
            <a:off x="2739534" y="1272064"/>
            <a:ext cx="3664933" cy="4313871"/>
            <a:chOff x="3971543" y="928372"/>
            <a:chExt cx="4248914" cy="50012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589FD84-43BA-4E15-B532-193679230B46}"/>
                </a:ext>
              </a:extLst>
            </p:cNvPr>
            <p:cNvGrpSpPr/>
            <p:nvPr/>
          </p:nvGrpSpPr>
          <p:grpSpPr>
            <a:xfrm>
              <a:off x="3971543" y="928372"/>
              <a:ext cx="4248914" cy="5001256"/>
              <a:chOff x="1244599" y="12712700"/>
              <a:chExt cx="3378201" cy="3976370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95AEC056-D252-4AF6-A675-E1E3AF7567D2}"/>
                  </a:ext>
                </a:extLst>
              </p:cNvPr>
              <p:cNvSpPr/>
              <p:nvPr/>
            </p:nvSpPr>
            <p:spPr>
              <a:xfrm>
                <a:off x="1244599" y="12712700"/>
                <a:ext cx="3378201" cy="39763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3155" y="554"/>
                    </a:moveTo>
                    <a:cubicBezTo>
                      <a:pt x="11709" y="-185"/>
                      <a:pt x="9891" y="-185"/>
                      <a:pt x="8445" y="554"/>
                    </a:cubicBezTo>
                    <a:lnTo>
                      <a:pt x="0" y="4870"/>
                    </a:lnTo>
                    <a:lnTo>
                      <a:pt x="934" y="10382"/>
                    </a:lnTo>
                    <a:lnTo>
                      <a:pt x="1592" y="14302"/>
                    </a:lnTo>
                    <a:cubicBezTo>
                      <a:pt x="1673" y="14869"/>
                      <a:pt x="1868" y="15403"/>
                      <a:pt x="2160" y="15895"/>
                    </a:cubicBezTo>
                    <a:cubicBezTo>
                      <a:pt x="2590" y="16620"/>
                      <a:pt x="3224" y="17236"/>
                      <a:pt x="4020" y="17680"/>
                    </a:cubicBezTo>
                    <a:lnTo>
                      <a:pt x="10800" y="21415"/>
                    </a:lnTo>
                    <a:lnTo>
                      <a:pt x="17580" y="17680"/>
                    </a:lnTo>
                    <a:cubicBezTo>
                      <a:pt x="18376" y="17243"/>
                      <a:pt x="19010" y="16620"/>
                      <a:pt x="19440" y="15895"/>
                    </a:cubicBezTo>
                    <a:cubicBezTo>
                      <a:pt x="19732" y="15403"/>
                      <a:pt x="19927" y="14869"/>
                      <a:pt x="20008" y="14302"/>
                    </a:cubicBezTo>
                    <a:lnTo>
                      <a:pt x="20666" y="10382"/>
                    </a:lnTo>
                    <a:lnTo>
                      <a:pt x="21600" y="4870"/>
                    </a:lnTo>
                    <a:lnTo>
                      <a:pt x="13155" y="554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  <a:effectLst>
                <a:outerShdw blurRad="1651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4AF0E9-8862-44D4-BAD6-7A25BE59A804}"/>
                  </a:ext>
                </a:extLst>
              </p:cNvPr>
              <p:cNvSpPr/>
              <p:nvPr/>
            </p:nvSpPr>
            <p:spPr>
              <a:xfrm>
                <a:off x="1790700" y="15582899"/>
                <a:ext cx="2286000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28" y="6978"/>
                    </a:moveTo>
                    <a:lnTo>
                      <a:pt x="10800" y="21600"/>
                    </a:lnTo>
                    <a:lnTo>
                      <a:pt x="19272" y="6978"/>
                    </a:lnTo>
                    <a:cubicBezTo>
                      <a:pt x="20268" y="5265"/>
                      <a:pt x="21060" y="2823"/>
                      <a:pt x="21600" y="0"/>
                    </a:cubicBezTo>
                    <a:lnTo>
                      <a:pt x="0" y="0"/>
                    </a:lnTo>
                    <a:cubicBezTo>
                      <a:pt x="540" y="2855"/>
                      <a:pt x="1332" y="5265"/>
                      <a:pt x="2328" y="69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4482EE72-FBB6-4445-B9DF-89D43C6743E9}"/>
                  </a:ext>
                </a:extLst>
              </p:cNvPr>
              <p:cNvSpPr/>
              <p:nvPr/>
            </p:nvSpPr>
            <p:spPr>
              <a:xfrm>
                <a:off x="1498600" y="12966699"/>
                <a:ext cx="2856231" cy="764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05" extrusionOk="0">
                    <a:moveTo>
                      <a:pt x="8442" y="2385"/>
                    </a:moveTo>
                    <a:lnTo>
                      <a:pt x="0" y="20805"/>
                    </a:lnTo>
                    <a:lnTo>
                      <a:pt x="21600" y="20805"/>
                    </a:lnTo>
                    <a:lnTo>
                      <a:pt x="13158" y="2385"/>
                    </a:lnTo>
                    <a:cubicBezTo>
                      <a:pt x="11708" y="-795"/>
                      <a:pt x="9892" y="-795"/>
                      <a:pt x="8442" y="238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CDAC98F4-CC58-4943-9D07-111030C93C07}"/>
                  </a:ext>
                </a:extLst>
              </p:cNvPr>
              <p:cNvSpPr/>
              <p:nvPr/>
            </p:nvSpPr>
            <p:spPr>
              <a:xfrm>
                <a:off x="1498600" y="13771457"/>
                <a:ext cx="2856231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932" y="21600"/>
                    </a:lnTo>
                    <a:lnTo>
                      <a:pt x="20668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1500" b="1" dirty="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D72D72BC-F015-4566-A053-81D88801EE10}"/>
                  </a:ext>
                </a:extLst>
              </p:cNvPr>
              <p:cNvSpPr/>
              <p:nvPr/>
            </p:nvSpPr>
            <p:spPr>
              <a:xfrm>
                <a:off x="1625599" y="14676543"/>
                <a:ext cx="2609851" cy="866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725" y="15361"/>
                    </a:lnTo>
                    <a:cubicBezTo>
                      <a:pt x="809" y="17578"/>
                      <a:pt x="1030" y="19668"/>
                      <a:pt x="1345" y="21600"/>
                    </a:cubicBezTo>
                    <a:lnTo>
                      <a:pt x="20255" y="21600"/>
                    </a:lnTo>
                    <a:cubicBezTo>
                      <a:pt x="20570" y="19668"/>
                      <a:pt x="20791" y="17578"/>
                      <a:pt x="20875" y="15361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 dirty="0"/>
              </a:p>
            </p:txBody>
          </p:sp>
        </p:grp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99C4AA-0575-49DE-B02E-47BB8DDC76EB}"/>
                </a:ext>
              </a:extLst>
            </p:cNvPr>
            <p:cNvSpPr/>
            <p:nvPr/>
          </p:nvSpPr>
          <p:spPr>
            <a:xfrm>
              <a:off x="4291011" y="1248195"/>
              <a:ext cx="1790953" cy="961241"/>
            </a:xfrm>
            <a:custGeom>
              <a:avLst/>
              <a:gdLst>
                <a:gd name="connsiteX0" fmla="*/ 1790953 w 1790953"/>
                <a:gd name="connsiteY0" fmla="*/ 0 h 961241"/>
                <a:gd name="connsiteX1" fmla="*/ 1790953 w 1790953"/>
                <a:gd name="connsiteY1" fmla="*/ 961241 h 961241"/>
                <a:gd name="connsiteX2" fmla="*/ 0 w 1790953"/>
                <a:gd name="connsiteY2" fmla="*/ 961241 h 961241"/>
                <a:gd name="connsiteX3" fmla="*/ 1404033 w 1790953"/>
                <a:gd name="connsiteY3" fmla="*/ 109877 h 961241"/>
                <a:gd name="connsiteX4" fmla="*/ 1694595 w 1790953"/>
                <a:gd name="connsiteY4" fmla="*/ 6533 h 961241"/>
                <a:gd name="connsiteX5" fmla="*/ 1790953 w 1790953"/>
                <a:gd name="connsiteY5" fmla="*/ 0 h 96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953" h="961241">
                  <a:moveTo>
                    <a:pt x="1790953" y="0"/>
                  </a:moveTo>
                  <a:lnTo>
                    <a:pt x="1790953" y="961241"/>
                  </a:lnTo>
                  <a:lnTo>
                    <a:pt x="0" y="961241"/>
                  </a:lnTo>
                  <a:lnTo>
                    <a:pt x="1404033" y="109877"/>
                  </a:lnTo>
                  <a:cubicBezTo>
                    <a:pt x="1494467" y="54760"/>
                    <a:pt x="1593461" y="20312"/>
                    <a:pt x="1694595" y="6533"/>
                  </a:cubicBezTo>
                  <a:lnTo>
                    <a:pt x="179095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37245E5-42B9-4EBC-A34D-D07DA80E6049}"/>
                </a:ext>
              </a:extLst>
            </p:cNvPr>
            <p:cNvSpPr/>
            <p:nvPr/>
          </p:nvSpPr>
          <p:spPr>
            <a:xfrm>
              <a:off x="4291011" y="2260017"/>
              <a:ext cx="1790953" cy="1087786"/>
            </a:xfrm>
            <a:custGeom>
              <a:avLst/>
              <a:gdLst>
                <a:gd name="connsiteX0" fmla="*/ 0 w 1790953"/>
                <a:gd name="connsiteY0" fmla="*/ 0 h 1087786"/>
                <a:gd name="connsiteX1" fmla="*/ 1790953 w 1790953"/>
                <a:gd name="connsiteY1" fmla="*/ 0 h 1087786"/>
                <a:gd name="connsiteX2" fmla="*/ 1790953 w 1790953"/>
                <a:gd name="connsiteY2" fmla="*/ 1087786 h 1087786"/>
                <a:gd name="connsiteX3" fmla="*/ 155006 w 1790953"/>
                <a:gd name="connsiteY3" fmla="*/ 1087786 h 1087786"/>
                <a:gd name="connsiteX4" fmla="*/ 0 w 1790953"/>
                <a:gd name="connsiteY4" fmla="*/ 0 h 108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0953" h="1087786">
                  <a:moveTo>
                    <a:pt x="0" y="0"/>
                  </a:moveTo>
                  <a:lnTo>
                    <a:pt x="1790953" y="0"/>
                  </a:lnTo>
                  <a:lnTo>
                    <a:pt x="1790953" y="1087786"/>
                  </a:lnTo>
                  <a:lnTo>
                    <a:pt x="155006" y="1087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0B04EB6-9BA5-4792-8314-C7F815A8F0A9}"/>
                </a:ext>
              </a:extLst>
            </p:cNvPr>
            <p:cNvSpPr/>
            <p:nvPr/>
          </p:nvSpPr>
          <p:spPr>
            <a:xfrm>
              <a:off x="4450744" y="3398384"/>
              <a:ext cx="1631220" cy="1089384"/>
            </a:xfrm>
            <a:custGeom>
              <a:avLst/>
              <a:gdLst>
                <a:gd name="connsiteX0" fmla="*/ 0 w 1631220"/>
                <a:gd name="connsiteY0" fmla="*/ 0 h 1089384"/>
                <a:gd name="connsiteX1" fmla="*/ 1631220 w 1631220"/>
                <a:gd name="connsiteY1" fmla="*/ 0 h 1089384"/>
                <a:gd name="connsiteX2" fmla="*/ 1631220 w 1631220"/>
                <a:gd name="connsiteY2" fmla="*/ 1089384 h 1089384"/>
                <a:gd name="connsiteX3" fmla="*/ 204398 w 1631220"/>
                <a:gd name="connsiteY3" fmla="*/ 1089384 h 1089384"/>
                <a:gd name="connsiteX4" fmla="*/ 110178 w 1631220"/>
                <a:gd name="connsiteY4" fmla="*/ 774724 h 1089384"/>
                <a:gd name="connsiteX5" fmla="*/ 0 w 1631220"/>
                <a:gd name="connsiteY5" fmla="*/ 0 h 108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1220" h="1089384">
                  <a:moveTo>
                    <a:pt x="0" y="0"/>
                  </a:moveTo>
                  <a:lnTo>
                    <a:pt x="1631220" y="0"/>
                  </a:lnTo>
                  <a:lnTo>
                    <a:pt x="1631220" y="1089384"/>
                  </a:lnTo>
                  <a:lnTo>
                    <a:pt x="204398" y="1089384"/>
                  </a:lnTo>
                  <a:cubicBezTo>
                    <a:pt x="156528" y="991945"/>
                    <a:pt x="122943" y="886537"/>
                    <a:pt x="110178" y="7747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F14286C-46C1-4F9D-8238-31518366BFD5}"/>
                </a:ext>
              </a:extLst>
            </p:cNvPr>
            <p:cNvSpPr/>
            <p:nvPr/>
          </p:nvSpPr>
          <p:spPr>
            <a:xfrm>
              <a:off x="4658399" y="4538348"/>
              <a:ext cx="1423565" cy="1078620"/>
            </a:xfrm>
            <a:custGeom>
              <a:avLst/>
              <a:gdLst>
                <a:gd name="connsiteX0" fmla="*/ 0 w 1423565"/>
                <a:gd name="connsiteY0" fmla="*/ 0 h 1078620"/>
                <a:gd name="connsiteX1" fmla="*/ 1423565 w 1423565"/>
                <a:gd name="connsiteY1" fmla="*/ 0 h 1078620"/>
                <a:gd name="connsiteX2" fmla="*/ 1423565 w 1423565"/>
                <a:gd name="connsiteY2" fmla="*/ 1078620 h 1078620"/>
                <a:gd name="connsiteX3" fmla="*/ 309883 w 1423565"/>
                <a:gd name="connsiteY3" fmla="*/ 351416 h 1078620"/>
                <a:gd name="connsiteX4" fmla="*/ 0 w 1423565"/>
                <a:gd name="connsiteY4" fmla="*/ 0 h 107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565" h="1078620">
                  <a:moveTo>
                    <a:pt x="0" y="0"/>
                  </a:moveTo>
                  <a:lnTo>
                    <a:pt x="1423565" y="0"/>
                  </a:lnTo>
                  <a:lnTo>
                    <a:pt x="1423565" y="1078620"/>
                  </a:lnTo>
                  <a:lnTo>
                    <a:pt x="309883" y="351416"/>
                  </a:lnTo>
                  <a:cubicBezTo>
                    <a:pt x="177304" y="265148"/>
                    <a:pt x="71880" y="143779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</p:grpSp>
      <p:sp>
        <p:nvSpPr>
          <p:cNvPr id="25" name="Graphic 20" descr="Trophy">
            <a:extLst>
              <a:ext uri="{FF2B5EF4-FFF2-40B4-BE49-F238E27FC236}">
                <a16:creationId xmlns:a16="http://schemas.microsoft.com/office/drawing/2014/main" id="{25828481-9D0C-402E-9D58-6C42E4CF1D64}"/>
              </a:ext>
            </a:extLst>
          </p:cNvPr>
          <p:cNvSpPr/>
          <p:nvPr/>
        </p:nvSpPr>
        <p:spPr>
          <a:xfrm>
            <a:off x="4322786" y="1681083"/>
            <a:ext cx="498429" cy="56180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bg1"/>
          </a:solidFill>
          <a:ln w="823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6" name="Graphic 21" descr="Handshake">
            <a:extLst>
              <a:ext uri="{FF2B5EF4-FFF2-40B4-BE49-F238E27FC236}">
                <a16:creationId xmlns:a16="http://schemas.microsoft.com/office/drawing/2014/main" id="{FDE7A4AB-5F8E-4ED0-9E54-E0B93B1664AD}"/>
              </a:ext>
            </a:extLst>
          </p:cNvPr>
          <p:cNvGrpSpPr/>
          <p:nvPr/>
        </p:nvGrpSpPr>
        <p:grpSpPr>
          <a:xfrm>
            <a:off x="4049433" y="2382829"/>
            <a:ext cx="1029979" cy="1029979"/>
            <a:chOff x="5490166" y="2262824"/>
            <a:chExt cx="1194098" cy="11940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1018CAC-910C-431F-9866-542132D3E41F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5113198-594C-415B-B1E2-8FEB8E1C9C1C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A57146D-8224-4DB3-97DF-7778170705A9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04114EE-36B3-45E9-B013-713B829150B8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1156E26-59F5-42A2-BD8F-C6AE710B8CDE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ADA35AB-6A12-44D9-ACFC-8F7BECBA016A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CC8C817-755C-450D-A72C-49AAB76CDDA2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483777C-983B-4A88-91B2-FE1E3DA9B712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23" descr="Gears">
            <a:extLst>
              <a:ext uri="{FF2B5EF4-FFF2-40B4-BE49-F238E27FC236}">
                <a16:creationId xmlns:a16="http://schemas.microsoft.com/office/drawing/2014/main" id="{43E933F2-8015-40B6-BF1D-A26A80836E13}"/>
              </a:ext>
            </a:extLst>
          </p:cNvPr>
          <p:cNvGrpSpPr/>
          <p:nvPr/>
        </p:nvGrpSpPr>
        <p:grpSpPr>
          <a:xfrm>
            <a:off x="4304163" y="3540831"/>
            <a:ext cx="535673" cy="648232"/>
            <a:chOff x="5785484" y="3558651"/>
            <a:chExt cx="621029" cy="75152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0A4CFD2-1CEA-4960-9DB8-DA753EA7B7C1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647CF5-6B9A-42B6-A433-3795D9B6FAF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8" name="Graphic 22" descr="Lightbulb">
            <a:extLst>
              <a:ext uri="{FF2B5EF4-FFF2-40B4-BE49-F238E27FC236}">
                <a16:creationId xmlns:a16="http://schemas.microsoft.com/office/drawing/2014/main" id="{3F552B67-4ED5-40CA-A7CF-B600B33D0F70}"/>
              </a:ext>
            </a:extLst>
          </p:cNvPr>
          <p:cNvGrpSpPr/>
          <p:nvPr/>
        </p:nvGrpSpPr>
        <p:grpSpPr>
          <a:xfrm>
            <a:off x="4238108" y="4451177"/>
            <a:ext cx="667785" cy="667785"/>
            <a:chOff x="5708904" y="4614054"/>
            <a:chExt cx="774192" cy="774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4297D9-E7BF-42D2-876E-3DCE81D7065B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A1568B-DD42-47A5-96E6-E6FD87179848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70A3FA6-972A-4A06-A85F-D27F8AB02BE5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C22016-FB1D-44A3-A11A-16DE13CB5A1F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2A9D3B1-E329-452F-BA65-D6AEF9B91EAF}"/>
              </a:ext>
            </a:extLst>
          </p:cNvPr>
          <p:cNvGrpSpPr/>
          <p:nvPr/>
        </p:nvGrpSpPr>
        <p:grpSpPr>
          <a:xfrm>
            <a:off x="6699738" y="3491899"/>
            <a:ext cx="2194560" cy="1237868"/>
            <a:chOff x="6974393" y="2966533"/>
            <a:chExt cx="2194560" cy="123786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D5675B1-7403-4D37-AC36-117C81F5784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BC27CCB-91DA-4875-B315-ADB50A64A374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97B1958-4796-4216-A574-B70148D3F104}"/>
              </a:ext>
            </a:extLst>
          </p:cNvPr>
          <p:cNvGrpSpPr/>
          <p:nvPr/>
        </p:nvGrpSpPr>
        <p:grpSpPr>
          <a:xfrm>
            <a:off x="249702" y="3491897"/>
            <a:ext cx="2194560" cy="1237869"/>
            <a:chOff x="249702" y="2966531"/>
            <a:chExt cx="2194560" cy="123786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3EAF8B4-CDCE-4325-BF07-B58C3C1F5E07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6ECED11-3E7B-4ED9-A84C-F1A98038F81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29E51DA-457D-4169-A02C-E03E1E307171}"/>
              </a:ext>
            </a:extLst>
          </p:cNvPr>
          <p:cNvGrpSpPr/>
          <p:nvPr/>
        </p:nvGrpSpPr>
        <p:grpSpPr>
          <a:xfrm>
            <a:off x="6697329" y="1913678"/>
            <a:ext cx="2194560" cy="1237868"/>
            <a:chOff x="6697329" y="1465257"/>
            <a:chExt cx="2194560" cy="123786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7C7982F-F6D1-4D7D-B75E-D136D9DD601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4B75DB5-3F28-4323-A4BA-8DB129A782CF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1CBC20A-A874-433E-8EAB-F6FF19DF6C55}"/>
              </a:ext>
            </a:extLst>
          </p:cNvPr>
          <p:cNvGrpSpPr/>
          <p:nvPr/>
        </p:nvGrpSpPr>
        <p:grpSpPr>
          <a:xfrm>
            <a:off x="255548" y="1913677"/>
            <a:ext cx="2194560" cy="1237867"/>
            <a:chOff x="255548" y="1465256"/>
            <a:chExt cx="2194560" cy="123786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31DB7F0-4D14-4A54-98CB-3F13F52A8740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A778676-AF63-4E4C-9266-257C53DF57D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791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with 4 Parts – Slide Template</a:t>
            </a:r>
          </a:p>
        </p:txBody>
      </p:sp>
      <p:sp>
        <p:nvSpPr>
          <p:cNvPr id="62" name="Graphic 20" descr="Trophy">
            <a:extLst>
              <a:ext uri="{FF2B5EF4-FFF2-40B4-BE49-F238E27FC236}">
                <a16:creationId xmlns:a16="http://schemas.microsoft.com/office/drawing/2014/main" id="{06C83B28-9F45-40C5-9837-FD0B89D7EC2D}"/>
              </a:ext>
            </a:extLst>
          </p:cNvPr>
          <p:cNvSpPr/>
          <p:nvPr/>
        </p:nvSpPr>
        <p:spPr>
          <a:xfrm>
            <a:off x="8476056" y="1948147"/>
            <a:ext cx="244148" cy="27519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accent5"/>
          </a:solidFill>
          <a:ln w="823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8" name="Graphic 21" descr="Handshake">
            <a:extLst>
              <a:ext uri="{FF2B5EF4-FFF2-40B4-BE49-F238E27FC236}">
                <a16:creationId xmlns:a16="http://schemas.microsoft.com/office/drawing/2014/main" id="{749A2514-EEA9-4F42-92E2-FD06921C9189}"/>
              </a:ext>
            </a:extLst>
          </p:cNvPr>
          <p:cNvGrpSpPr/>
          <p:nvPr/>
        </p:nvGrpSpPr>
        <p:grpSpPr>
          <a:xfrm>
            <a:off x="416428" y="1892676"/>
            <a:ext cx="424443" cy="424443"/>
            <a:chOff x="5490166" y="2262824"/>
            <a:chExt cx="1194098" cy="1194098"/>
          </a:xfrm>
          <a:solidFill>
            <a:schemeClr val="accent3">
              <a:lumMod val="75000"/>
            </a:schemeClr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A644E45-8503-42A0-814C-4F30D261FA42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A44F064-69E7-4309-AEDF-BEEC8E4AE5BE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6F759C4-623D-40E7-94F0-A3D437C0C56A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44D7FDB-5F92-4446-9395-74BE131B1151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17292C5-C75E-4BC5-AB2A-4C6EDD8BCB59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B22E062-74E9-449A-ACE3-5ECC8B4DA6F9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36EEB52-80DA-475C-8C08-EA10C1958BDE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532049C-D0AD-4D41-83DE-C1AA8C83D887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7" name="Graphic 23" descr="Gears">
            <a:extLst>
              <a:ext uri="{FF2B5EF4-FFF2-40B4-BE49-F238E27FC236}">
                <a16:creationId xmlns:a16="http://schemas.microsoft.com/office/drawing/2014/main" id="{819141E0-C55C-41C7-BBD3-A93159573818}"/>
              </a:ext>
            </a:extLst>
          </p:cNvPr>
          <p:cNvGrpSpPr/>
          <p:nvPr/>
        </p:nvGrpSpPr>
        <p:grpSpPr>
          <a:xfrm>
            <a:off x="8466933" y="3519017"/>
            <a:ext cx="262392" cy="317527"/>
            <a:chOff x="5785484" y="3558651"/>
            <a:chExt cx="621029" cy="751522"/>
          </a:xfrm>
          <a:solidFill>
            <a:schemeClr val="accent6">
              <a:lumMod val="75000"/>
            </a:schemeClr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DA4E09E-4154-48BD-A1EF-F5FAFA540C0E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456E3F0-F638-4ED8-A876-4C6695446B3F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0" name="Graphic 22" descr="Lightbulb">
            <a:extLst>
              <a:ext uri="{FF2B5EF4-FFF2-40B4-BE49-F238E27FC236}">
                <a16:creationId xmlns:a16="http://schemas.microsoft.com/office/drawing/2014/main" id="{4C246400-81BE-41C1-B590-2920A68ED1E5}"/>
              </a:ext>
            </a:extLst>
          </p:cNvPr>
          <p:cNvGrpSpPr/>
          <p:nvPr/>
        </p:nvGrpSpPr>
        <p:grpSpPr>
          <a:xfrm>
            <a:off x="416428" y="3527539"/>
            <a:ext cx="327105" cy="327105"/>
            <a:chOff x="5708904" y="4614054"/>
            <a:chExt cx="774192" cy="774192"/>
          </a:xfrm>
          <a:solidFill>
            <a:schemeClr val="accent2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58473E2-DC47-4FF1-9E69-EC9E4FCD67ED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0937466-3C51-4118-8186-171D4E52FA0A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46E5104-F99B-458C-8604-C5180F568055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4ACC568-A2E8-4CDC-8A1D-FC2AEC461697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A0591C3-C3C8-4D2D-963C-C17A2141BA50}"/>
              </a:ext>
            </a:extLst>
          </p:cNvPr>
          <p:cNvGrpSpPr/>
          <p:nvPr/>
        </p:nvGrpSpPr>
        <p:grpSpPr>
          <a:xfrm>
            <a:off x="2739534" y="1272064"/>
            <a:ext cx="3664933" cy="4313871"/>
            <a:chOff x="3971543" y="928372"/>
            <a:chExt cx="4248914" cy="5001256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F590D8B0-330B-40D2-8859-77ED2F089A44}"/>
                </a:ext>
              </a:extLst>
            </p:cNvPr>
            <p:cNvGrpSpPr/>
            <p:nvPr/>
          </p:nvGrpSpPr>
          <p:grpSpPr>
            <a:xfrm>
              <a:off x="3971543" y="928372"/>
              <a:ext cx="4248914" cy="5001256"/>
              <a:chOff x="1244599" y="12712700"/>
              <a:chExt cx="3378201" cy="3976370"/>
            </a:xfrm>
          </p:grpSpPr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4B1D9E38-C3E6-4DAA-9831-64D9C4ECA0F7}"/>
                  </a:ext>
                </a:extLst>
              </p:cNvPr>
              <p:cNvSpPr/>
              <p:nvPr/>
            </p:nvSpPr>
            <p:spPr>
              <a:xfrm>
                <a:off x="1244599" y="12712700"/>
                <a:ext cx="3378201" cy="39763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3155" y="554"/>
                    </a:moveTo>
                    <a:cubicBezTo>
                      <a:pt x="11709" y="-185"/>
                      <a:pt x="9891" y="-185"/>
                      <a:pt x="8445" y="554"/>
                    </a:cubicBezTo>
                    <a:lnTo>
                      <a:pt x="0" y="4870"/>
                    </a:lnTo>
                    <a:lnTo>
                      <a:pt x="934" y="10382"/>
                    </a:lnTo>
                    <a:lnTo>
                      <a:pt x="1592" y="14302"/>
                    </a:lnTo>
                    <a:cubicBezTo>
                      <a:pt x="1673" y="14869"/>
                      <a:pt x="1868" y="15403"/>
                      <a:pt x="2160" y="15895"/>
                    </a:cubicBezTo>
                    <a:cubicBezTo>
                      <a:pt x="2590" y="16620"/>
                      <a:pt x="3224" y="17236"/>
                      <a:pt x="4020" y="17680"/>
                    </a:cubicBezTo>
                    <a:lnTo>
                      <a:pt x="10800" y="21415"/>
                    </a:lnTo>
                    <a:lnTo>
                      <a:pt x="17580" y="17680"/>
                    </a:lnTo>
                    <a:cubicBezTo>
                      <a:pt x="18376" y="17243"/>
                      <a:pt x="19010" y="16620"/>
                      <a:pt x="19440" y="15895"/>
                    </a:cubicBezTo>
                    <a:cubicBezTo>
                      <a:pt x="19732" y="15403"/>
                      <a:pt x="19927" y="14869"/>
                      <a:pt x="20008" y="14302"/>
                    </a:cubicBezTo>
                    <a:lnTo>
                      <a:pt x="20666" y="10382"/>
                    </a:lnTo>
                    <a:lnTo>
                      <a:pt x="21600" y="4870"/>
                    </a:lnTo>
                    <a:lnTo>
                      <a:pt x="13155" y="554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  <a:effectLst>
                <a:outerShdw blurRad="1651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92" name="Shape">
                <a:extLst>
                  <a:ext uri="{FF2B5EF4-FFF2-40B4-BE49-F238E27FC236}">
                    <a16:creationId xmlns:a16="http://schemas.microsoft.com/office/drawing/2014/main" id="{2495F1CE-190F-4F84-86EE-297B8EB972AA}"/>
                  </a:ext>
                </a:extLst>
              </p:cNvPr>
              <p:cNvSpPr/>
              <p:nvPr/>
            </p:nvSpPr>
            <p:spPr>
              <a:xfrm>
                <a:off x="1790700" y="15582899"/>
                <a:ext cx="2286000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28" y="6978"/>
                    </a:moveTo>
                    <a:lnTo>
                      <a:pt x="10800" y="21600"/>
                    </a:lnTo>
                    <a:lnTo>
                      <a:pt x="19272" y="6978"/>
                    </a:lnTo>
                    <a:cubicBezTo>
                      <a:pt x="20268" y="5265"/>
                      <a:pt x="21060" y="2823"/>
                      <a:pt x="21600" y="0"/>
                    </a:cubicBezTo>
                    <a:lnTo>
                      <a:pt x="0" y="0"/>
                    </a:lnTo>
                    <a:cubicBezTo>
                      <a:pt x="540" y="2855"/>
                      <a:pt x="1332" y="5265"/>
                      <a:pt x="2328" y="6978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93" name="Shape">
                <a:extLst>
                  <a:ext uri="{FF2B5EF4-FFF2-40B4-BE49-F238E27FC236}">
                    <a16:creationId xmlns:a16="http://schemas.microsoft.com/office/drawing/2014/main" id="{9EFF4B8B-3409-4DFA-80B2-6892B943C36D}"/>
                  </a:ext>
                </a:extLst>
              </p:cNvPr>
              <p:cNvSpPr/>
              <p:nvPr/>
            </p:nvSpPr>
            <p:spPr>
              <a:xfrm>
                <a:off x="1498600" y="12966699"/>
                <a:ext cx="2856231" cy="764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05" extrusionOk="0">
                    <a:moveTo>
                      <a:pt x="8442" y="2385"/>
                    </a:moveTo>
                    <a:lnTo>
                      <a:pt x="0" y="20805"/>
                    </a:lnTo>
                    <a:lnTo>
                      <a:pt x="21600" y="20805"/>
                    </a:lnTo>
                    <a:lnTo>
                      <a:pt x="13158" y="2385"/>
                    </a:lnTo>
                    <a:cubicBezTo>
                      <a:pt x="11708" y="-795"/>
                      <a:pt x="9892" y="-795"/>
                      <a:pt x="8442" y="2385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94" name="Shape">
                <a:extLst>
                  <a:ext uri="{FF2B5EF4-FFF2-40B4-BE49-F238E27FC236}">
                    <a16:creationId xmlns:a16="http://schemas.microsoft.com/office/drawing/2014/main" id="{CE2FBF72-80B0-485D-9AE9-AD9FBE1FE442}"/>
                  </a:ext>
                </a:extLst>
              </p:cNvPr>
              <p:cNvSpPr/>
              <p:nvPr/>
            </p:nvSpPr>
            <p:spPr>
              <a:xfrm>
                <a:off x="1498600" y="13771457"/>
                <a:ext cx="2856231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932" y="21600"/>
                    </a:lnTo>
                    <a:lnTo>
                      <a:pt x="20668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1500" b="1" dirty="0"/>
              </a:p>
            </p:txBody>
          </p:sp>
          <p:sp>
            <p:nvSpPr>
              <p:cNvPr id="95" name="Shape">
                <a:extLst>
                  <a:ext uri="{FF2B5EF4-FFF2-40B4-BE49-F238E27FC236}">
                    <a16:creationId xmlns:a16="http://schemas.microsoft.com/office/drawing/2014/main" id="{09516BF1-AC54-4F85-93A0-AD559CCE50C6}"/>
                  </a:ext>
                </a:extLst>
              </p:cNvPr>
              <p:cNvSpPr/>
              <p:nvPr/>
            </p:nvSpPr>
            <p:spPr>
              <a:xfrm>
                <a:off x="1625599" y="14676543"/>
                <a:ext cx="2609851" cy="866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725" y="15361"/>
                    </a:lnTo>
                    <a:cubicBezTo>
                      <a:pt x="809" y="17578"/>
                      <a:pt x="1030" y="19668"/>
                      <a:pt x="1345" y="21600"/>
                    </a:cubicBezTo>
                    <a:lnTo>
                      <a:pt x="20255" y="21600"/>
                    </a:lnTo>
                    <a:cubicBezTo>
                      <a:pt x="20570" y="19668"/>
                      <a:pt x="20791" y="17578"/>
                      <a:pt x="20875" y="15361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 dirty="0"/>
              </a:p>
            </p:txBody>
          </p:sp>
        </p:grp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BAF86C2-6634-485F-847A-04574994AD94}"/>
                </a:ext>
              </a:extLst>
            </p:cNvPr>
            <p:cNvSpPr/>
            <p:nvPr/>
          </p:nvSpPr>
          <p:spPr>
            <a:xfrm>
              <a:off x="4291011" y="1248195"/>
              <a:ext cx="1790953" cy="961241"/>
            </a:xfrm>
            <a:custGeom>
              <a:avLst/>
              <a:gdLst>
                <a:gd name="connsiteX0" fmla="*/ 1790953 w 1790953"/>
                <a:gd name="connsiteY0" fmla="*/ 0 h 961241"/>
                <a:gd name="connsiteX1" fmla="*/ 1790953 w 1790953"/>
                <a:gd name="connsiteY1" fmla="*/ 961241 h 961241"/>
                <a:gd name="connsiteX2" fmla="*/ 0 w 1790953"/>
                <a:gd name="connsiteY2" fmla="*/ 961241 h 961241"/>
                <a:gd name="connsiteX3" fmla="*/ 1404033 w 1790953"/>
                <a:gd name="connsiteY3" fmla="*/ 109877 h 961241"/>
                <a:gd name="connsiteX4" fmla="*/ 1694595 w 1790953"/>
                <a:gd name="connsiteY4" fmla="*/ 6533 h 961241"/>
                <a:gd name="connsiteX5" fmla="*/ 1790953 w 1790953"/>
                <a:gd name="connsiteY5" fmla="*/ 0 h 96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953" h="961241">
                  <a:moveTo>
                    <a:pt x="1790953" y="0"/>
                  </a:moveTo>
                  <a:lnTo>
                    <a:pt x="1790953" y="961241"/>
                  </a:lnTo>
                  <a:lnTo>
                    <a:pt x="0" y="961241"/>
                  </a:lnTo>
                  <a:lnTo>
                    <a:pt x="1404033" y="109877"/>
                  </a:lnTo>
                  <a:cubicBezTo>
                    <a:pt x="1494467" y="54760"/>
                    <a:pt x="1593461" y="20312"/>
                    <a:pt x="1694595" y="6533"/>
                  </a:cubicBezTo>
                  <a:lnTo>
                    <a:pt x="179095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BF1EE8F-887A-47E1-ACDF-78DC5B04264D}"/>
                </a:ext>
              </a:extLst>
            </p:cNvPr>
            <p:cNvSpPr/>
            <p:nvPr/>
          </p:nvSpPr>
          <p:spPr>
            <a:xfrm>
              <a:off x="4291011" y="2260017"/>
              <a:ext cx="1790953" cy="1087786"/>
            </a:xfrm>
            <a:custGeom>
              <a:avLst/>
              <a:gdLst>
                <a:gd name="connsiteX0" fmla="*/ 0 w 1790953"/>
                <a:gd name="connsiteY0" fmla="*/ 0 h 1087786"/>
                <a:gd name="connsiteX1" fmla="*/ 1790953 w 1790953"/>
                <a:gd name="connsiteY1" fmla="*/ 0 h 1087786"/>
                <a:gd name="connsiteX2" fmla="*/ 1790953 w 1790953"/>
                <a:gd name="connsiteY2" fmla="*/ 1087786 h 1087786"/>
                <a:gd name="connsiteX3" fmla="*/ 155006 w 1790953"/>
                <a:gd name="connsiteY3" fmla="*/ 1087786 h 1087786"/>
                <a:gd name="connsiteX4" fmla="*/ 0 w 1790953"/>
                <a:gd name="connsiteY4" fmla="*/ 0 h 108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0953" h="1087786">
                  <a:moveTo>
                    <a:pt x="0" y="0"/>
                  </a:moveTo>
                  <a:lnTo>
                    <a:pt x="1790953" y="0"/>
                  </a:lnTo>
                  <a:lnTo>
                    <a:pt x="1790953" y="1087786"/>
                  </a:lnTo>
                  <a:lnTo>
                    <a:pt x="155006" y="1087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FD1FB3-2F0D-4BA4-AB9C-CC7EB88790AE}"/>
                </a:ext>
              </a:extLst>
            </p:cNvPr>
            <p:cNvSpPr/>
            <p:nvPr/>
          </p:nvSpPr>
          <p:spPr>
            <a:xfrm>
              <a:off x="4450744" y="3398384"/>
              <a:ext cx="1631220" cy="1089384"/>
            </a:xfrm>
            <a:custGeom>
              <a:avLst/>
              <a:gdLst>
                <a:gd name="connsiteX0" fmla="*/ 0 w 1631220"/>
                <a:gd name="connsiteY0" fmla="*/ 0 h 1089384"/>
                <a:gd name="connsiteX1" fmla="*/ 1631220 w 1631220"/>
                <a:gd name="connsiteY1" fmla="*/ 0 h 1089384"/>
                <a:gd name="connsiteX2" fmla="*/ 1631220 w 1631220"/>
                <a:gd name="connsiteY2" fmla="*/ 1089384 h 1089384"/>
                <a:gd name="connsiteX3" fmla="*/ 204398 w 1631220"/>
                <a:gd name="connsiteY3" fmla="*/ 1089384 h 1089384"/>
                <a:gd name="connsiteX4" fmla="*/ 110178 w 1631220"/>
                <a:gd name="connsiteY4" fmla="*/ 774724 h 1089384"/>
                <a:gd name="connsiteX5" fmla="*/ 0 w 1631220"/>
                <a:gd name="connsiteY5" fmla="*/ 0 h 108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1220" h="1089384">
                  <a:moveTo>
                    <a:pt x="0" y="0"/>
                  </a:moveTo>
                  <a:lnTo>
                    <a:pt x="1631220" y="0"/>
                  </a:lnTo>
                  <a:lnTo>
                    <a:pt x="1631220" y="1089384"/>
                  </a:lnTo>
                  <a:lnTo>
                    <a:pt x="204398" y="1089384"/>
                  </a:lnTo>
                  <a:cubicBezTo>
                    <a:pt x="156528" y="991945"/>
                    <a:pt x="122943" y="886537"/>
                    <a:pt x="110178" y="7747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7D1255-D8C7-4CC0-9255-6881451D241C}"/>
                </a:ext>
              </a:extLst>
            </p:cNvPr>
            <p:cNvSpPr/>
            <p:nvPr/>
          </p:nvSpPr>
          <p:spPr>
            <a:xfrm>
              <a:off x="4658399" y="4538348"/>
              <a:ext cx="1423565" cy="1078620"/>
            </a:xfrm>
            <a:custGeom>
              <a:avLst/>
              <a:gdLst>
                <a:gd name="connsiteX0" fmla="*/ 0 w 1423565"/>
                <a:gd name="connsiteY0" fmla="*/ 0 h 1078620"/>
                <a:gd name="connsiteX1" fmla="*/ 1423565 w 1423565"/>
                <a:gd name="connsiteY1" fmla="*/ 0 h 1078620"/>
                <a:gd name="connsiteX2" fmla="*/ 1423565 w 1423565"/>
                <a:gd name="connsiteY2" fmla="*/ 1078620 h 1078620"/>
                <a:gd name="connsiteX3" fmla="*/ 309883 w 1423565"/>
                <a:gd name="connsiteY3" fmla="*/ 351416 h 1078620"/>
                <a:gd name="connsiteX4" fmla="*/ 0 w 1423565"/>
                <a:gd name="connsiteY4" fmla="*/ 0 h 107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565" h="1078620">
                  <a:moveTo>
                    <a:pt x="0" y="0"/>
                  </a:moveTo>
                  <a:lnTo>
                    <a:pt x="1423565" y="0"/>
                  </a:lnTo>
                  <a:lnTo>
                    <a:pt x="1423565" y="1078620"/>
                  </a:lnTo>
                  <a:lnTo>
                    <a:pt x="309883" y="351416"/>
                  </a:lnTo>
                  <a:cubicBezTo>
                    <a:pt x="177304" y="265148"/>
                    <a:pt x="71880" y="143779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</p:grpSp>
      <p:sp>
        <p:nvSpPr>
          <p:cNvPr id="96" name="Graphic 20" descr="Trophy">
            <a:extLst>
              <a:ext uri="{FF2B5EF4-FFF2-40B4-BE49-F238E27FC236}">
                <a16:creationId xmlns:a16="http://schemas.microsoft.com/office/drawing/2014/main" id="{BE509249-3CA0-442E-B32D-9FB5B12F6D46}"/>
              </a:ext>
            </a:extLst>
          </p:cNvPr>
          <p:cNvSpPr/>
          <p:nvPr/>
        </p:nvSpPr>
        <p:spPr>
          <a:xfrm>
            <a:off x="4322786" y="1681083"/>
            <a:ext cx="498429" cy="56180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bg1"/>
          </a:solidFill>
          <a:ln w="823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7" name="Graphic 21" descr="Handshake">
            <a:extLst>
              <a:ext uri="{FF2B5EF4-FFF2-40B4-BE49-F238E27FC236}">
                <a16:creationId xmlns:a16="http://schemas.microsoft.com/office/drawing/2014/main" id="{935C5EC9-8B85-488A-80EB-504B16C09C83}"/>
              </a:ext>
            </a:extLst>
          </p:cNvPr>
          <p:cNvGrpSpPr/>
          <p:nvPr/>
        </p:nvGrpSpPr>
        <p:grpSpPr>
          <a:xfrm>
            <a:off x="4049433" y="2382829"/>
            <a:ext cx="1029979" cy="1029979"/>
            <a:chOff x="5490166" y="2262824"/>
            <a:chExt cx="1194098" cy="11940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6B60C86-2C3A-4AE9-BD8E-889648BD363B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B419C38-8F61-42DD-932B-1F46ECF4A827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C1896B9-F5DE-47A7-B948-62B78017D5E6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0AC771B-2AE0-47AE-A3F0-0B20EE782AB6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9582949-EBC7-43DA-8FC3-883A6D205801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C3FD7DC-AD3D-4143-AA01-006031FF7AE7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69CD056-D404-4A97-BE71-87BFC787ABB6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A82456B-9431-4A4E-8BA3-221C3BEBEED5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6" name="Graphic 23" descr="Gears">
            <a:extLst>
              <a:ext uri="{FF2B5EF4-FFF2-40B4-BE49-F238E27FC236}">
                <a16:creationId xmlns:a16="http://schemas.microsoft.com/office/drawing/2014/main" id="{8E4DBD54-9D67-4406-9DB8-DFBBB2C3519A}"/>
              </a:ext>
            </a:extLst>
          </p:cNvPr>
          <p:cNvGrpSpPr/>
          <p:nvPr/>
        </p:nvGrpSpPr>
        <p:grpSpPr>
          <a:xfrm>
            <a:off x="4304163" y="3540831"/>
            <a:ext cx="535673" cy="648232"/>
            <a:chOff x="5785484" y="3558651"/>
            <a:chExt cx="621029" cy="75152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AA95CAD-EC54-4889-A70D-C2DCF23AEE05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C2932F7-6A8B-4A72-9C34-4771078145F1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9" name="Graphic 22" descr="Lightbulb">
            <a:extLst>
              <a:ext uri="{FF2B5EF4-FFF2-40B4-BE49-F238E27FC236}">
                <a16:creationId xmlns:a16="http://schemas.microsoft.com/office/drawing/2014/main" id="{23D002D9-766E-4906-B307-F5AA7110C13A}"/>
              </a:ext>
            </a:extLst>
          </p:cNvPr>
          <p:cNvGrpSpPr/>
          <p:nvPr/>
        </p:nvGrpSpPr>
        <p:grpSpPr>
          <a:xfrm>
            <a:off x="4238108" y="4451177"/>
            <a:ext cx="667785" cy="667785"/>
            <a:chOff x="5708904" y="4614054"/>
            <a:chExt cx="774192" cy="774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D2AD9EF-222B-47DB-8D8C-6681C0304107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23B5FFC-FDF8-41DA-A994-D57435B3DDFE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8EE7834-25D2-43E3-91FD-B863F7627261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A511E98-BE62-48D9-909F-425B5A6B2691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58BFA6C-AD4F-4469-BD1E-5C2EE3D1E714}"/>
              </a:ext>
            </a:extLst>
          </p:cNvPr>
          <p:cNvGrpSpPr/>
          <p:nvPr/>
        </p:nvGrpSpPr>
        <p:grpSpPr>
          <a:xfrm>
            <a:off x="6699738" y="3491899"/>
            <a:ext cx="2194560" cy="1237868"/>
            <a:chOff x="6974393" y="2966533"/>
            <a:chExt cx="2194560" cy="1237868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C29F955-9263-4D7A-BB79-D01A40B0BE4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0114BBB-620A-4815-A765-6827D8FAB6D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9D8B5AB-C03D-48E0-A27B-39D7ECF0858B}"/>
              </a:ext>
            </a:extLst>
          </p:cNvPr>
          <p:cNvGrpSpPr/>
          <p:nvPr/>
        </p:nvGrpSpPr>
        <p:grpSpPr>
          <a:xfrm>
            <a:off x="249702" y="3491897"/>
            <a:ext cx="2194560" cy="1237869"/>
            <a:chOff x="249702" y="2966531"/>
            <a:chExt cx="2194560" cy="1237869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0A931F2-706F-4E43-9AC1-551BC9F404A4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DB6E80C-0196-4EF6-A5E2-0D03ED2F9CC0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A08F934-BF33-4892-8635-4722D43A69CC}"/>
              </a:ext>
            </a:extLst>
          </p:cNvPr>
          <p:cNvGrpSpPr/>
          <p:nvPr/>
        </p:nvGrpSpPr>
        <p:grpSpPr>
          <a:xfrm>
            <a:off x="6697329" y="1913678"/>
            <a:ext cx="2194560" cy="1237868"/>
            <a:chOff x="6697329" y="1465257"/>
            <a:chExt cx="2194560" cy="1237868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7C072F3-EF2A-4E2C-ACBC-CC8268A628E9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B2CBD52-CAB4-4B5F-A536-F68436553EA8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BD5E7FB-452D-47A3-8739-5D0D9AB2BAEC}"/>
              </a:ext>
            </a:extLst>
          </p:cNvPr>
          <p:cNvGrpSpPr/>
          <p:nvPr/>
        </p:nvGrpSpPr>
        <p:grpSpPr>
          <a:xfrm>
            <a:off x="255548" y="1913677"/>
            <a:ext cx="2194560" cy="1237867"/>
            <a:chOff x="255548" y="1465256"/>
            <a:chExt cx="2194560" cy="123786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AFE89FA-359B-4D7D-BDC5-88350A5E23AE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E4592E5-886C-4344-881F-23BA85DE6A3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with 4 Parts – Slide Template</a:t>
            </a:r>
          </a:p>
        </p:txBody>
      </p:sp>
      <p:sp>
        <p:nvSpPr>
          <p:cNvPr id="43" name="Graphic 20" descr="Trophy">
            <a:extLst>
              <a:ext uri="{FF2B5EF4-FFF2-40B4-BE49-F238E27FC236}">
                <a16:creationId xmlns:a16="http://schemas.microsoft.com/office/drawing/2014/main" id="{36C7B966-951E-4FA2-B098-1D564190C444}"/>
              </a:ext>
            </a:extLst>
          </p:cNvPr>
          <p:cNvSpPr/>
          <p:nvPr/>
        </p:nvSpPr>
        <p:spPr>
          <a:xfrm>
            <a:off x="8476056" y="1948147"/>
            <a:ext cx="244148" cy="27519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accent5"/>
          </a:solidFill>
          <a:ln w="823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4" name="Graphic 21" descr="Handshake">
            <a:extLst>
              <a:ext uri="{FF2B5EF4-FFF2-40B4-BE49-F238E27FC236}">
                <a16:creationId xmlns:a16="http://schemas.microsoft.com/office/drawing/2014/main" id="{DEB495EC-5A20-4DBC-B0B0-B5BD1AC3C87B}"/>
              </a:ext>
            </a:extLst>
          </p:cNvPr>
          <p:cNvGrpSpPr/>
          <p:nvPr/>
        </p:nvGrpSpPr>
        <p:grpSpPr>
          <a:xfrm>
            <a:off x="416428" y="1892676"/>
            <a:ext cx="424443" cy="424443"/>
            <a:chOff x="5490166" y="2262824"/>
            <a:chExt cx="1194098" cy="1194098"/>
          </a:xfrm>
          <a:solidFill>
            <a:schemeClr val="accent3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CA4E6A4-29E4-4D17-98FD-0C4889AF76D1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7E22A37-B515-4A04-9F5A-B572AE63BCBE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D68F626-49F4-414D-AEED-5D7BB430F3BD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FF6DF4-1B98-4522-8559-3AE9B07791DD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7FA4F16-8673-4A52-9C2C-103691FFC11A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BB857D1-4DEF-49D3-9F35-A2883CB175FF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B9206CA-524B-4B75-9528-342BADFA626F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395710A-1429-401E-8E5F-70CCBAAC1A88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3" name="Graphic 23" descr="Gears">
            <a:extLst>
              <a:ext uri="{FF2B5EF4-FFF2-40B4-BE49-F238E27FC236}">
                <a16:creationId xmlns:a16="http://schemas.microsoft.com/office/drawing/2014/main" id="{FD9E2977-36CD-429B-8E27-E89A3A43D226}"/>
              </a:ext>
            </a:extLst>
          </p:cNvPr>
          <p:cNvGrpSpPr/>
          <p:nvPr/>
        </p:nvGrpSpPr>
        <p:grpSpPr>
          <a:xfrm>
            <a:off x="8466933" y="3519017"/>
            <a:ext cx="262392" cy="317527"/>
            <a:chOff x="5785484" y="3558651"/>
            <a:chExt cx="621029" cy="751522"/>
          </a:xfrm>
          <a:solidFill>
            <a:schemeClr val="accent6"/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599D82D-5448-440D-8667-D2A1B396FAB9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7250928-9256-4A92-A4A5-7A921203FA9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6" name="Graphic 22" descr="Lightbulb">
            <a:extLst>
              <a:ext uri="{FF2B5EF4-FFF2-40B4-BE49-F238E27FC236}">
                <a16:creationId xmlns:a16="http://schemas.microsoft.com/office/drawing/2014/main" id="{50AC0DE0-4FA2-4DC5-ACDA-5486AD77752A}"/>
              </a:ext>
            </a:extLst>
          </p:cNvPr>
          <p:cNvGrpSpPr/>
          <p:nvPr/>
        </p:nvGrpSpPr>
        <p:grpSpPr>
          <a:xfrm>
            <a:off x="416428" y="3527539"/>
            <a:ext cx="327105" cy="327105"/>
            <a:chOff x="5708904" y="4614054"/>
            <a:chExt cx="774192" cy="774192"/>
          </a:xfrm>
          <a:solidFill>
            <a:schemeClr val="accent2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3E4CB4D-3884-42A2-BC02-DA98324BF730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718541A-1130-40C1-B671-18840513B8D0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D4B6A21-F90C-4897-88DE-5EDF9AB0457E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6EA5349-97B9-4163-8E99-34A2983F9D42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9FBCF3-6439-43EE-A6DD-56F1CE250458}"/>
              </a:ext>
            </a:extLst>
          </p:cNvPr>
          <p:cNvGrpSpPr/>
          <p:nvPr/>
        </p:nvGrpSpPr>
        <p:grpSpPr>
          <a:xfrm>
            <a:off x="2739534" y="1272064"/>
            <a:ext cx="3664933" cy="4313871"/>
            <a:chOff x="3971543" y="928372"/>
            <a:chExt cx="4248914" cy="50012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589FD84-43BA-4E15-B532-193679230B46}"/>
                </a:ext>
              </a:extLst>
            </p:cNvPr>
            <p:cNvGrpSpPr/>
            <p:nvPr/>
          </p:nvGrpSpPr>
          <p:grpSpPr>
            <a:xfrm>
              <a:off x="3971543" y="928372"/>
              <a:ext cx="4248914" cy="5001256"/>
              <a:chOff x="1244599" y="12712700"/>
              <a:chExt cx="3378201" cy="3976370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95AEC056-D252-4AF6-A675-E1E3AF7567D2}"/>
                  </a:ext>
                </a:extLst>
              </p:cNvPr>
              <p:cNvSpPr/>
              <p:nvPr/>
            </p:nvSpPr>
            <p:spPr>
              <a:xfrm>
                <a:off x="1244599" y="12712700"/>
                <a:ext cx="3378201" cy="39763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3155" y="554"/>
                    </a:moveTo>
                    <a:cubicBezTo>
                      <a:pt x="11709" y="-185"/>
                      <a:pt x="9891" y="-185"/>
                      <a:pt x="8445" y="554"/>
                    </a:cubicBezTo>
                    <a:lnTo>
                      <a:pt x="0" y="4870"/>
                    </a:lnTo>
                    <a:lnTo>
                      <a:pt x="934" y="10382"/>
                    </a:lnTo>
                    <a:lnTo>
                      <a:pt x="1592" y="14302"/>
                    </a:lnTo>
                    <a:cubicBezTo>
                      <a:pt x="1673" y="14869"/>
                      <a:pt x="1868" y="15403"/>
                      <a:pt x="2160" y="15895"/>
                    </a:cubicBezTo>
                    <a:cubicBezTo>
                      <a:pt x="2590" y="16620"/>
                      <a:pt x="3224" y="17236"/>
                      <a:pt x="4020" y="17680"/>
                    </a:cubicBezTo>
                    <a:lnTo>
                      <a:pt x="10800" y="21415"/>
                    </a:lnTo>
                    <a:lnTo>
                      <a:pt x="17580" y="17680"/>
                    </a:lnTo>
                    <a:cubicBezTo>
                      <a:pt x="18376" y="17243"/>
                      <a:pt x="19010" y="16620"/>
                      <a:pt x="19440" y="15895"/>
                    </a:cubicBezTo>
                    <a:cubicBezTo>
                      <a:pt x="19732" y="15403"/>
                      <a:pt x="19927" y="14869"/>
                      <a:pt x="20008" y="14302"/>
                    </a:cubicBezTo>
                    <a:lnTo>
                      <a:pt x="20666" y="10382"/>
                    </a:lnTo>
                    <a:lnTo>
                      <a:pt x="21600" y="4870"/>
                    </a:lnTo>
                    <a:lnTo>
                      <a:pt x="13155" y="554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  <a:effectLst>
                <a:outerShdw blurRad="1651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4AF0E9-8862-44D4-BAD6-7A25BE59A804}"/>
                  </a:ext>
                </a:extLst>
              </p:cNvPr>
              <p:cNvSpPr/>
              <p:nvPr/>
            </p:nvSpPr>
            <p:spPr>
              <a:xfrm>
                <a:off x="1790700" y="15582899"/>
                <a:ext cx="2286000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28" y="6978"/>
                    </a:moveTo>
                    <a:lnTo>
                      <a:pt x="10800" y="21600"/>
                    </a:lnTo>
                    <a:lnTo>
                      <a:pt x="19272" y="6978"/>
                    </a:lnTo>
                    <a:cubicBezTo>
                      <a:pt x="20268" y="5265"/>
                      <a:pt x="21060" y="2823"/>
                      <a:pt x="21600" y="0"/>
                    </a:cubicBezTo>
                    <a:lnTo>
                      <a:pt x="0" y="0"/>
                    </a:lnTo>
                    <a:cubicBezTo>
                      <a:pt x="540" y="2855"/>
                      <a:pt x="1332" y="5265"/>
                      <a:pt x="2328" y="69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4482EE72-FBB6-4445-B9DF-89D43C6743E9}"/>
                  </a:ext>
                </a:extLst>
              </p:cNvPr>
              <p:cNvSpPr/>
              <p:nvPr/>
            </p:nvSpPr>
            <p:spPr>
              <a:xfrm>
                <a:off x="1498600" y="12966699"/>
                <a:ext cx="2856231" cy="764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05" extrusionOk="0">
                    <a:moveTo>
                      <a:pt x="8442" y="2385"/>
                    </a:moveTo>
                    <a:lnTo>
                      <a:pt x="0" y="20805"/>
                    </a:lnTo>
                    <a:lnTo>
                      <a:pt x="21600" y="20805"/>
                    </a:lnTo>
                    <a:lnTo>
                      <a:pt x="13158" y="2385"/>
                    </a:lnTo>
                    <a:cubicBezTo>
                      <a:pt x="11708" y="-795"/>
                      <a:pt x="9892" y="-795"/>
                      <a:pt x="8442" y="238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CDAC98F4-CC58-4943-9D07-111030C93C07}"/>
                  </a:ext>
                </a:extLst>
              </p:cNvPr>
              <p:cNvSpPr/>
              <p:nvPr/>
            </p:nvSpPr>
            <p:spPr>
              <a:xfrm>
                <a:off x="1498600" y="13771457"/>
                <a:ext cx="2856231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932" y="21600"/>
                    </a:lnTo>
                    <a:lnTo>
                      <a:pt x="20668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1500" b="1" dirty="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D72D72BC-F015-4566-A053-81D88801EE10}"/>
                  </a:ext>
                </a:extLst>
              </p:cNvPr>
              <p:cNvSpPr/>
              <p:nvPr/>
            </p:nvSpPr>
            <p:spPr>
              <a:xfrm>
                <a:off x="1625599" y="14676543"/>
                <a:ext cx="2609851" cy="866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725" y="15361"/>
                    </a:lnTo>
                    <a:cubicBezTo>
                      <a:pt x="809" y="17578"/>
                      <a:pt x="1030" y="19668"/>
                      <a:pt x="1345" y="21600"/>
                    </a:cubicBezTo>
                    <a:lnTo>
                      <a:pt x="20255" y="21600"/>
                    </a:lnTo>
                    <a:cubicBezTo>
                      <a:pt x="20570" y="19668"/>
                      <a:pt x="20791" y="17578"/>
                      <a:pt x="20875" y="15361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1500" b="1" dirty="0"/>
              </a:p>
            </p:txBody>
          </p:sp>
        </p:grp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99C4AA-0575-49DE-B02E-47BB8DDC76EB}"/>
                </a:ext>
              </a:extLst>
            </p:cNvPr>
            <p:cNvSpPr/>
            <p:nvPr/>
          </p:nvSpPr>
          <p:spPr>
            <a:xfrm>
              <a:off x="4291011" y="1248195"/>
              <a:ext cx="1790953" cy="961241"/>
            </a:xfrm>
            <a:custGeom>
              <a:avLst/>
              <a:gdLst>
                <a:gd name="connsiteX0" fmla="*/ 1790953 w 1790953"/>
                <a:gd name="connsiteY0" fmla="*/ 0 h 961241"/>
                <a:gd name="connsiteX1" fmla="*/ 1790953 w 1790953"/>
                <a:gd name="connsiteY1" fmla="*/ 961241 h 961241"/>
                <a:gd name="connsiteX2" fmla="*/ 0 w 1790953"/>
                <a:gd name="connsiteY2" fmla="*/ 961241 h 961241"/>
                <a:gd name="connsiteX3" fmla="*/ 1404033 w 1790953"/>
                <a:gd name="connsiteY3" fmla="*/ 109877 h 961241"/>
                <a:gd name="connsiteX4" fmla="*/ 1694595 w 1790953"/>
                <a:gd name="connsiteY4" fmla="*/ 6533 h 961241"/>
                <a:gd name="connsiteX5" fmla="*/ 1790953 w 1790953"/>
                <a:gd name="connsiteY5" fmla="*/ 0 h 96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953" h="961241">
                  <a:moveTo>
                    <a:pt x="1790953" y="0"/>
                  </a:moveTo>
                  <a:lnTo>
                    <a:pt x="1790953" y="961241"/>
                  </a:lnTo>
                  <a:lnTo>
                    <a:pt x="0" y="961241"/>
                  </a:lnTo>
                  <a:lnTo>
                    <a:pt x="1404033" y="109877"/>
                  </a:lnTo>
                  <a:cubicBezTo>
                    <a:pt x="1494467" y="54760"/>
                    <a:pt x="1593461" y="20312"/>
                    <a:pt x="1694595" y="6533"/>
                  </a:cubicBezTo>
                  <a:lnTo>
                    <a:pt x="179095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37245E5-42B9-4EBC-A34D-D07DA80E6049}"/>
                </a:ext>
              </a:extLst>
            </p:cNvPr>
            <p:cNvSpPr/>
            <p:nvPr/>
          </p:nvSpPr>
          <p:spPr>
            <a:xfrm>
              <a:off x="4291011" y="2260017"/>
              <a:ext cx="1790953" cy="1087786"/>
            </a:xfrm>
            <a:custGeom>
              <a:avLst/>
              <a:gdLst>
                <a:gd name="connsiteX0" fmla="*/ 0 w 1790953"/>
                <a:gd name="connsiteY0" fmla="*/ 0 h 1087786"/>
                <a:gd name="connsiteX1" fmla="*/ 1790953 w 1790953"/>
                <a:gd name="connsiteY1" fmla="*/ 0 h 1087786"/>
                <a:gd name="connsiteX2" fmla="*/ 1790953 w 1790953"/>
                <a:gd name="connsiteY2" fmla="*/ 1087786 h 1087786"/>
                <a:gd name="connsiteX3" fmla="*/ 155006 w 1790953"/>
                <a:gd name="connsiteY3" fmla="*/ 1087786 h 1087786"/>
                <a:gd name="connsiteX4" fmla="*/ 0 w 1790953"/>
                <a:gd name="connsiteY4" fmla="*/ 0 h 108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0953" h="1087786">
                  <a:moveTo>
                    <a:pt x="0" y="0"/>
                  </a:moveTo>
                  <a:lnTo>
                    <a:pt x="1790953" y="0"/>
                  </a:lnTo>
                  <a:lnTo>
                    <a:pt x="1790953" y="1087786"/>
                  </a:lnTo>
                  <a:lnTo>
                    <a:pt x="155006" y="1087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0B04EB6-9BA5-4792-8314-C7F815A8F0A9}"/>
                </a:ext>
              </a:extLst>
            </p:cNvPr>
            <p:cNvSpPr/>
            <p:nvPr/>
          </p:nvSpPr>
          <p:spPr>
            <a:xfrm>
              <a:off x="4450744" y="3398384"/>
              <a:ext cx="1631220" cy="1089384"/>
            </a:xfrm>
            <a:custGeom>
              <a:avLst/>
              <a:gdLst>
                <a:gd name="connsiteX0" fmla="*/ 0 w 1631220"/>
                <a:gd name="connsiteY0" fmla="*/ 0 h 1089384"/>
                <a:gd name="connsiteX1" fmla="*/ 1631220 w 1631220"/>
                <a:gd name="connsiteY1" fmla="*/ 0 h 1089384"/>
                <a:gd name="connsiteX2" fmla="*/ 1631220 w 1631220"/>
                <a:gd name="connsiteY2" fmla="*/ 1089384 h 1089384"/>
                <a:gd name="connsiteX3" fmla="*/ 204398 w 1631220"/>
                <a:gd name="connsiteY3" fmla="*/ 1089384 h 1089384"/>
                <a:gd name="connsiteX4" fmla="*/ 110178 w 1631220"/>
                <a:gd name="connsiteY4" fmla="*/ 774724 h 1089384"/>
                <a:gd name="connsiteX5" fmla="*/ 0 w 1631220"/>
                <a:gd name="connsiteY5" fmla="*/ 0 h 108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1220" h="1089384">
                  <a:moveTo>
                    <a:pt x="0" y="0"/>
                  </a:moveTo>
                  <a:lnTo>
                    <a:pt x="1631220" y="0"/>
                  </a:lnTo>
                  <a:lnTo>
                    <a:pt x="1631220" y="1089384"/>
                  </a:lnTo>
                  <a:lnTo>
                    <a:pt x="204398" y="1089384"/>
                  </a:lnTo>
                  <a:cubicBezTo>
                    <a:pt x="156528" y="991945"/>
                    <a:pt x="122943" y="886537"/>
                    <a:pt x="110178" y="7747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F14286C-46C1-4F9D-8238-31518366BFD5}"/>
                </a:ext>
              </a:extLst>
            </p:cNvPr>
            <p:cNvSpPr/>
            <p:nvPr/>
          </p:nvSpPr>
          <p:spPr>
            <a:xfrm>
              <a:off x="4658399" y="4538348"/>
              <a:ext cx="1423565" cy="1078620"/>
            </a:xfrm>
            <a:custGeom>
              <a:avLst/>
              <a:gdLst>
                <a:gd name="connsiteX0" fmla="*/ 0 w 1423565"/>
                <a:gd name="connsiteY0" fmla="*/ 0 h 1078620"/>
                <a:gd name="connsiteX1" fmla="*/ 1423565 w 1423565"/>
                <a:gd name="connsiteY1" fmla="*/ 0 h 1078620"/>
                <a:gd name="connsiteX2" fmla="*/ 1423565 w 1423565"/>
                <a:gd name="connsiteY2" fmla="*/ 1078620 h 1078620"/>
                <a:gd name="connsiteX3" fmla="*/ 309883 w 1423565"/>
                <a:gd name="connsiteY3" fmla="*/ 351416 h 1078620"/>
                <a:gd name="connsiteX4" fmla="*/ 0 w 1423565"/>
                <a:gd name="connsiteY4" fmla="*/ 0 h 107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565" h="1078620">
                  <a:moveTo>
                    <a:pt x="0" y="0"/>
                  </a:moveTo>
                  <a:lnTo>
                    <a:pt x="1423565" y="0"/>
                  </a:lnTo>
                  <a:lnTo>
                    <a:pt x="1423565" y="1078620"/>
                  </a:lnTo>
                  <a:lnTo>
                    <a:pt x="309883" y="351416"/>
                  </a:lnTo>
                  <a:cubicBezTo>
                    <a:pt x="177304" y="265148"/>
                    <a:pt x="71880" y="143779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500" b="1"/>
            </a:p>
          </p:txBody>
        </p:sp>
      </p:grpSp>
      <p:sp>
        <p:nvSpPr>
          <p:cNvPr id="25" name="Graphic 20" descr="Trophy">
            <a:extLst>
              <a:ext uri="{FF2B5EF4-FFF2-40B4-BE49-F238E27FC236}">
                <a16:creationId xmlns:a16="http://schemas.microsoft.com/office/drawing/2014/main" id="{25828481-9D0C-402E-9D58-6C42E4CF1D64}"/>
              </a:ext>
            </a:extLst>
          </p:cNvPr>
          <p:cNvSpPr/>
          <p:nvPr/>
        </p:nvSpPr>
        <p:spPr>
          <a:xfrm>
            <a:off x="4322786" y="1681083"/>
            <a:ext cx="498429" cy="56180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bg1"/>
          </a:solidFill>
          <a:ln w="823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6" name="Graphic 21" descr="Handshake">
            <a:extLst>
              <a:ext uri="{FF2B5EF4-FFF2-40B4-BE49-F238E27FC236}">
                <a16:creationId xmlns:a16="http://schemas.microsoft.com/office/drawing/2014/main" id="{FDE7A4AB-5F8E-4ED0-9E54-E0B93B1664AD}"/>
              </a:ext>
            </a:extLst>
          </p:cNvPr>
          <p:cNvGrpSpPr/>
          <p:nvPr/>
        </p:nvGrpSpPr>
        <p:grpSpPr>
          <a:xfrm>
            <a:off x="4049433" y="2382829"/>
            <a:ext cx="1029979" cy="1029979"/>
            <a:chOff x="5490166" y="2262824"/>
            <a:chExt cx="1194098" cy="11940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1018CAC-910C-431F-9866-542132D3E41F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5113198-594C-415B-B1E2-8FEB8E1C9C1C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A57146D-8224-4DB3-97DF-7778170705A9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04114EE-36B3-45E9-B013-713B829150B8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1156E26-59F5-42A2-BD8F-C6AE710B8CDE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ADA35AB-6A12-44D9-ACFC-8F7BECBA016A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CC8C817-755C-450D-A72C-49AAB76CDDA2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483777C-983B-4A88-91B2-FE1E3DA9B712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23" descr="Gears">
            <a:extLst>
              <a:ext uri="{FF2B5EF4-FFF2-40B4-BE49-F238E27FC236}">
                <a16:creationId xmlns:a16="http://schemas.microsoft.com/office/drawing/2014/main" id="{43E933F2-8015-40B6-BF1D-A26A80836E13}"/>
              </a:ext>
            </a:extLst>
          </p:cNvPr>
          <p:cNvGrpSpPr/>
          <p:nvPr/>
        </p:nvGrpSpPr>
        <p:grpSpPr>
          <a:xfrm>
            <a:off x="4304163" y="3540831"/>
            <a:ext cx="535673" cy="648232"/>
            <a:chOff x="5785484" y="3558651"/>
            <a:chExt cx="621029" cy="75152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0A4CFD2-1CEA-4960-9DB8-DA753EA7B7C1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647CF5-6B9A-42B6-A433-3795D9B6FAF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8" name="Graphic 22" descr="Lightbulb">
            <a:extLst>
              <a:ext uri="{FF2B5EF4-FFF2-40B4-BE49-F238E27FC236}">
                <a16:creationId xmlns:a16="http://schemas.microsoft.com/office/drawing/2014/main" id="{3F552B67-4ED5-40CA-A7CF-B600B33D0F70}"/>
              </a:ext>
            </a:extLst>
          </p:cNvPr>
          <p:cNvGrpSpPr/>
          <p:nvPr/>
        </p:nvGrpSpPr>
        <p:grpSpPr>
          <a:xfrm>
            <a:off x="4238108" y="4451177"/>
            <a:ext cx="667785" cy="667785"/>
            <a:chOff x="5708904" y="4614054"/>
            <a:chExt cx="774192" cy="774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4297D9-E7BF-42D2-876E-3DCE81D7065B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A1568B-DD42-47A5-96E6-E6FD87179848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70A3FA6-972A-4A06-A85F-D27F8AB02BE5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C22016-FB1D-44A3-A11A-16DE13CB5A1F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2A9D3B1-E329-452F-BA65-D6AEF9B91EAF}"/>
              </a:ext>
            </a:extLst>
          </p:cNvPr>
          <p:cNvGrpSpPr/>
          <p:nvPr/>
        </p:nvGrpSpPr>
        <p:grpSpPr>
          <a:xfrm>
            <a:off x="6699738" y="3491899"/>
            <a:ext cx="2194560" cy="1237868"/>
            <a:chOff x="6974393" y="2966533"/>
            <a:chExt cx="2194560" cy="123786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D5675B1-7403-4D37-AC36-117C81F5784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BC27CCB-91DA-4875-B315-ADB50A64A374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97B1958-4796-4216-A574-B70148D3F104}"/>
              </a:ext>
            </a:extLst>
          </p:cNvPr>
          <p:cNvGrpSpPr/>
          <p:nvPr/>
        </p:nvGrpSpPr>
        <p:grpSpPr>
          <a:xfrm>
            <a:off x="249702" y="3491897"/>
            <a:ext cx="2194560" cy="1237869"/>
            <a:chOff x="249702" y="2966531"/>
            <a:chExt cx="2194560" cy="123786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3EAF8B4-CDCE-4325-BF07-B58C3C1F5E07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6ECED11-3E7B-4ED9-A84C-F1A98038F81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29E51DA-457D-4169-A02C-E03E1E307171}"/>
              </a:ext>
            </a:extLst>
          </p:cNvPr>
          <p:cNvGrpSpPr/>
          <p:nvPr/>
        </p:nvGrpSpPr>
        <p:grpSpPr>
          <a:xfrm>
            <a:off x="6697329" y="1913678"/>
            <a:ext cx="2194560" cy="1237868"/>
            <a:chOff x="6697329" y="1465257"/>
            <a:chExt cx="2194560" cy="123786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7C7982F-F6D1-4D7D-B75E-D136D9DD601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4B75DB5-3F28-4323-A4BA-8DB129A782CF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1CBC20A-A874-433E-8EAB-F6FF19DF6C55}"/>
              </a:ext>
            </a:extLst>
          </p:cNvPr>
          <p:cNvGrpSpPr/>
          <p:nvPr/>
        </p:nvGrpSpPr>
        <p:grpSpPr>
          <a:xfrm>
            <a:off x="255548" y="1913677"/>
            <a:ext cx="2194560" cy="1237867"/>
            <a:chOff x="255548" y="1465256"/>
            <a:chExt cx="2194560" cy="123786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31DB7F0-4D14-4A54-98CB-3F13F52A8740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A778676-AF63-4E4C-9266-257C53DF57D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488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549</Words>
  <PresentationFormat>On-screen Show (4:3)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Shield with 4 Parts – Slide Template</vt:lpstr>
      <vt:lpstr>Shield with 4 Parts – Slide Template</vt:lpstr>
      <vt:lpstr>Shield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 with 4 Parts</dc:title>
  <dc:creator>PresentationGO.com</dc:creator>
  <dc:description>© Copyright PresentationGO.com</dc:description>
  <dcterms:created xsi:type="dcterms:W3CDTF">2014-11-26T05:14:11Z</dcterms:created>
  <dcterms:modified xsi:type="dcterms:W3CDTF">2020-04-08T21:09:08Z</dcterms:modified>
  <cp:category>Graphics &amp; Metaphors</cp:category>
</cp:coreProperties>
</file>