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1" d="100"/>
          <a:sy n="151" d="100"/>
        </p:scale>
        <p:origin x="744" y="1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4/26/2020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61360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Arrowhead Alternating Flow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2B610FF7-D84F-4A5B-AAA7-9AE433302AFB}"/>
              </a:ext>
            </a:extLst>
          </p:cNvPr>
          <p:cNvSpPr/>
          <p:nvPr/>
        </p:nvSpPr>
        <p:spPr>
          <a:xfrm>
            <a:off x="8110039" y="4647808"/>
            <a:ext cx="1087625" cy="4466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8871" y="0"/>
                </a:lnTo>
                <a:lnTo>
                  <a:pt x="17176" y="0"/>
                </a:lnTo>
                <a:cubicBezTo>
                  <a:pt x="19623" y="0"/>
                  <a:pt x="21600" y="4813"/>
                  <a:pt x="21600" y="10771"/>
                </a:cubicBezTo>
                <a:lnTo>
                  <a:pt x="21600" y="10771"/>
                </a:lnTo>
                <a:cubicBezTo>
                  <a:pt x="21600" y="16730"/>
                  <a:pt x="19624" y="21543"/>
                  <a:pt x="17176" y="21543"/>
                </a:cubicBezTo>
                <a:lnTo>
                  <a:pt x="0" y="21543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/>
            <a:r>
              <a:rPr lang="fr-CA" sz="2000" b="1" dirty="0">
                <a:solidFill>
                  <a:schemeClr val="bg1"/>
                </a:solidFill>
              </a:rPr>
              <a:t>06</a:t>
            </a:r>
            <a:endParaRPr sz="2000" b="1" dirty="0">
              <a:solidFill>
                <a:schemeClr val="bg1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BF30AC30-8D6C-4610-81CB-51AE780C0ACA}"/>
              </a:ext>
            </a:extLst>
          </p:cNvPr>
          <p:cNvSpPr/>
          <p:nvPr/>
        </p:nvSpPr>
        <p:spPr>
          <a:xfrm>
            <a:off x="7441860" y="2113575"/>
            <a:ext cx="2090240" cy="29808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21" h="21600" extrusionOk="0">
                <a:moveTo>
                  <a:pt x="0" y="0"/>
                </a:moveTo>
                <a:lnTo>
                  <a:pt x="6872" y="0"/>
                </a:lnTo>
                <a:lnTo>
                  <a:pt x="20884" y="9907"/>
                </a:lnTo>
                <a:cubicBezTo>
                  <a:pt x="21600" y="10414"/>
                  <a:pt x="21600" y="11238"/>
                  <a:pt x="20884" y="11744"/>
                </a:cubicBezTo>
                <a:lnTo>
                  <a:pt x="6945" y="21600"/>
                </a:lnTo>
                <a:lnTo>
                  <a:pt x="73" y="21600"/>
                </a:lnTo>
                <a:lnTo>
                  <a:pt x="14011" y="11744"/>
                </a:lnTo>
                <a:cubicBezTo>
                  <a:pt x="14728" y="11238"/>
                  <a:pt x="14728" y="10414"/>
                  <a:pt x="14011" y="9907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EB828DB9-777A-4BF6-A1C7-7316007A3901}"/>
              </a:ext>
            </a:extLst>
          </p:cNvPr>
          <p:cNvSpPr/>
          <p:nvPr/>
        </p:nvSpPr>
        <p:spPr>
          <a:xfrm>
            <a:off x="7027189" y="2112390"/>
            <a:ext cx="1088810" cy="4537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025" y="21600"/>
                </a:moveTo>
                <a:lnTo>
                  <a:pt x="0" y="0"/>
                </a:lnTo>
                <a:lnTo>
                  <a:pt x="21600" y="0"/>
                </a:lnTo>
                <a:lnTo>
                  <a:pt x="17322" y="2160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/>
            <a:r>
              <a:rPr lang="fr-CA" sz="2000" b="1" dirty="0">
                <a:solidFill>
                  <a:schemeClr val="bg1"/>
                </a:solidFill>
              </a:rPr>
              <a:t>05</a:t>
            </a:r>
            <a:endParaRPr sz="2000" b="1" dirty="0">
              <a:solidFill>
                <a:schemeClr val="bg1"/>
              </a:solidFill>
            </a:endParaRPr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F6F84381-6EC5-4A53-A082-E259CB277EA2}"/>
              </a:ext>
            </a:extLst>
          </p:cNvPr>
          <p:cNvSpPr/>
          <p:nvPr/>
        </p:nvSpPr>
        <p:spPr>
          <a:xfrm>
            <a:off x="6363084" y="2113575"/>
            <a:ext cx="2090240" cy="29808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21" h="21600" extrusionOk="0">
                <a:moveTo>
                  <a:pt x="0" y="0"/>
                </a:moveTo>
                <a:lnTo>
                  <a:pt x="6872" y="0"/>
                </a:lnTo>
                <a:lnTo>
                  <a:pt x="20884" y="9907"/>
                </a:lnTo>
                <a:cubicBezTo>
                  <a:pt x="21600" y="10414"/>
                  <a:pt x="21600" y="11238"/>
                  <a:pt x="20884" y="11744"/>
                </a:cubicBezTo>
                <a:lnTo>
                  <a:pt x="6945" y="21600"/>
                </a:lnTo>
                <a:lnTo>
                  <a:pt x="73" y="21600"/>
                </a:lnTo>
                <a:lnTo>
                  <a:pt x="14011" y="11744"/>
                </a:lnTo>
                <a:cubicBezTo>
                  <a:pt x="14728" y="11238"/>
                  <a:pt x="14728" y="10414"/>
                  <a:pt x="14011" y="9907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A82B6B29-AD77-40C3-8CB4-1DABE3D4B74E}"/>
              </a:ext>
            </a:extLst>
          </p:cNvPr>
          <p:cNvSpPr/>
          <p:nvPr/>
        </p:nvSpPr>
        <p:spPr>
          <a:xfrm>
            <a:off x="5950929" y="4647808"/>
            <a:ext cx="1087625" cy="4466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8847" y="0"/>
                </a:lnTo>
                <a:lnTo>
                  <a:pt x="17176" y="0"/>
                </a:lnTo>
                <a:lnTo>
                  <a:pt x="21600" y="2160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/>
            <a:r>
              <a:rPr lang="fr-CA" sz="2000" b="1" dirty="0">
                <a:solidFill>
                  <a:schemeClr val="bg1"/>
                </a:solidFill>
              </a:rPr>
              <a:t>04</a:t>
            </a:r>
            <a:endParaRPr sz="2000" b="1" dirty="0">
              <a:solidFill>
                <a:schemeClr val="bg1"/>
              </a:solidFill>
            </a:endParaRPr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4047A759-ABF1-4272-906C-B8F99070BC35}"/>
              </a:ext>
            </a:extLst>
          </p:cNvPr>
          <p:cNvSpPr/>
          <p:nvPr/>
        </p:nvSpPr>
        <p:spPr>
          <a:xfrm>
            <a:off x="5284309" y="2113575"/>
            <a:ext cx="2090240" cy="29808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21" h="21600" extrusionOk="0">
                <a:moveTo>
                  <a:pt x="0" y="0"/>
                </a:moveTo>
                <a:lnTo>
                  <a:pt x="6872" y="0"/>
                </a:lnTo>
                <a:lnTo>
                  <a:pt x="20884" y="9907"/>
                </a:lnTo>
                <a:cubicBezTo>
                  <a:pt x="21600" y="10414"/>
                  <a:pt x="21600" y="11238"/>
                  <a:pt x="20884" y="11744"/>
                </a:cubicBezTo>
                <a:lnTo>
                  <a:pt x="6945" y="21600"/>
                </a:lnTo>
                <a:lnTo>
                  <a:pt x="73" y="21600"/>
                </a:lnTo>
                <a:lnTo>
                  <a:pt x="14011" y="11744"/>
                </a:lnTo>
                <a:cubicBezTo>
                  <a:pt x="14728" y="11238"/>
                  <a:pt x="14728" y="10414"/>
                  <a:pt x="14011" y="9907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26C4172D-B376-4B12-B81A-1583CB5B6B4E}"/>
              </a:ext>
            </a:extLst>
          </p:cNvPr>
          <p:cNvSpPr/>
          <p:nvPr/>
        </p:nvSpPr>
        <p:spPr>
          <a:xfrm>
            <a:off x="4860786" y="2112390"/>
            <a:ext cx="1088808" cy="4537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002" y="21600"/>
                </a:moveTo>
                <a:lnTo>
                  <a:pt x="0" y="0"/>
                </a:lnTo>
                <a:lnTo>
                  <a:pt x="21600" y="0"/>
                </a:lnTo>
                <a:lnTo>
                  <a:pt x="17299" y="2160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/>
            <a:r>
              <a:rPr lang="fr-CA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03</a:t>
            </a:r>
            <a:endParaRPr sz="20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C39FA2B3-1537-4869-8F9D-165C624E6943}"/>
              </a:ext>
            </a:extLst>
          </p:cNvPr>
          <p:cNvSpPr/>
          <p:nvPr/>
        </p:nvSpPr>
        <p:spPr>
          <a:xfrm>
            <a:off x="4205534" y="2113575"/>
            <a:ext cx="2090240" cy="29808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21" h="21600" extrusionOk="0">
                <a:moveTo>
                  <a:pt x="0" y="0"/>
                </a:moveTo>
                <a:lnTo>
                  <a:pt x="6872" y="0"/>
                </a:lnTo>
                <a:lnTo>
                  <a:pt x="20884" y="9907"/>
                </a:lnTo>
                <a:cubicBezTo>
                  <a:pt x="21600" y="10414"/>
                  <a:pt x="21600" y="11238"/>
                  <a:pt x="20884" y="11744"/>
                </a:cubicBezTo>
                <a:lnTo>
                  <a:pt x="6945" y="21600"/>
                </a:lnTo>
                <a:lnTo>
                  <a:pt x="73" y="21600"/>
                </a:lnTo>
                <a:lnTo>
                  <a:pt x="14011" y="11744"/>
                </a:lnTo>
                <a:cubicBezTo>
                  <a:pt x="14728" y="11238"/>
                  <a:pt x="14728" y="10414"/>
                  <a:pt x="14011" y="9907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C46553D3-2876-41DC-84F2-C0C9FC25470F}"/>
              </a:ext>
            </a:extLst>
          </p:cNvPr>
          <p:cNvSpPr/>
          <p:nvPr/>
        </p:nvSpPr>
        <p:spPr>
          <a:xfrm>
            <a:off x="3797226" y="4647808"/>
            <a:ext cx="1087625" cy="4466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8847" y="0"/>
                </a:lnTo>
                <a:lnTo>
                  <a:pt x="17153" y="0"/>
                </a:lnTo>
                <a:lnTo>
                  <a:pt x="21600" y="2160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/>
            <a:r>
              <a:rPr lang="fr-CA" sz="2000" b="1" dirty="0">
                <a:solidFill>
                  <a:schemeClr val="bg1"/>
                </a:solidFill>
              </a:rPr>
              <a:t>02</a:t>
            </a:r>
            <a:endParaRPr sz="2000" b="1" dirty="0">
              <a:solidFill>
                <a:schemeClr val="bg1"/>
              </a:solidFill>
            </a:endParaRPr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396B7AB5-25E8-48FF-9190-53F8C66FA9F6}"/>
              </a:ext>
            </a:extLst>
          </p:cNvPr>
          <p:cNvSpPr/>
          <p:nvPr/>
        </p:nvSpPr>
        <p:spPr>
          <a:xfrm>
            <a:off x="3126759" y="2113575"/>
            <a:ext cx="2090240" cy="29808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21" h="21600" extrusionOk="0">
                <a:moveTo>
                  <a:pt x="0" y="0"/>
                </a:moveTo>
                <a:lnTo>
                  <a:pt x="6872" y="0"/>
                </a:lnTo>
                <a:lnTo>
                  <a:pt x="20884" y="9907"/>
                </a:lnTo>
                <a:cubicBezTo>
                  <a:pt x="21600" y="10414"/>
                  <a:pt x="21600" y="11238"/>
                  <a:pt x="20884" y="11744"/>
                </a:cubicBezTo>
                <a:lnTo>
                  <a:pt x="6945" y="21600"/>
                </a:lnTo>
                <a:lnTo>
                  <a:pt x="73" y="21600"/>
                </a:lnTo>
                <a:lnTo>
                  <a:pt x="14011" y="11744"/>
                </a:lnTo>
                <a:cubicBezTo>
                  <a:pt x="14728" y="11238"/>
                  <a:pt x="14728" y="10414"/>
                  <a:pt x="14011" y="9907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DB19FEE1-A639-4FED-92CC-0C6C4CAA5575}"/>
              </a:ext>
            </a:extLst>
          </p:cNvPr>
          <p:cNvSpPr/>
          <p:nvPr/>
        </p:nvSpPr>
        <p:spPr>
          <a:xfrm>
            <a:off x="2708418" y="2112390"/>
            <a:ext cx="1088808" cy="4537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44" extrusionOk="0">
                <a:moveTo>
                  <a:pt x="0" y="10800"/>
                </a:moveTo>
                <a:lnTo>
                  <a:pt x="0" y="10800"/>
                </a:lnTo>
                <a:cubicBezTo>
                  <a:pt x="0" y="4837"/>
                  <a:pt x="2021" y="0"/>
                  <a:pt x="4513" y="0"/>
                </a:cubicBezTo>
                <a:lnTo>
                  <a:pt x="21600" y="0"/>
                </a:lnTo>
                <a:lnTo>
                  <a:pt x="17322" y="21544"/>
                </a:lnTo>
                <a:lnTo>
                  <a:pt x="4513" y="21544"/>
                </a:lnTo>
                <a:cubicBezTo>
                  <a:pt x="2021" y="21600"/>
                  <a:pt x="0" y="16763"/>
                  <a:pt x="0" y="10800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/>
            <a:r>
              <a:rPr lang="fr-CA" sz="2000" b="1" dirty="0">
                <a:solidFill>
                  <a:schemeClr val="bg1"/>
                </a:solidFill>
              </a:rPr>
              <a:t>01</a:t>
            </a:r>
            <a:endParaRPr sz="2000" b="1" dirty="0">
              <a:solidFill>
                <a:schemeClr val="bg1"/>
              </a:solidFill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62CCC978-F670-4C41-BDA8-DAE71BB87679}"/>
              </a:ext>
            </a:extLst>
          </p:cNvPr>
          <p:cNvGrpSpPr/>
          <p:nvPr/>
        </p:nvGrpSpPr>
        <p:grpSpPr>
          <a:xfrm>
            <a:off x="3827751" y="5120954"/>
            <a:ext cx="1541957" cy="1013154"/>
            <a:chOff x="332936" y="2720099"/>
            <a:chExt cx="2975111" cy="1013154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A82B8CA6-5637-4AB9-AE08-4BAD034D0740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9820AA46-9FCC-4540-8C50-15C37D129543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2B9BFF05-1FD7-4420-9C66-B05A52E489FD}"/>
              </a:ext>
            </a:extLst>
          </p:cNvPr>
          <p:cNvGrpSpPr/>
          <p:nvPr/>
        </p:nvGrpSpPr>
        <p:grpSpPr>
          <a:xfrm>
            <a:off x="5988233" y="5120954"/>
            <a:ext cx="1541957" cy="1013154"/>
            <a:chOff x="332936" y="2720099"/>
            <a:chExt cx="2975111" cy="1013154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DC0184D2-3B42-4BE5-9DDD-05B54E3A2B29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2164DF19-EDAB-4B36-BBD6-1C0A9A9857B6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A331ECC1-809D-4784-9834-11734C344BCD}"/>
              </a:ext>
            </a:extLst>
          </p:cNvPr>
          <p:cNvGrpSpPr/>
          <p:nvPr/>
        </p:nvGrpSpPr>
        <p:grpSpPr>
          <a:xfrm>
            <a:off x="9532100" y="4364561"/>
            <a:ext cx="1541957" cy="1013154"/>
            <a:chOff x="332936" y="2720099"/>
            <a:chExt cx="2975111" cy="1013154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4022F96A-3854-4FCF-B9AF-DEC1FA9D5C01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843974C-44FB-4F81-B08C-F945F1B643F8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89860446-C734-49A5-85AC-C14113838D6C}"/>
              </a:ext>
            </a:extLst>
          </p:cNvPr>
          <p:cNvGrpSpPr/>
          <p:nvPr/>
        </p:nvGrpSpPr>
        <p:grpSpPr>
          <a:xfrm>
            <a:off x="966277" y="1832696"/>
            <a:ext cx="1541957" cy="1013154"/>
            <a:chOff x="332936" y="2720099"/>
            <a:chExt cx="2975111" cy="1013154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73DF309F-4588-4F37-9469-52DE2E4A57C4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FD616C28-1E9F-4E99-8DC8-59349259B34E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AEAEBFAE-7DBB-42BD-AC4C-DC900B32BC8A}"/>
              </a:ext>
            </a:extLst>
          </p:cNvPr>
          <p:cNvGrpSpPr/>
          <p:nvPr/>
        </p:nvGrpSpPr>
        <p:grpSpPr>
          <a:xfrm>
            <a:off x="4907992" y="1085993"/>
            <a:ext cx="1541957" cy="1013154"/>
            <a:chOff x="332936" y="2720099"/>
            <a:chExt cx="2975111" cy="1013154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5DDC509E-DEC2-4749-BB9B-9F092A9F5579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AD38A32D-FD24-4F05-A524-54A44CC7AF1F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27F0F2BD-03CD-4BF2-8FB5-A5B3341625E3}"/>
              </a:ext>
            </a:extLst>
          </p:cNvPr>
          <p:cNvGrpSpPr/>
          <p:nvPr/>
        </p:nvGrpSpPr>
        <p:grpSpPr>
          <a:xfrm>
            <a:off x="7068474" y="1085993"/>
            <a:ext cx="1541957" cy="1013154"/>
            <a:chOff x="332936" y="2720099"/>
            <a:chExt cx="2975111" cy="1013154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1A959549-E538-4213-A15D-C78A5DECD708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64F719BB-A000-4A88-B9D5-F3894EA7F8BA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Arrowhead Alternating Flow – Slide Template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62CCC978-F670-4C41-BDA8-DAE71BB87679}"/>
              </a:ext>
            </a:extLst>
          </p:cNvPr>
          <p:cNvGrpSpPr/>
          <p:nvPr/>
        </p:nvGrpSpPr>
        <p:grpSpPr>
          <a:xfrm>
            <a:off x="3827751" y="5120954"/>
            <a:ext cx="1541957" cy="1013154"/>
            <a:chOff x="332936" y="2720099"/>
            <a:chExt cx="2975111" cy="1013154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A82B8CA6-5637-4AB9-AE08-4BAD034D0740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9820AA46-9FCC-4540-8C50-15C37D129543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2B9BFF05-1FD7-4420-9C66-B05A52E489FD}"/>
              </a:ext>
            </a:extLst>
          </p:cNvPr>
          <p:cNvGrpSpPr/>
          <p:nvPr/>
        </p:nvGrpSpPr>
        <p:grpSpPr>
          <a:xfrm>
            <a:off x="5988233" y="5120954"/>
            <a:ext cx="1541957" cy="1013154"/>
            <a:chOff x="332936" y="2720099"/>
            <a:chExt cx="2975111" cy="1013154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DC0184D2-3B42-4BE5-9DDD-05B54E3A2B29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2164DF19-EDAB-4B36-BBD6-1C0A9A9857B6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A331ECC1-809D-4784-9834-11734C344BCD}"/>
              </a:ext>
            </a:extLst>
          </p:cNvPr>
          <p:cNvGrpSpPr/>
          <p:nvPr/>
        </p:nvGrpSpPr>
        <p:grpSpPr>
          <a:xfrm>
            <a:off x="9532100" y="4364561"/>
            <a:ext cx="1541957" cy="1013154"/>
            <a:chOff x="332936" y="2720099"/>
            <a:chExt cx="2975111" cy="1013154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4022F96A-3854-4FCF-B9AF-DEC1FA9D5C01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843974C-44FB-4F81-B08C-F945F1B643F8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89860446-C734-49A5-85AC-C14113838D6C}"/>
              </a:ext>
            </a:extLst>
          </p:cNvPr>
          <p:cNvGrpSpPr/>
          <p:nvPr/>
        </p:nvGrpSpPr>
        <p:grpSpPr>
          <a:xfrm>
            <a:off x="966277" y="1832696"/>
            <a:ext cx="1541957" cy="1013154"/>
            <a:chOff x="332936" y="2720099"/>
            <a:chExt cx="2975111" cy="1013154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73DF309F-4588-4F37-9469-52DE2E4A57C4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FD616C28-1E9F-4E99-8DC8-59349259B34E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AEAEBFAE-7DBB-42BD-AC4C-DC900B32BC8A}"/>
              </a:ext>
            </a:extLst>
          </p:cNvPr>
          <p:cNvGrpSpPr/>
          <p:nvPr/>
        </p:nvGrpSpPr>
        <p:grpSpPr>
          <a:xfrm>
            <a:off x="4907992" y="1085993"/>
            <a:ext cx="1541957" cy="1013154"/>
            <a:chOff x="332936" y="2720099"/>
            <a:chExt cx="2975111" cy="1013154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5DDC509E-DEC2-4749-BB9B-9F092A9F5579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AD38A32D-FD24-4F05-A524-54A44CC7AF1F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27F0F2BD-03CD-4BF2-8FB5-A5B3341625E3}"/>
              </a:ext>
            </a:extLst>
          </p:cNvPr>
          <p:cNvGrpSpPr/>
          <p:nvPr/>
        </p:nvGrpSpPr>
        <p:grpSpPr>
          <a:xfrm>
            <a:off x="7068474" y="1085993"/>
            <a:ext cx="1541957" cy="1013154"/>
            <a:chOff x="332936" y="2720099"/>
            <a:chExt cx="2975111" cy="1013154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1A959549-E538-4213-A15D-C78A5DECD708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64F719BB-A000-4A88-B9D5-F3894EA7F8BA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sp>
        <p:nvSpPr>
          <p:cNvPr id="32" name="Shape">
            <a:extLst>
              <a:ext uri="{FF2B5EF4-FFF2-40B4-BE49-F238E27FC236}">
                <a16:creationId xmlns:a16="http://schemas.microsoft.com/office/drawing/2014/main" id="{D28B1897-0C32-4D69-8EAE-14B10B8ED7F0}"/>
              </a:ext>
            </a:extLst>
          </p:cNvPr>
          <p:cNvSpPr/>
          <p:nvPr/>
        </p:nvSpPr>
        <p:spPr>
          <a:xfrm>
            <a:off x="8110039" y="4647808"/>
            <a:ext cx="1087625" cy="4466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8871" y="0"/>
                </a:lnTo>
                <a:lnTo>
                  <a:pt x="17176" y="0"/>
                </a:lnTo>
                <a:cubicBezTo>
                  <a:pt x="19623" y="0"/>
                  <a:pt x="21600" y="4813"/>
                  <a:pt x="21600" y="10771"/>
                </a:cubicBezTo>
                <a:lnTo>
                  <a:pt x="21600" y="10771"/>
                </a:lnTo>
                <a:cubicBezTo>
                  <a:pt x="21600" y="16730"/>
                  <a:pt x="19624" y="21543"/>
                  <a:pt x="17176" y="21543"/>
                </a:cubicBezTo>
                <a:lnTo>
                  <a:pt x="0" y="21543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/>
            <a:r>
              <a:rPr lang="fr-CA" sz="2000" b="1" dirty="0">
                <a:solidFill>
                  <a:schemeClr val="bg1"/>
                </a:solidFill>
              </a:rPr>
              <a:t>06</a:t>
            </a:r>
            <a:endParaRPr sz="2000" b="1" dirty="0">
              <a:solidFill>
                <a:schemeClr val="bg1"/>
              </a:solidFill>
            </a:endParaRPr>
          </a:p>
        </p:txBody>
      </p:sp>
      <p:sp>
        <p:nvSpPr>
          <p:cNvPr id="33" name="Shape">
            <a:extLst>
              <a:ext uri="{FF2B5EF4-FFF2-40B4-BE49-F238E27FC236}">
                <a16:creationId xmlns:a16="http://schemas.microsoft.com/office/drawing/2014/main" id="{43DD9794-2C68-4E2E-8EAF-402C67679A5E}"/>
              </a:ext>
            </a:extLst>
          </p:cNvPr>
          <p:cNvSpPr/>
          <p:nvPr/>
        </p:nvSpPr>
        <p:spPr>
          <a:xfrm>
            <a:off x="7441860" y="2113575"/>
            <a:ext cx="2090240" cy="29808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21" h="21600" extrusionOk="0">
                <a:moveTo>
                  <a:pt x="0" y="0"/>
                </a:moveTo>
                <a:lnTo>
                  <a:pt x="6872" y="0"/>
                </a:lnTo>
                <a:lnTo>
                  <a:pt x="20884" y="9907"/>
                </a:lnTo>
                <a:cubicBezTo>
                  <a:pt x="21600" y="10414"/>
                  <a:pt x="21600" y="11238"/>
                  <a:pt x="20884" y="11744"/>
                </a:cubicBezTo>
                <a:lnTo>
                  <a:pt x="6945" y="21600"/>
                </a:lnTo>
                <a:lnTo>
                  <a:pt x="73" y="21600"/>
                </a:lnTo>
                <a:lnTo>
                  <a:pt x="14011" y="11744"/>
                </a:lnTo>
                <a:cubicBezTo>
                  <a:pt x="14728" y="11238"/>
                  <a:pt x="14728" y="10414"/>
                  <a:pt x="14011" y="9907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4" name="Shape">
            <a:extLst>
              <a:ext uri="{FF2B5EF4-FFF2-40B4-BE49-F238E27FC236}">
                <a16:creationId xmlns:a16="http://schemas.microsoft.com/office/drawing/2014/main" id="{35E0471D-562F-485C-8616-915C03D4936A}"/>
              </a:ext>
            </a:extLst>
          </p:cNvPr>
          <p:cNvSpPr/>
          <p:nvPr/>
        </p:nvSpPr>
        <p:spPr>
          <a:xfrm>
            <a:off x="7027189" y="2112390"/>
            <a:ext cx="1088810" cy="4537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025" y="21600"/>
                </a:moveTo>
                <a:lnTo>
                  <a:pt x="0" y="0"/>
                </a:lnTo>
                <a:lnTo>
                  <a:pt x="21600" y="0"/>
                </a:lnTo>
                <a:lnTo>
                  <a:pt x="17322" y="2160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/>
            <a:r>
              <a:rPr lang="fr-CA" sz="2000" b="1" dirty="0">
                <a:solidFill>
                  <a:schemeClr val="bg1"/>
                </a:solidFill>
              </a:rPr>
              <a:t>05</a:t>
            </a:r>
            <a:endParaRPr sz="2000" b="1" dirty="0">
              <a:solidFill>
                <a:schemeClr val="bg1"/>
              </a:solidFill>
            </a:endParaRPr>
          </a:p>
        </p:txBody>
      </p:sp>
      <p:sp>
        <p:nvSpPr>
          <p:cNvPr id="35" name="Shape">
            <a:extLst>
              <a:ext uri="{FF2B5EF4-FFF2-40B4-BE49-F238E27FC236}">
                <a16:creationId xmlns:a16="http://schemas.microsoft.com/office/drawing/2014/main" id="{1A21C67A-1674-475A-8B13-0561AB7E2564}"/>
              </a:ext>
            </a:extLst>
          </p:cNvPr>
          <p:cNvSpPr/>
          <p:nvPr/>
        </p:nvSpPr>
        <p:spPr>
          <a:xfrm>
            <a:off x="6363084" y="2113575"/>
            <a:ext cx="2090240" cy="29808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21" h="21600" extrusionOk="0">
                <a:moveTo>
                  <a:pt x="0" y="0"/>
                </a:moveTo>
                <a:lnTo>
                  <a:pt x="6872" y="0"/>
                </a:lnTo>
                <a:lnTo>
                  <a:pt x="20884" y="9907"/>
                </a:lnTo>
                <a:cubicBezTo>
                  <a:pt x="21600" y="10414"/>
                  <a:pt x="21600" y="11238"/>
                  <a:pt x="20884" y="11744"/>
                </a:cubicBezTo>
                <a:lnTo>
                  <a:pt x="6945" y="21600"/>
                </a:lnTo>
                <a:lnTo>
                  <a:pt x="73" y="21600"/>
                </a:lnTo>
                <a:lnTo>
                  <a:pt x="14011" y="11744"/>
                </a:lnTo>
                <a:cubicBezTo>
                  <a:pt x="14728" y="11238"/>
                  <a:pt x="14728" y="10414"/>
                  <a:pt x="14011" y="9907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6" name="Shape">
            <a:extLst>
              <a:ext uri="{FF2B5EF4-FFF2-40B4-BE49-F238E27FC236}">
                <a16:creationId xmlns:a16="http://schemas.microsoft.com/office/drawing/2014/main" id="{241D4614-375B-4B6D-B21C-F644CD1F01F2}"/>
              </a:ext>
            </a:extLst>
          </p:cNvPr>
          <p:cNvSpPr/>
          <p:nvPr/>
        </p:nvSpPr>
        <p:spPr>
          <a:xfrm>
            <a:off x="5950929" y="4647808"/>
            <a:ext cx="1087625" cy="4466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8847" y="0"/>
                </a:lnTo>
                <a:lnTo>
                  <a:pt x="17176" y="0"/>
                </a:lnTo>
                <a:lnTo>
                  <a:pt x="21600" y="2160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/>
            <a:r>
              <a:rPr lang="fr-CA" sz="2000" b="1" dirty="0">
                <a:solidFill>
                  <a:schemeClr val="bg1"/>
                </a:solidFill>
              </a:rPr>
              <a:t>04</a:t>
            </a:r>
            <a:endParaRPr sz="2000" b="1" dirty="0">
              <a:solidFill>
                <a:schemeClr val="bg1"/>
              </a:solidFill>
            </a:endParaRPr>
          </a:p>
        </p:txBody>
      </p:sp>
      <p:sp>
        <p:nvSpPr>
          <p:cNvPr id="37" name="Shape">
            <a:extLst>
              <a:ext uri="{FF2B5EF4-FFF2-40B4-BE49-F238E27FC236}">
                <a16:creationId xmlns:a16="http://schemas.microsoft.com/office/drawing/2014/main" id="{F6EC71B2-0075-41DB-8BB5-240FE66ED5E2}"/>
              </a:ext>
            </a:extLst>
          </p:cNvPr>
          <p:cNvSpPr/>
          <p:nvPr/>
        </p:nvSpPr>
        <p:spPr>
          <a:xfrm>
            <a:off x="5284309" y="2113575"/>
            <a:ext cx="2090240" cy="29808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21" h="21600" extrusionOk="0">
                <a:moveTo>
                  <a:pt x="0" y="0"/>
                </a:moveTo>
                <a:lnTo>
                  <a:pt x="6872" y="0"/>
                </a:lnTo>
                <a:lnTo>
                  <a:pt x="20884" y="9907"/>
                </a:lnTo>
                <a:cubicBezTo>
                  <a:pt x="21600" y="10414"/>
                  <a:pt x="21600" y="11238"/>
                  <a:pt x="20884" y="11744"/>
                </a:cubicBezTo>
                <a:lnTo>
                  <a:pt x="6945" y="21600"/>
                </a:lnTo>
                <a:lnTo>
                  <a:pt x="73" y="21600"/>
                </a:lnTo>
                <a:lnTo>
                  <a:pt x="14011" y="11744"/>
                </a:lnTo>
                <a:cubicBezTo>
                  <a:pt x="14728" y="11238"/>
                  <a:pt x="14728" y="10414"/>
                  <a:pt x="14011" y="9907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8" name="Shape">
            <a:extLst>
              <a:ext uri="{FF2B5EF4-FFF2-40B4-BE49-F238E27FC236}">
                <a16:creationId xmlns:a16="http://schemas.microsoft.com/office/drawing/2014/main" id="{696C6FD4-3FE7-44D3-AEE4-711B0707FDBB}"/>
              </a:ext>
            </a:extLst>
          </p:cNvPr>
          <p:cNvSpPr/>
          <p:nvPr/>
        </p:nvSpPr>
        <p:spPr>
          <a:xfrm>
            <a:off x="4860786" y="2112390"/>
            <a:ext cx="1088808" cy="4537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002" y="21600"/>
                </a:moveTo>
                <a:lnTo>
                  <a:pt x="0" y="0"/>
                </a:lnTo>
                <a:lnTo>
                  <a:pt x="21600" y="0"/>
                </a:lnTo>
                <a:lnTo>
                  <a:pt x="17299" y="2160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/>
            <a:r>
              <a:rPr lang="fr-CA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03</a:t>
            </a:r>
            <a:endParaRPr sz="20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9" name="Shape">
            <a:extLst>
              <a:ext uri="{FF2B5EF4-FFF2-40B4-BE49-F238E27FC236}">
                <a16:creationId xmlns:a16="http://schemas.microsoft.com/office/drawing/2014/main" id="{DFDE2553-4A70-4830-982D-CE3EB2153E29}"/>
              </a:ext>
            </a:extLst>
          </p:cNvPr>
          <p:cNvSpPr/>
          <p:nvPr/>
        </p:nvSpPr>
        <p:spPr>
          <a:xfrm>
            <a:off x="4205534" y="2113575"/>
            <a:ext cx="2090240" cy="29808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21" h="21600" extrusionOk="0">
                <a:moveTo>
                  <a:pt x="0" y="0"/>
                </a:moveTo>
                <a:lnTo>
                  <a:pt x="6872" y="0"/>
                </a:lnTo>
                <a:lnTo>
                  <a:pt x="20884" y="9907"/>
                </a:lnTo>
                <a:cubicBezTo>
                  <a:pt x="21600" y="10414"/>
                  <a:pt x="21600" y="11238"/>
                  <a:pt x="20884" y="11744"/>
                </a:cubicBezTo>
                <a:lnTo>
                  <a:pt x="6945" y="21600"/>
                </a:lnTo>
                <a:lnTo>
                  <a:pt x="73" y="21600"/>
                </a:lnTo>
                <a:lnTo>
                  <a:pt x="14011" y="11744"/>
                </a:lnTo>
                <a:cubicBezTo>
                  <a:pt x="14728" y="11238"/>
                  <a:pt x="14728" y="10414"/>
                  <a:pt x="14011" y="9907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0" name="Shape">
            <a:extLst>
              <a:ext uri="{FF2B5EF4-FFF2-40B4-BE49-F238E27FC236}">
                <a16:creationId xmlns:a16="http://schemas.microsoft.com/office/drawing/2014/main" id="{8C838ABB-A242-4F05-84DC-F55AAB221D8C}"/>
              </a:ext>
            </a:extLst>
          </p:cNvPr>
          <p:cNvSpPr/>
          <p:nvPr/>
        </p:nvSpPr>
        <p:spPr>
          <a:xfrm>
            <a:off x="3797226" y="4647808"/>
            <a:ext cx="1087625" cy="4466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8847" y="0"/>
                </a:lnTo>
                <a:lnTo>
                  <a:pt x="17153" y="0"/>
                </a:lnTo>
                <a:lnTo>
                  <a:pt x="21600" y="2160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/>
            <a:r>
              <a:rPr lang="fr-CA" sz="2000" b="1" dirty="0">
                <a:solidFill>
                  <a:schemeClr val="bg1"/>
                </a:solidFill>
              </a:rPr>
              <a:t>02</a:t>
            </a:r>
            <a:endParaRPr sz="2000" b="1" dirty="0">
              <a:solidFill>
                <a:schemeClr val="bg1"/>
              </a:solidFill>
            </a:endParaRPr>
          </a:p>
        </p:txBody>
      </p:sp>
      <p:sp>
        <p:nvSpPr>
          <p:cNvPr id="41" name="Shape">
            <a:extLst>
              <a:ext uri="{FF2B5EF4-FFF2-40B4-BE49-F238E27FC236}">
                <a16:creationId xmlns:a16="http://schemas.microsoft.com/office/drawing/2014/main" id="{FC1C1EDC-159A-4BCF-AA2E-482B0A0792F2}"/>
              </a:ext>
            </a:extLst>
          </p:cNvPr>
          <p:cNvSpPr/>
          <p:nvPr/>
        </p:nvSpPr>
        <p:spPr>
          <a:xfrm>
            <a:off x="3126759" y="2113575"/>
            <a:ext cx="2090240" cy="29808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21" h="21600" extrusionOk="0">
                <a:moveTo>
                  <a:pt x="0" y="0"/>
                </a:moveTo>
                <a:lnTo>
                  <a:pt x="6872" y="0"/>
                </a:lnTo>
                <a:lnTo>
                  <a:pt x="20884" y="9907"/>
                </a:lnTo>
                <a:cubicBezTo>
                  <a:pt x="21600" y="10414"/>
                  <a:pt x="21600" y="11238"/>
                  <a:pt x="20884" y="11744"/>
                </a:cubicBezTo>
                <a:lnTo>
                  <a:pt x="6945" y="21600"/>
                </a:lnTo>
                <a:lnTo>
                  <a:pt x="73" y="21600"/>
                </a:lnTo>
                <a:lnTo>
                  <a:pt x="14011" y="11744"/>
                </a:lnTo>
                <a:cubicBezTo>
                  <a:pt x="14728" y="11238"/>
                  <a:pt x="14728" y="10414"/>
                  <a:pt x="14011" y="9907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2" name="Shape">
            <a:extLst>
              <a:ext uri="{FF2B5EF4-FFF2-40B4-BE49-F238E27FC236}">
                <a16:creationId xmlns:a16="http://schemas.microsoft.com/office/drawing/2014/main" id="{FD17A3A1-E500-4E41-9B03-DED14478DC57}"/>
              </a:ext>
            </a:extLst>
          </p:cNvPr>
          <p:cNvSpPr/>
          <p:nvPr/>
        </p:nvSpPr>
        <p:spPr>
          <a:xfrm>
            <a:off x="2708418" y="2112390"/>
            <a:ext cx="1088808" cy="4537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44" extrusionOk="0">
                <a:moveTo>
                  <a:pt x="0" y="10800"/>
                </a:moveTo>
                <a:lnTo>
                  <a:pt x="0" y="10800"/>
                </a:lnTo>
                <a:cubicBezTo>
                  <a:pt x="0" y="4837"/>
                  <a:pt x="2021" y="0"/>
                  <a:pt x="4513" y="0"/>
                </a:cubicBezTo>
                <a:lnTo>
                  <a:pt x="21600" y="0"/>
                </a:lnTo>
                <a:lnTo>
                  <a:pt x="17322" y="21544"/>
                </a:lnTo>
                <a:lnTo>
                  <a:pt x="4513" y="21544"/>
                </a:lnTo>
                <a:cubicBezTo>
                  <a:pt x="2021" y="21600"/>
                  <a:pt x="0" y="16763"/>
                  <a:pt x="0" y="10800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/>
            <a:r>
              <a:rPr lang="fr-CA" sz="2000" b="1" dirty="0">
                <a:solidFill>
                  <a:schemeClr val="bg1"/>
                </a:solidFill>
              </a:rPr>
              <a:t>01</a:t>
            </a:r>
            <a:endParaRPr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63280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8478</TotalTime>
  <Words>273</Words>
  <PresentationFormat>Widescreen</PresentationFormat>
  <Paragraphs>44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Arrowhead Alternating Flow – Slide Template</vt:lpstr>
      <vt:lpstr>Arrowhead Alternating Flow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Arrowhead Alternating Flow</dc:title>
  <dc:creator>PresentationGO.com</dc:creator>
  <dc:description>© Copyright PresentationGO.com</dc:description>
  <dcterms:created xsi:type="dcterms:W3CDTF">2014-11-26T05:14:11Z</dcterms:created>
  <dcterms:modified xsi:type="dcterms:W3CDTF">2020-04-27T04:57:15Z</dcterms:modified>
  <cp:category>Charts &amp; Diagrams</cp:category>
</cp:coreProperties>
</file>