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9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47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“A” Diagram – Slide Template</a:t>
            </a:r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ACE91F0B-9AE2-984F-A96A-2181C882EA49}"/>
              </a:ext>
            </a:extLst>
          </p:cNvPr>
          <p:cNvGrpSpPr/>
          <p:nvPr/>
        </p:nvGrpSpPr>
        <p:grpSpPr>
          <a:xfrm>
            <a:off x="988672" y="999490"/>
            <a:ext cx="4122421" cy="4859020"/>
            <a:chOff x="1371600" y="1143000"/>
            <a:chExt cx="4122421" cy="4859020"/>
          </a:xfrm>
        </p:grpSpPr>
        <p:sp>
          <p:nvSpPr>
            <p:cNvPr id="300" name="Circle">
              <a:extLst>
                <a:ext uri="{FF2B5EF4-FFF2-40B4-BE49-F238E27FC236}">
                  <a16:creationId xmlns:a16="http://schemas.microsoft.com/office/drawing/2014/main" id="{6014C8D4-E6CF-F743-869E-1DC5C9D7F6D3}"/>
                </a:ext>
              </a:extLst>
            </p:cNvPr>
            <p:cNvSpPr/>
            <p:nvPr/>
          </p:nvSpPr>
          <p:spPr>
            <a:xfrm>
              <a:off x="1371600" y="4292600"/>
              <a:ext cx="1709420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01" name="Circle">
              <a:extLst>
                <a:ext uri="{FF2B5EF4-FFF2-40B4-BE49-F238E27FC236}">
                  <a16:creationId xmlns:a16="http://schemas.microsoft.com/office/drawing/2014/main" id="{8F93D1A9-5159-4346-9D1A-ED5652B77A69}"/>
                </a:ext>
              </a:extLst>
            </p:cNvPr>
            <p:cNvSpPr/>
            <p:nvPr/>
          </p:nvSpPr>
          <p:spPr>
            <a:xfrm>
              <a:off x="3784600" y="4292600"/>
              <a:ext cx="1709421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02" name="Circle">
              <a:extLst>
                <a:ext uri="{FF2B5EF4-FFF2-40B4-BE49-F238E27FC236}">
                  <a16:creationId xmlns:a16="http://schemas.microsoft.com/office/drawing/2014/main" id="{9FC637E6-EA10-1546-83AF-C488561D8EA6}"/>
                </a:ext>
              </a:extLst>
            </p:cNvPr>
            <p:cNvSpPr/>
            <p:nvPr/>
          </p:nvSpPr>
          <p:spPr>
            <a:xfrm>
              <a:off x="2603500" y="1143000"/>
              <a:ext cx="1709420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03" name="Shape">
              <a:extLst>
                <a:ext uri="{FF2B5EF4-FFF2-40B4-BE49-F238E27FC236}">
                  <a16:creationId xmlns:a16="http://schemas.microsoft.com/office/drawing/2014/main" id="{8530080D-7B79-DA48-804F-7321D2E7314D}"/>
                </a:ext>
              </a:extLst>
            </p:cNvPr>
            <p:cNvSpPr/>
            <p:nvPr/>
          </p:nvSpPr>
          <p:spPr>
            <a:xfrm>
              <a:off x="1854200" y="1562100"/>
              <a:ext cx="3228285" cy="3940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534" extrusionOk="0">
                  <a:moveTo>
                    <a:pt x="21248" y="18390"/>
                  </a:moveTo>
                  <a:lnTo>
                    <a:pt x="13038" y="1454"/>
                  </a:lnTo>
                  <a:cubicBezTo>
                    <a:pt x="12768" y="815"/>
                    <a:pt x="12220" y="364"/>
                    <a:pt x="11444" y="142"/>
                  </a:cubicBezTo>
                  <a:cubicBezTo>
                    <a:pt x="10760" y="-66"/>
                    <a:pt x="10051" y="-45"/>
                    <a:pt x="9393" y="205"/>
                  </a:cubicBezTo>
                  <a:cubicBezTo>
                    <a:pt x="8727" y="455"/>
                    <a:pt x="8237" y="885"/>
                    <a:pt x="7976" y="1447"/>
                  </a:cubicBezTo>
                  <a:lnTo>
                    <a:pt x="180" y="18577"/>
                  </a:lnTo>
                  <a:cubicBezTo>
                    <a:pt x="-82" y="19139"/>
                    <a:pt x="-57" y="19729"/>
                    <a:pt x="247" y="20278"/>
                  </a:cubicBezTo>
                  <a:cubicBezTo>
                    <a:pt x="559" y="20847"/>
                    <a:pt x="1099" y="21242"/>
                    <a:pt x="1808" y="21423"/>
                  </a:cubicBezTo>
                  <a:cubicBezTo>
                    <a:pt x="2103" y="21499"/>
                    <a:pt x="2390" y="21534"/>
                    <a:pt x="2686" y="21534"/>
                  </a:cubicBezTo>
                  <a:cubicBezTo>
                    <a:pt x="3065" y="21534"/>
                    <a:pt x="3436" y="21472"/>
                    <a:pt x="3808" y="21347"/>
                  </a:cubicBezTo>
                  <a:cubicBezTo>
                    <a:pt x="4500" y="21111"/>
                    <a:pt x="4981" y="20673"/>
                    <a:pt x="5217" y="20090"/>
                  </a:cubicBezTo>
                  <a:lnTo>
                    <a:pt x="10608" y="8367"/>
                  </a:lnTo>
                  <a:lnTo>
                    <a:pt x="16253" y="20014"/>
                  </a:lnTo>
                  <a:cubicBezTo>
                    <a:pt x="16523" y="20590"/>
                    <a:pt x="17021" y="21013"/>
                    <a:pt x="17713" y="21236"/>
                  </a:cubicBezTo>
                  <a:cubicBezTo>
                    <a:pt x="18354" y="21444"/>
                    <a:pt x="19021" y="21458"/>
                    <a:pt x="19679" y="21291"/>
                  </a:cubicBezTo>
                  <a:cubicBezTo>
                    <a:pt x="19696" y="21284"/>
                    <a:pt x="19712" y="21284"/>
                    <a:pt x="19729" y="21277"/>
                  </a:cubicBezTo>
                  <a:cubicBezTo>
                    <a:pt x="20430" y="21062"/>
                    <a:pt x="20944" y="20653"/>
                    <a:pt x="21231" y="20090"/>
                  </a:cubicBezTo>
                  <a:cubicBezTo>
                    <a:pt x="21510" y="19549"/>
                    <a:pt x="21518" y="18966"/>
                    <a:pt x="21265" y="18411"/>
                  </a:cubicBezTo>
                  <a:cubicBezTo>
                    <a:pt x="21256" y="18404"/>
                    <a:pt x="21256" y="18397"/>
                    <a:pt x="21248" y="1839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04" name="Shape">
              <a:extLst>
                <a:ext uri="{FF2B5EF4-FFF2-40B4-BE49-F238E27FC236}">
                  <a16:creationId xmlns:a16="http://schemas.microsoft.com/office/drawing/2014/main" id="{E04E5B74-B295-6741-9CC5-0718485A5D99}"/>
                </a:ext>
              </a:extLst>
            </p:cNvPr>
            <p:cNvSpPr/>
            <p:nvPr/>
          </p:nvSpPr>
          <p:spPr>
            <a:xfrm>
              <a:off x="2184400" y="1905000"/>
              <a:ext cx="2553880" cy="3266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83" extrusionOk="0">
                  <a:moveTo>
                    <a:pt x="21497" y="20803"/>
                  </a:moveTo>
                  <a:lnTo>
                    <a:pt x="21497" y="20803"/>
                  </a:lnTo>
                  <a:lnTo>
                    <a:pt x="21497" y="20803"/>
                  </a:lnTo>
                  <a:lnTo>
                    <a:pt x="21497" y="20803"/>
                  </a:lnTo>
                  <a:lnTo>
                    <a:pt x="11062" y="302"/>
                  </a:lnTo>
                  <a:lnTo>
                    <a:pt x="11040" y="252"/>
                  </a:lnTo>
                  <a:cubicBezTo>
                    <a:pt x="10987" y="126"/>
                    <a:pt x="10933" y="92"/>
                    <a:pt x="10783" y="50"/>
                  </a:cubicBezTo>
                  <a:lnTo>
                    <a:pt x="10719" y="33"/>
                  </a:lnTo>
                  <a:cubicBezTo>
                    <a:pt x="10547" y="-17"/>
                    <a:pt x="10429" y="-9"/>
                    <a:pt x="10258" y="42"/>
                  </a:cubicBezTo>
                  <a:cubicBezTo>
                    <a:pt x="10097" y="100"/>
                    <a:pt x="10012" y="168"/>
                    <a:pt x="9947" y="302"/>
                  </a:cubicBezTo>
                  <a:lnTo>
                    <a:pt x="47" y="21012"/>
                  </a:lnTo>
                  <a:cubicBezTo>
                    <a:pt x="-17" y="21147"/>
                    <a:pt x="-17" y="21247"/>
                    <a:pt x="58" y="21373"/>
                  </a:cubicBezTo>
                  <a:cubicBezTo>
                    <a:pt x="122" y="21491"/>
                    <a:pt x="187" y="21524"/>
                    <a:pt x="304" y="21549"/>
                  </a:cubicBezTo>
                  <a:cubicBezTo>
                    <a:pt x="401" y="21575"/>
                    <a:pt x="487" y="21583"/>
                    <a:pt x="572" y="21583"/>
                  </a:cubicBezTo>
                  <a:cubicBezTo>
                    <a:pt x="637" y="21583"/>
                    <a:pt x="744" y="21575"/>
                    <a:pt x="894" y="21524"/>
                  </a:cubicBezTo>
                  <a:cubicBezTo>
                    <a:pt x="958" y="21507"/>
                    <a:pt x="990" y="21482"/>
                    <a:pt x="1001" y="21474"/>
                  </a:cubicBezTo>
                  <a:lnTo>
                    <a:pt x="1162" y="21365"/>
                  </a:lnTo>
                  <a:lnTo>
                    <a:pt x="1087" y="21331"/>
                  </a:lnTo>
                  <a:lnTo>
                    <a:pt x="1108" y="21273"/>
                  </a:lnTo>
                  <a:lnTo>
                    <a:pt x="10537" y="1745"/>
                  </a:lnTo>
                  <a:lnTo>
                    <a:pt x="20437" y="21180"/>
                  </a:lnTo>
                  <a:cubicBezTo>
                    <a:pt x="20490" y="21298"/>
                    <a:pt x="20554" y="21331"/>
                    <a:pt x="20662" y="21365"/>
                  </a:cubicBezTo>
                  <a:cubicBezTo>
                    <a:pt x="20865" y="21424"/>
                    <a:pt x="21026" y="21432"/>
                    <a:pt x="21229" y="21390"/>
                  </a:cubicBezTo>
                  <a:lnTo>
                    <a:pt x="21251" y="21382"/>
                  </a:lnTo>
                  <a:cubicBezTo>
                    <a:pt x="21390" y="21331"/>
                    <a:pt x="21444" y="21273"/>
                    <a:pt x="21487" y="21189"/>
                  </a:cubicBezTo>
                  <a:cubicBezTo>
                    <a:pt x="21540" y="21105"/>
                    <a:pt x="21583" y="20987"/>
                    <a:pt x="21497" y="20803"/>
                  </a:cubicBezTo>
                  <a:lnTo>
                    <a:pt x="21497" y="20803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05" name="Circle">
              <a:extLst>
                <a:ext uri="{FF2B5EF4-FFF2-40B4-BE49-F238E27FC236}">
                  <a16:creationId xmlns:a16="http://schemas.microsoft.com/office/drawing/2014/main" id="{4FD92565-73CD-3A4D-A08A-84108C775318}"/>
                </a:ext>
              </a:extLst>
            </p:cNvPr>
            <p:cNvSpPr/>
            <p:nvPr/>
          </p:nvSpPr>
          <p:spPr>
            <a:xfrm>
              <a:off x="1638300" y="455930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06" name="Circle">
              <a:extLst>
                <a:ext uri="{FF2B5EF4-FFF2-40B4-BE49-F238E27FC236}">
                  <a16:creationId xmlns:a16="http://schemas.microsoft.com/office/drawing/2014/main" id="{8CEEE235-CD16-7E4D-9441-10FC1B755088}"/>
                </a:ext>
              </a:extLst>
            </p:cNvPr>
            <p:cNvSpPr/>
            <p:nvPr/>
          </p:nvSpPr>
          <p:spPr>
            <a:xfrm>
              <a:off x="2870200" y="1409700"/>
              <a:ext cx="1176020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07" name="Circle">
              <a:extLst>
                <a:ext uri="{FF2B5EF4-FFF2-40B4-BE49-F238E27FC236}">
                  <a16:creationId xmlns:a16="http://schemas.microsoft.com/office/drawing/2014/main" id="{608DEB32-491B-B34B-834B-17F5F99A5F1E}"/>
                </a:ext>
              </a:extLst>
            </p:cNvPr>
            <p:cNvSpPr/>
            <p:nvPr/>
          </p:nvSpPr>
          <p:spPr>
            <a:xfrm>
              <a:off x="4051300" y="4559300"/>
              <a:ext cx="1176020" cy="117602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accent6">
                      <a:lumMod val="50000"/>
                    </a:schemeClr>
                  </a:solidFill>
                </a:rPr>
                <a:t>03</a:t>
              </a:r>
              <a:endParaRPr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310" name="Shape">
            <a:extLst>
              <a:ext uri="{FF2B5EF4-FFF2-40B4-BE49-F238E27FC236}">
                <a16:creationId xmlns:a16="http://schemas.microsoft.com/office/drawing/2014/main" id="{6D203FE5-2EFB-944D-B264-0EEDF788AAFE}"/>
              </a:ext>
            </a:extLst>
          </p:cNvPr>
          <p:cNvSpPr/>
          <p:nvPr/>
        </p:nvSpPr>
        <p:spPr>
          <a:xfrm>
            <a:off x="5998040" y="1161880"/>
            <a:ext cx="326791" cy="1384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6324486E-1471-ED42-A81F-1A316C32A73A}"/>
              </a:ext>
            </a:extLst>
          </p:cNvPr>
          <p:cNvSpPr txBox="1"/>
          <p:nvPr/>
        </p:nvSpPr>
        <p:spPr>
          <a:xfrm>
            <a:off x="6324831" y="113092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4B59ED10-F3E2-EB4F-8A0E-B99E31256552}"/>
              </a:ext>
            </a:extLst>
          </p:cNvPr>
          <p:cNvGrpSpPr/>
          <p:nvPr/>
        </p:nvGrpSpPr>
        <p:grpSpPr>
          <a:xfrm>
            <a:off x="7771496" y="1203991"/>
            <a:ext cx="3489707" cy="1290153"/>
            <a:chOff x="8921977" y="1466725"/>
            <a:chExt cx="2926080" cy="1290153"/>
          </a:xfrm>
        </p:grpSpPr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0E538505-FF7E-8D44-9B67-6FF118B321C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FC058294-923B-4849-8AC2-A0C46F69143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09" name="Shape">
            <a:extLst>
              <a:ext uri="{FF2B5EF4-FFF2-40B4-BE49-F238E27FC236}">
                <a16:creationId xmlns:a16="http://schemas.microsoft.com/office/drawing/2014/main" id="{C3CD275C-F251-894B-B785-4BF7F33937ED}"/>
              </a:ext>
            </a:extLst>
          </p:cNvPr>
          <p:cNvSpPr/>
          <p:nvPr/>
        </p:nvSpPr>
        <p:spPr>
          <a:xfrm>
            <a:off x="5998040" y="2748764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DF9D8E-97A4-6648-8ADB-09779DEE4B4E}"/>
              </a:ext>
            </a:extLst>
          </p:cNvPr>
          <p:cNvSpPr txBox="1"/>
          <p:nvPr/>
        </p:nvSpPr>
        <p:spPr>
          <a:xfrm>
            <a:off x="6324831" y="2717810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79C9F3D4-14B6-2242-8E51-026C758522F7}"/>
              </a:ext>
            </a:extLst>
          </p:cNvPr>
          <p:cNvGrpSpPr/>
          <p:nvPr/>
        </p:nvGrpSpPr>
        <p:grpSpPr>
          <a:xfrm>
            <a:off x="7771496" y="2793442"/>
            <a:ext cx="3489707" cy="1290153"/>
            <a:chOff x="8921977" y="1466725"/>
            <a:chExt cx="2926080" cy="1290153"/>
          </a:xfrm>
        </p:grpSpPr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F6A42B84-A170-3945-8A0D-315D1565972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A3B289E3-7238-9043-B110-0FCC52D7BA4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08" name="Shape">
            <a:extLst>
              <a:ext uri="{FF2B5EF4-FFF2-40B4-BE49-F238E27FC236}">
                <a16:creationId xmlns:a16="http://schemas.microsoft.com/office/drawing/2014/main" id="{C2FC894A-86E8-5440-800C-86D54DA9A705}"/>
              </a:ext>
            </a:extLst>
          </p:cNvPr>
          <p:cNvSpPr/>
          <p:nvPr/>
        </p:nvSpPr>
        <p:spPr>
          <a:xfrm>
            <a:off x="5998040" y="4335649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06227695-5010-4F4C-86B7-1A38F182A23B}"/>
              </a:ext>
            </a:extLst>
          </p:cNvPr>
          <p:cNvSpPr txBox="1"/>
          <p:nvPr/>
        </p:nvSpPr>
        <p:spPr>
          <a:xfrm>
            <a:off x="6324831" y="430469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C3E9584B-8467-4147-BC37-9C6508BC6F26}"/>
              </a:ext>
            </a:extLst>
          </p:cNvPr>
          <p:cNvGrpSpPr/>
          <p:nvPr/>
        </p:nvGrpSpPr>
        <p:grpSpPr>
          <a:xfrm>
            <a:off x="7771496" y="4382893"/>
            <a:ext cx="3489707" cy="1290153"/>
            <a:chOff x="8921977" y="1466725"/>
            <a:chExt cx="2926080" cy="1290153"/>
          </a:xfrm>
        </p:grpSpPr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F33D15B8-5569-C54C-863D-635EA82C17C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20ADE6C2-16A5-AD4D-83DF-42C8F3BF6C4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aphic 325" descr="Gears">
            <a:extLst>
              <a:ext uri="{FF2B5EF4-FFF2-40B4-BE49-F238E27FC236}">
                <a16:creationId xmlns:a16="http://schemas.microsoft.com/office/drawing/2014/main" id="{A3C02EEC-31FC-C94B-B92A-E4B8E955C0AE}"/>
              </a:ext>
            </a:extLst>
          </p:cNvPr>
          <p:cNvGrpSpPr/>
          <p:nvPr/>
        </p:nvGrpSpPr>
        <p:grpSpPr>
          <a:xfrm>
            <a:off x="2949414" y="1505633"/>
            <a:ext cx="271999" cy="329152"/>
            <a:chOff x="2949414" y="1505633"/>
            <a:chExt cx="271999" cy="329152"/>
          </a:xfrm>
          <a:solidFill>
            <a:srgbClr val="FFFFFF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966801E-B00A-4E5F-9AF0-592AD7ED0DF7}"/>
                </a:ext>
              </a:extLst>
            </p:cNvPr>
            <p:cNvSpPr/>
            <p:nvPr/>
          </p:nvSpPr>
          <p:spPr>
            <a:xfrm>
              <a:off x="3043696" y="1505633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8A74194-CE87-4D8D-8B64-3FC1931A25F2}"/>
                </a:ext>
              </a:extLst>
            </p:cNvPr>
            <p:cNvSpPr/>
            <p:nvPr/>
          </p:nvSpPr>
          <p:spPr>
            <a:xfrm>
              <a:off x="2949414" y="1657485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" name="Graphic 324" descr="Lightbulb">
            <a:extLst>
              <a:ext uri="{FF2B5EF4-FFF2-40B4-BE49-F238E27FC236}">
                <a16:creationId xmlns:a16="http://schemas.microsoft.com/office/drawing/2014/main" id="{C874EA85-17C8-FA43-AD38-F1A8D8646DFD}"/>
              </a:ext>
            </a:extLst>
          </p:cNvPr>
          <p:cNvGrpSpPr/>
          <p:nvPr/>
        </p:nvGrpSpPr>
        <p:grpSpPr>
          <a:xfrm>
            <a:off x="1632636" y="4592604"/>
            <a:ext cx="400490" cy="400490"/>
            <a:chOff x="1632636" y="4592604"/>
            <a:chExt cx="400490" cy="40049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69A9711-6412-4CF1-99F8-86F7930D882B}"/>
                </a:ext>
              </a:extLst>
            </p:cNvPr>
            <p:cNvSpPr/>
            <p:nvPr/>
          </p:nvSpPr>
          <p:spPr>
            <a:xfrm>
              <a:off x="1778647" y="4859597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11E77B7-5814-4B74-AABD-C690B3AA3CD5}"/>
                </a:ext>
              </a:extLst>
            </p:cNvPr>
            <p:cNvSpPr/>
            <p:nvPr/>
          </p:nvSpPr>
          <p:spPr>
            <a:xfrm>
              <a:off x="1778647" y="4901315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1D1FF0E-6E0D-4421-B0F5-92C2A6606217}"/>
                </a:ext>
              </a:extLst>
            </p:cNvPr>
            <p:cNvSpPr/>
            <p:nvPr/>
          </p:nvSpPr>
          <p:spPr>
            <a:xfrm>
              <a:off x="1805764" y="4943032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5AEBEB4-1218-44DD-94AE-771B0786305D}"/>
                </a:ext>
              </a:extLst>
            </p:cNvPr>
            <p:cNvSpPr/>
            <p:nvPr/>
          </p:nvSpPr>
          <p:spPr>
            <a:xfrm>
              <a:off x="1724414" y="4617634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326" descr="Stopwatch">
            <a:extLst>
              <a:ext uri="{FF2B5EF4-FFF2-40B4-BE49-F238E27FC236}">
                <a16:creationId xmlns:a16="http://schemas.microsoft.com/office/drawing/2014/main" id="{DBBFE1BC-6D2E-AC43-8C6A-B4BDC5C8B409}"/>
              </a:ext>
            </a:extLst>
          </p:cNvPr>
          <p:cNvGrpSpPr/>
          <p:nvPr/>
        </p:nvGrpSpPr>
        <p:grpSpPr>
          <a:xfrm>
            <a:off x="4072317" y="4592604"/>
            <a:ext cx="400490" cy="400490"/>
            <a:chOff x="4072317" y="4592604"/>
            <a:chExt cx="400490" cy="40049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CB5B526-045A-48D9-A98A-F589BC5B8E1B}"/>
                </a:ext>
              </a:extLst>
            </p:cNvPr>
            <p:cNvSpPr/>
            <p:nvPr/>
          </p:nvSpPr>
          <p:spPr>
            <a:xfrm>
              <a:off x="4264218" y="4721928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7095413-2712-449A-8419-88D0E50ABCA0}"/>
                </a:ext>
              </a:extLst>
            </p:cNvPr>
            <p:cNvSpPr/>
            <p:nvPr/>
          </p:nvSpPr>
          <p:spPr>
            <a:xfrm>
              <a:off x="4264218" y="4888799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97E32B8-D46B-4CF3-80AC-20C93B554625}"/>
                </a:ext>
              </a:extLst>
            </p:cNvPr>
            <p:cNvSpPr/>
            <p:nvPr/>
          </p:nvSpPr>
          <p:spPr>
            <a:xfrm>
              <a:off x="4347653" y="4801192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07389EB-D4EE-44DE-A173-62F30F5BE2C1}"/>
                </a:ext>
              </a:extLst>
            </p:cNvPr>
            <p:cNvSpPr/>
            <p:nvPr/>
          </p:nvSpPr>
          <p:spPr>
            <a:xfrm>
              <a:off x="4180783" y="4801192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0F9C7C7-448B-4D49-B55A-B65EC1FB8535}"/>
                </a:ext>
              </a:extLst>
            </p:cNvPr>
            <p:cNvSpPr/>
            <p:nvPr/>
          </p:nvSpPr>
          <p:spPr>
            <a:xfrm>
              <a:off x="4264218" y="4751131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6DC9F9F-B60D-41B8-A497-191B47B2B9C1}"/>
                </a:ext>
              </a:extLst>
            </p:cNvPr>
            <p:cNvSpPr/>
            <p:nvPr/>
          </p:nvSpPr>
          <p:spPr>
            <a:xfrm>
              <a:off x="4130849" y="4630149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8558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“A” Diagram – Slide Template</a:t>
            </a:r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ACE91F0B-9AE2-984F-A96A-2181C882EA49}"/>
              </a:ext>
            </a:extLst>
          </p:cNvPr>
          <p:cNvGrpSpPr/>
          <p:nvPr/>
        </p:nvGrpSpPr>
        <p:grpSpPr>
          <a:xfrm>
            <a:off x="988672" y="999490"/>
            <a:ext cx="4122421" cy="4859020"/>
            <a:chOff x="1371600" y="1143000"/>
            <a:chExt cx="4122421" cy="4859020"/>
          </a:xfrm>
        </p:grpSpPr>
        <p:sp>
          <p:nvSpPr>
            <p:cNvPr id="300" name="Circle">
              <a:extLst>
                <a:ext uri="{FF2B5EF4-FFF2-40B4-BE49-F238E27FC236}">
                  <a16:creationId xmlns:a16="http://schemas.microsoft.com/office/drawing/2014/main" id="{6014C8D4-E6CF-F743-869E-1DC5C9D7F6D3}"/>
                </a:ext>
              </a:extLst>
            </p:cNvPr>
            <p:cNvSpPr/>
            <p:nvPr/>
          </p:nvSpPr>
          <p:spPr>
            <a:xfrm>
              <a:off x="1371600" y="4292600"/>
              <a:ext cx="1709420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01" name="Circle">
              <a:extLst>
                <a:ext uri="{FF2B5EF4-FFF2-40B4-BE49-F238E27FC236}">
                  <a16:creationId xmlns:a16="http://schemas.microsoft.com/office/drawing/2014/main" id="{8F93D1A9-5159-4346-9D1A-ED5652B77A69}"/>
                </a:ext>
              </a:extLst>
            </p:cNvPr>
            <p:cNvSpPr/>
            <p:nvPr/>
          </p:nvSpPr>
          <p:spPr>
            <a:xfrm>
              <a:off x="3784600" y="4292600"/>
              <a:ext cx="1709421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02" name="Circle">
              <a:extLst>
                <a:ext uri="{FF2B5EF4-FFF2-40B4-BE49-F238E27FC236}">
                  <a16:creationId xmlns:a16="http://schemas.microsoft.com/office/drawing/2014/main" id="{9FC637E6-EA10-1546-83AF-C488561D8EA6}"/>
                </a:ext>
              </a:extLst>
            </p:cNvPr>
            <p:cNvSpPr/>
            <p:nvPr/>
          </p:nvSpPr>
          <p:spPr>
            <a:xfrm>
              <a:off x="2603500" y="1143000"/>
              <a:ext cx="1709420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03" name="Shape">
              <a:extLst>
                <a:ext uri="{FF2B5EF4-FFF2-40B4-BE49-F238E27FC236}">
                  <a16:creationId xmlns:a16="http://schemas.microsoft.com/office/drawing/2014/main" id="{8530080D-7B79-DA48-804F-7321D2E7314D}"/>
                </a:ext>
              </a:extLst>
            </p:cNvPr>
            <p:cNvSpPr/>
            <p:nvPr/>
          </p:nvSpPr>
          <p:spPr>
            <a:xfrm>
              <a:off x="1854200" y="1562100"/>
              <a:ext cx="3228285" cy="3940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534" extrusionOk="0">
                  <a:moveTo>
                    <a:pt x="21248" y="18390"/>
                  </a:moveTo>
                  <a:lnTo>
                    <a:pt x="13038" y="1454"/>
                  </a:lnTo>
                  <a:cubicBezTo>
                    <a:pt x="12768" y="815"/>
                    <a:pt x="12220" y="364"/>
                    <a:pt x="11444" y="142"/>
                  </a:cubicBezTo>
                  <a:cubicBezTo>
                    <a:pt x="10760" y="-66"/>
                    <a:pt x="10051" y="-45"/>
                    <a:pt x="9393" y="205"/>
                  </a:cubicBezTo>
                  <a:cubicBezTo>
                    <a:pt x="8727" y="455"/>
                    <a:pt x="8237" y="885"/>
                    <a:pt x="7976" y="1447"/>
                  </a:cubicBezTo>
                  <a:lnTo>
                    <a:pt x="180" y="18577"/>
                  </a:lnTo>
                  <a:cubicBezTo>
                    <a:pt x="-82" y="19139"/>
                    <a:pt x="-57" y="19729"/>
                    <a:pt x="247" y="20278"/>
                  </a:cubicBezTo>
                  <a:cubicBezTo>
                    <a:pt x="559" y="20847"/>
                    <a:pt x="1099" y="21242"/>
                    <a:pt x="1808" y="21423"/>
                  </a:cubicBezTo>
                  <a:cubicBezTo>
                    <a:pt x="2103" y="21499"/>
                    <a:pt x="2390" y="21534"/>
                    <a:pt x="2686" y="21534"/>
                  </a:cubicBezTo>
                  <a:cubicBezTo>
                    <a:pt x="3065" y="21534"/>
                    <a:pt x="3436" y="21472"/>
                    <a:pt x="3808" y="21347"/>
                  </a:cubicBezTo>
                  <a:cubicBezTo>
                    <a:pt x="4500" y="21111"/>
                    <a:pt x="4981" y="20673"/>
                    <a:pt x="5217" y="20090"/>
                  </a:cubicBezTo>
                  <a:lnTo>
                    <a:pt x="10608" y="8367"/>
                  </a:lnTo>
                  <a:lnTo>
                    <a:pt x="16253" y="20014"/>
                  </a:lnTo>
                  <a:cubicBezTo>
                    <a:pt x="16523" y="20590"/>
                    <a:pt x="17021" y="21013"/>
                    <a:pt x="17713" y="21236"/>
                  </a:cubicBezTo>
                  <a:cubicBezTo>
                    <a:pt x="18354" y="21444"/>
                    <a:pt x="19021" y="21458"/>
                    <a:pt x="19679" y="21291"/>
                  </a:cubicBezTo>
                  <a:cubicBezTo>
                    <a:pt x="19696" y="21284"/>
                    <a:pt x="19712" y="21284"/>
                    <a:pt x="19729" y="21277"/>
                  </a:cubicBezTo>
                  <a:cubicBezTo>
                    <a:pt x="20430" y="21062"/>
                    <a:pt x="20944" y="20653"/>
                    <a:pt x="21231" y="20090"/>
                  </a:cubicBezTo>
                  <a:cubicBezTo>
                    <a:pt x="21510" y="19549"/>
                    <a:pt x="21518" y="18966"/>
                    <a:pt x="21265" y="18411"/>
                  </a:cubicBezTo>
                  <a:cubicBezTo>
                    <a:pt x="21256" y="18404"/>
                    <a:pt x="21256" y="18397"/>
                    <a:pt x="21248" y="1839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04" name="Shape">
              <a:extLst>
                <a:ext uri="{FF2B5EF4-FFF2-40B4-BE49-F238E27FC236}">
                  <a16:creationId xmlns:a16="http://schemas.microsoft.com/office/drawing/2014/main" id="{E04E5B74-B295-6741-9CC5-0718485A5D99}"/>
                </a:ext>
              </a:extLst>
            </p:cNvPr>
            <p:cNvSpPr/>
            <p:nvPr/>
          </p:nvSpPr>
          <p:spPr>
            <a:xfrm>
              <a:off x="2184400" y="1905000"/>
              <a:ext cx="2553880" cy="3266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83" extrusionOk="0">
                  <a:moveTo>
                    <a:pt x="21497" y="20803"/>
                  </a:moveTo>
                  <a:lnTo>
                    <a:pt x="21497" y="20803"/>
                  </a:lnTo>
                  <a:lnTo>
                    <a:pt x="21497" y="20803"/>
                  </a:lnTo>
                  <a:lnTo>
                    <a:pt x="21497" y="20803"/>
                  </a:lnTo>
                  <a:lnTo>
                    <a:pt x="11062" y="302"/>
                  </a:lnTo>
                  <a:lnTo>
                    <a:pt x="11040" y="252"/>
                  </a:lnTo>
                  <a:cubicBezTo>
                    <a:pt x="10987" y="126"/>
                    <a:pt x="10933" y="92"/>
                    <a:pt x="10783" y="50"/>
                  </a:cubicBezTo>
                  <a:lnTo>
                    <a:pt x="10719" y="33"/>
                  </a:lnTo>
                  <a:cubicBezTo>
                    <a:pt x="10547" y="-17"/>
                    <a:pt x="10429" y="-9"/>
                    <a:pt x="10258" y="42"/>
                  </a:cubicBezTo>
                  <a:cubicBezTo>
                    <a:pt x="10097" y="100"/>
                    <a:pt x="10012" y="168"/>
                    <a:pt x="9947" y="302"/>
                  </a:cubicBezTo>
                  <a:lnTo>
                    <a:pt x="47" y="21012"/>
                  </a:lnTo>
                  <a:cubicBezTo>
                    <a:pt x="-17" y="21147"/>
                    <a:pt x="-17" y="21247"/>
                    <a:pt x="58" y="21373"/>
                  </a:cubicBezTo>
                  <a:cubicBezTo>
                    <a:pt x="122" y="21491"/>
                    <a:pt x="187" y="21524"/>
                    <a:pt x="304" y="21549"/>
                  </a:cubicBezTo>
                  <a:cubicBezTo>
                    <a:pt x="401" y="21575"/>
                    <a:pt x="487" y="21583"/>
                    <a:pt x="572" y="21583"/>
                  </a:cubicBezTo>
                  <a:cubicBezTo>
                    <a:pt x="637" y="21583"/>
                    <a:pt x="744" y="21575"/>
                    <a:pt x="894" y="21524"/>
                  </a:cubicBezTo>
                  <a:cubicBezTo>
                    <a:pt x="958" y="21507"/>
                    <a:pt x="990" y="21482"/>
                    <a:pt x="1001" y="21474"/>
                  </a:cubicBezTo>
                  <a:lnTo>
                    <a:pt x="1162" y="21365"/>
                  </a:lnTo>
                  <a:lnTo>
                    <a:pt x="1087" y="21331"/>
                  </a:lnTo>
                  <a:lnTo>
                    <a:pt x="1108" y="21273"/>
                  </a:lnTo>
                  <a:lnTo>
                    <a:pt x="10537" y="1745"/>
                  </a:lnTo>
                  <a:lnTo>
                    <a:pt x="20437" y="21180"/>
                  </a:lnTo>
                  <a:cubicBezTo>
                    <a:pt x="20490" y="21298"/>
                    <a:pt x="20554" y="21331"/>
                    <a:pt x="20662" y="21365"/>
                  </a:cubicBezTo>
                  <a:cubicBezTo>
                    <a:pt x="20865" y="21424"/>
                    <a:pt x="21026" y="21432"/>
                    <a:pt x="21229" y="21390"/>
                  </a:cubicBezTo>
                  <a:lnTo>
                    <a:pt x="21251" y="21382"/>
                  </a:lnTo>
                  <a:cubicBezTo>
                    <a:pt x="21390" y="21331"/>
                    <a:pt x="21444" y="21273"/>
                    <a:pt x="21487" y="21189"/>
                  </a:cubicBezTo>
                  <a:cubicBezTo>
                    <a:pt x="21540" y="21105"/>
                    <a:pt x="21583" y="20987"/>
                    <a:pt x="21497" y="20803"/>
                  </a:cubicBezTo>
                  <a:lnTo>
                    <a:pt x="21497" y="20803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05" name="Circle">
              <a:extLst>
                <a:ext uri="{FF2B5EF4-FFF2-40B4-BE49-F238E27FC236}">
                  <a16:creationId xmlns:a16="http://schemas.microsoft.com/office/drawing/2014/main" id="{4FD92565-73CD-3A4D-A08A-84108C775318}"/>
                </a:ext>
              </a:extLst>
            </p:cNvPr>
            <p:cNvSpPr/>
            <p:nvPr/>
          </p:nvSpPr>
          <p:spPr>
            <a:xfrm>
              <a:off x="1638300" y="455930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06" name="Circle">
              <a:extLst>
                <a:ext uri="{FF2B5EF4-FFF2-40B4-BE49-F238E27FC236}">
                  <a16:creationId xmlns:a16="http://schemas.microsoft.com/office/drawing/2014/main" id="{8CEEE235-CD16-7E4D-9441-10FC1B755088}"/>
                </a:ext>
              </a:extLst>
            </p:cNvPr>
            <p:cNvSpPr/>
            <p:nvPr/>
          </p:nvSpPr>
          <p:spPr>
            <a:xfrm>
              <a:off x="2870200" y="1409700"/>
              <a:ext cx="1176020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07" name="Circle">
              <a:extLst>
                <a:ext uri="{FF2B5EF4-FFF2-40B4-BE49-F238E27FC236}">
                  <a16:creationId xmlns:a16="http://schemas.microsoft.com/office/drawing/2014/main" id="{608DEB32-491B-B34B-834B-17F5F99A5F1E}"/>
                </a:ext>
              </a:extLst>
            </p:cNvPr>
            <p:cNvSpPr/>
            <p:nvPr/>
          </p:nvSpPr>
          <p:spPr>
            <a:xfrm>
              <a:off x="4051300" y="4559300"/>
              <a:ext cx="1176020" cy="117602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accent6">
                      <a:lumMod val="50000"/>
                    </a:schemeClr>
                  </a:solidFill>
                </a:rPr>
                <a:t>03</a:t>
              </a:r>
              <a:endParaRPr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310" name="Shape">
            <a:extLst>
              <a:ext uri="{FF2B5EF4-FFF2-40B4-BE49-F238E27FC236}">
                <a16:creationId xmlns:a16="http://schemas.microsoft.com/office/drawing/2014/main" id="{6D203FE5-2EFB-944D-B264-0EEDF788AAFE}"/>
              </a:ext>
            </a:extLst>
          </p:cNvPr>
          <p:cNvSpPr/>
          <p:nvPr/>
        </p:nvSpPr>
        <p:spPr>
          <a:xfrm>
            <a:off x="5998040" y="1161880"/>
            <a:ext cx="326791" cy="1384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6324486E-1471-ED42-A81F-1A316C32A73A}"/>
              </a:ext>
            </a:extLst>
          </p:cNvPr>
          <p:cNvSpPr txBox="1"/>
          <p:nvPr/>
        </p:nvSpPr>
        <p:spPr>
          <a:xfrm>
            <a:off x="6324831" y="113092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sp>
        <p:nvSpPr>
          <p:cNvPr id="309" name="Shape">
            <a:extLst>
              <a:ext uri="{FF2B5EF4-FFF2-40B4-BE49-F238E27FC236}">
                <a16:creationId xmlns:a16="http://schemas.microsoft.com/office/drawing/2014/main" id="{C3CD275C-F251-894B-B785-4BF7F33937ED}"/>
              </a:ext>
            </a:extLst>
          </p:cNvPr>
          <p:cNvSpPr/>
          <p:nvPr/>
        </p:nvSpPr>
        <p:spPr>
          <a:xfrm>
            <a:off x="5998040" y="2748764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DF9D8E-97A4-6648-8ADB-09779DEE4B4E}"/>
              </a:ext>
            </a:extLst>
          </p:cNvPr>
          <p:cNvSpPr txBox="1"/>
          <p:nvPr/>
        </p:nvSpPr>
        <p:spPr>
          <a:xfrm>
            <a:off x="6324831" y="2717810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308" name="Shape">
            <a:extLst>
              <a:ext uri="{FF2B5EF4-FFF2-40B4-BE49-F238E27FC236}">
                <a16:creationId xmlns:a16="http://schemas.microsoft.com/office/drawing/2014/main" id="{C2FC894A-86E8-5440-800C-86D54DA9A705}"/>
              </a:ext>
            </a:extLst>
          </p:cNvPr>
          <p:cNvSpPr/>
          <p:nvPr/>
        </p:nvSpPr>
        <p:spPr>
          <a:xfrm>
            <a:off x="5998040" y="4335649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06227695-5010-4F4C-86B7-1A38F182A23B}"/>
              </a:ext>
            </a:extLst>
          </p:cNvPr>
          <p:cNvSpPr txBox="1"/>
          <p:nvPr/>
        </p:nvSpPr>
        <p:spPr>
          <a:xfrm>
            <a:off x="6324831" y="430469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4" name="Graphic 325" descr="Gears">
            <a:extLst>
              <a:ext uri="{FF2B5EF4-FFF2-40B4-BE49-F238E27FC236}">
                <a16:creationId xmlns:a16="http://schemas.microsoft.com/office/drawing/2014/main" id="{A3C02EEC-31FC-C94B-B92A-E4B8E955C0AE}"/>
              </a:ext>
            </a:extLst>
          </p:cNvPr>
          <p:cNvGrpSpPr/>
          <p:nvPr/>
        </p:nvGrpSpPr>
        <p:grpSpPr>
          <a:xfrm>
            <a:off x="2949414" y="1505633"/>
            <a:ext cx="271999" cy="329152"/>
            <a:chOff x="2949414" y="1505633"/>
            <a:chExt cx="271999" cy="329152"/>
          </a:xfrm>
          <a:solidFill>
            <a:srgbClr val="FFFFFF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966801E-B00A-4E5F-9AF0-592AD7ED0DF7}"/>
                </a:ext>
              </a:extLst>
            </p:cNvPr>
            <p:cNvSpPr/>
            <p:nvPr/>
          </p:nvSpPr>
          <p:spPr>
            <a:xfrm>
              <a:off x="3043696" y="1505633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8A74194-CE87-4D8D-8B64-3FC1931A25F2}"/>
                </a:ext>
              </a:extLst>
            </p:cNvPr>
            <p:cNvSpPr/>
            <p:nvPr/>
          </p:nvSpPr>
          <p:spPr>
            <a:xfrm>
              <a:off x="2949414" y="1657485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" name="Graphic 324" descr="Lightbulb">
            <a:extLst>
              <a:ext uri="{FF2B5EF4-FFF2-40B4-BE49-F238E27FC236}">
                <a16:creationId xmlns:a16="http://schemas.microsoft.com/office/drawing/2014/main" id="{C874EA85-17C8-FA43-AD38-F1A8D8646DFD}"/>
              </a:ext>
            </a:extLst>
          </p:cNvPr>
          <p:cNvGrpSpPr/>
          <p:nvPr/>
        </p:nvGrpSpPr>
        <p:grpSpPr>
          <a:xfrm>
            <a:off x="1632636" y="4592604"/>
            <a:ext cx="400490" cy="400490"/>
            <a:chOff x="1632636" y="4592604"/>
            <a:chExt cx="400490" cy="40049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69A9711-6412-4CF1-99F8-86F7930D882B}"/>
                </a:ext>
              </a:extLst>
            </p:cNvPr>
            <p:cNvSpPr/>
            <p:nvPr/>
          </p:nvSpPr>
          <p:spPr>
            <a:xfrm>
              <a:off x="1778647" y="4859597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11E77B7-5814-4B74-AABD-C690B3AA3CD5}"/>
                </a:ext>
              </a:extLst>
            </p:cNvPr>
            <p:cNvSpPr/>
            <p:nvPr/>
          </p:nvSpPr>
          <p:spPr>
            <a:xfrm>
              <a:off x="1778647" y="4901315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1D1FF0E-6E0D-4421-B0F5-92C2A6606217}"/>
                </a:ext>
              </a:extLst>
            </p:cNvPr>
            <p:cNvSpPr/>
            <p:nvPr/>
          </p:nvSpPr>
          <p:spPr>
            <a:xfrm>
              <a:off x="1805764" y="4943032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5AEBEB4-1218-44DD-94AE-771B0786305D}"/>
                </a:ext>
              </a:extLst>
            </p:cNvPr>
            <p:cNvSpPr/>
            <p:nvPr/>
          </p:nvSpPr>
          <p:spPr>
            <a:xfrm>
              <a:off x="1724414" y="4617634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326" descr="Stopwatch">
            <a:extLst>
              <a:ext uri="{FF2B5EF4-FFF2-40B4-BE49-F238E27FC236}">
                <a16:creationId xmlns:a16="http://schemas.microsoft.com/office/drawing/2014/main" id="{DBBFE1BC-6D2E-AC43-8C6A-B4BDC5C8B409}"/>
              </a:ext>
            </a:extLst>
          </p:cNvPr>
          <p:cNvGrpSpPr/>
          <p:nvPr/>
        </p:nvGrpSpPr>
        <p:grpSpPr>
          <a:xfrm>
            <a:off x="4072317" y="4592604"/>
            <a:ext cx="400490" cy="400490"/>
            <a:chOff x="4072317" y="4592604"/>
            <a:chExt cx="400490" cy="40049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CB5B526-045A-48D9-A98A-F589BC5B8E1B}"/>
                </a:ext>
              </a:extLst>
            </p:cNvPr>
            <p:cNvSpPr/>
            <p:nvPr/>
          </p:nvSpPr>
          <p:spPr>
            <a:xfrm>
              <a:off x="4264218" y="4721928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7095413-2712-449A-8419-88D0E50ABCA0}"/>
                </a:ext>
              </a:extLst>
            </p:cNvPr>
            <p:cNvSpPr/>
            <p:nvPr/>
          </p:nvSpPr>
          <p:spPr>
            <a:xfrm>
              <a:off x="4264218" y="4888799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97E32B8-D46B-4CF3-80AC-20C93B554625}"/>
                </a:ext>
              </a:extLst>
            </p:cNvPr>
            <p:cNvSpPr/>
            <p:nvPr/>
          </p:nvSpPr>
          <p:spPr>
            <a:xfrm>
              <a:off x="4347653" y="4801192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07389EB-D4EE-44DE-A173-62F30F5BE2C1}"/>
                </a:ext>
              </a:extLst>
            </p:cNvPr>
            <p:cNvSpPr/>
            <p:nvPr/>
          </p:nvSpPr>
          <p:spPr>
            <a:xfrm>
              <a:off x="4180783" y="4801192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0F9C7C7-448B-4D49-B55A-B65EC1FB8535}"/>
                </a:ext>
              </a:extLst>
            </p:cNvPr>
            <p:cNvSpPr/>
            <p:nvPr/>
          </p:nvSpPr>
          <p:spPr>
            <a:xfrm>
              <a:off x="4264218" y="4751131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6DC9F9F-B60D-41B8-A497-191B47B2B9C1}"/>
                </a:ext>
              </a:extLst>
            </p:cNvPr>
            <p:cNvSpPr/>
            <p:nvPr/>
          </p:nvSpPr>
          <p:spPr>
            <a:xfrm>
              <a:off x="4130849" y="4630149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A531840-7577-4CF5-A191-6DAF69375789}"/>
              </a:ext>
            </a:extLst>
          </p:cNvPr>
          <p:cNvGrpSpPr/>
          <p:nvPr/>
        </p:nvGrpSpPr>
        <p:grpSpPr>
          <a:xfrm>
            <a:off x="7771496" y="1203991"/>
            <a:ext cx="3489707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B85F932-42E5-49DC-98BB-DD984BC61CF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76FC7C0-EC69-4279-8920-4907798C4BF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3E1152F-CF11-4036-9534-3EEC1B11EE54}"/>
              </a:ext>
            </a:extLst>
          </p:cNvPr>
          <p:cNvGrpSpPr/>
          <p:nvPr/>
        </p:nvGrpSpPr>
        <p:grpSpPr>
          <a:xfrm>
            <a:off x="7771496" y="2793442"/>
            <a:ext cx="3489707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883B5EB-A1D5-4095-A266-A1697E607AD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9382AD0-F634-4450-9E0A-BA9DF1DE0C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24F6FC3-A44A-4F42-A788-0EA80D388F7B}"/>
              </a:ext>
            </a:extLst>
          </p:cNvPr>
          <p:cNvGrpSpPr/>
          <p:nvPr/>
        </p:nvGrpSpPr>
        <p:grpSpPr>
          <a:xfrm>
            <a:off x="7771496" y="4382893"/>
            <a:ext cx="3489707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9805854-BEFF-43A1-90DA-FDD9F527DE4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AE7AB4B-921F-49F9-ACB7-EDFD812940E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5242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307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“A” Diagram – Slide Template</vt:lpstr>
      <vt:lpstr>Letter “A”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“A” Diagram</dc:title>
  <dc:creator>PresentationGO.com</dc:creator>
  <dc:description>© Copyright PresentationGO.com</dc:description>
  <dcterms:created xsi:type="dcterms:W3CDTF">2014-11-26T05:14:11Z</dcterms:created>
  <dcterms:modified xsi:type="dcterms:W3CDTF">2020-05-14T05:07:17Z</dcterms:modified>
  <cp:category>Charts &amp; Diagrams</cp:category>
</cp:coreProperties>
</file>