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61</c:v>
                </c:pt>
                <c:pt idx="1">
                  <c:v>21</c:v>
                </c:pt>
                <c:pt idx="2">
                  <c:v>85</c:v>
                </c:pt>
                <c:pt idx="3">
                  <c:v>81</c:v>
                </c:pt>
                <c:pt idx="4">
                  <c:v>38</c:v>
                </c:pt>
                <c:pt idx="5">
                  <c:v>80</c:v>
                </c:pt>
                <c:pt idx="6">
                  <c:v>28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9-478B-B90F-5A83F5348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61</c:v>
                </c:pt>
                <c:pt idx="1">
                  <c:v>21</c:v>
                </c:pt>
                <c:pt idx="2">
                  <c:v>85</c:v>
                </c:pt>
                <c:pt idx="3">
                  <c:v>81</c:v>
                </c:pt>
                <c:pt idx="4">
                  <c:v>38</c:v>
                </c:pt>
                <c:pt idx="5">
                  <c:v>80</c:v>
                </c:pt>
                <c:pt idx="6">
                  <c:v>28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9-478B-B90F-5A83F5348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6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00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7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.png"/><Relationship Id="rId1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11.png"/><Relationship Id="rId12" Type="http://schemas.openxmlformats.org/officeDocument/2006/relationships/image" Target="../media/image4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3.png"/><Relationship Id="rId5" Type="http://schemas.openxmlformats.org/officeDocument/2006/relationships/image" Target="../media/image15.png"/><Relationship Id="rId15" Type="http://schemas.openxmlformats.org/officeDocument/2006/relationships/image" Target="../media/image7.png"/><Relationship Id="rId10" Type="http://schemas.openxmlformats.org/officeDocument/2006/relationships/image" Target="../media/image14.svg"/><Relationship Id="rId19" Type="http://schemas.openxmlformats.org/officeDocument/2006/relationships/chart" Target="../charts/chart1.xml"/><Relationship Id="rId4" Type="http://schemas.openxmlformats.org/officeDocument/2006/relationships/image" Target="../media/image18.svg"/><Relationship Id="rId9" Type="http://schemas.openxmlformats.org/officeDocument/2006/relationships/image" Target="../media/image13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26" Type="http://schemas.openxmlformats.org/officeDocument/2006/relationships/image" Target="../media/image9.png"/><Relationship Id="rId3" Type="http://schemas.openxmlformats.org/officeDocument/2006/relationships/image" Target="../media/image19.png"/><Relationship Id="rId21" Type="http://schemas.openxmlformats.org/officeDocument/2006/relationships/image" Target="../media/image4.svg"/><Relationship Id="rId34" Type="http://schemas.openxmlformats.org/officeDocument/2006/relationships/image" Target="../media/image17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5" Type="http://schemas.openxmlformats.org/officeDocument/2006/relationships/image" Target="../media/image8.svg"/><Relationship Id="rId33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svg"/><Relationship Id="rId20" Type="http://schemas.openxmlformats.org/officeDocument/2006/relationships/image" Target="../media/image3.png"/><Relationship Id="rId29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24" Type="http://schemas.openxmlformats.org/officeDocument/2006/relationships/image" Target="../media/image7.png"/><Relationship Id="rId32" Type="http://schemas.openxmlformats.org/officeDocument/2006/relationships/image" Target="../media/image15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6.svg"/><Relationship Id="rId28" Type="http://schemas.openxmlformats.org/officeDocument/2006/relationships/image" Target="../media/image11.png"/><Relationship Id="rId10" Type="http://schemas.openxmlformats.org/officeDocument/2006/relationships/image" Target="../media/image26.svg"/><Relationship Id="rId19" Type="http://schemas.openxmlformats.org/officeDocument/2006/relationships/chart" Target="../charts/chart2.xml"/><Relationship Id="rId31" Type="http://schemas.openxmlformats.org/officeDocument/2006/relationships/image" Target="../media/image14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5.png"/><Relationship Id="rId27" Type="http://schemas.openxmlformats.org/officeDocument/2006/relationships/image" Target="../media/image10.svg"/><Relationship Id="rId30" Type="http://schemas.openxmlformats.org/officeDocument/2006/relationships/image" Target="../media/image13.png"/><Relationship Id="rId35" Type="http://schemas.openxmlformats.org/officeDocument/2006/relationships/image" Target="../media/image18.svg"/><Relationship Id="rId8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3698090" y="928883"/>
            <a:ext cx="4795820" cy="537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Radar Brain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7EF8F4-5CE0-4721-9A0E-87975B96E60A}"/>
              </a:ext>
            </a:extLst>
          </p:cNvPr>
          <p:cNvSpPr/>
          <p:nvPr/>
        </p:nvSpPr>
        <p:spPr>
          <a:xfrm>
            <a:off x="4369668" y="1453019"/>
            <a:ext cx="3050877" cy="3050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D0B722F-23BC-44BC-8181-73EF37E3D50A}"/>
              </a:ext>
            </a:extLst>
          </p:cNvPr>
          <p:cNvSpPr/>
          <p:nvPr/>
        </p:nvSpPr>
        <p:spPr>
          <a:xfrm>
            <a:off x="5065229" y="2160573"/>
            <a:ext cx="1861229" cy="1524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45" y="1054"/>
                </a:moveTo>
                <a:lnTo>
                  <a:pt x="11802" y="9126"/>
                </a:lnTo>
                <a:lnTo>
                  <a:pt x="21600" y="11743"/>
                </a:lnTo>
                <a:lnTo>
                  <a:pt x="17814" y="21600"/>
                </a:lnTo>
                <a:lnTo>
                  <a:pt x="9687" y="18269"/>
                </a:lnTo>
                <a:lnTo>
                  <a:pt x="1587" y="21600"/>
                </a:lnTo>
                <a:lnTo>
                  <a:pt x="5316" y="11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B25423-02CB-4E55-8417-3B0AE71535EE}"/>
              </a:ext>
            </a:extLst>
          </p:cNvPr>
          <p:cNvSpPr/>
          <p:nvPr/>
        </p:nvSpPr>
        <p:spPr>
          <a:xfrm>
            <a:off x="4429629" y="1524973"/>
            <a:ext cx="2923758" cy="2924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EAB88C1-19AE-45E3-BFA2-BE1D432EA284}"/>
              </a:ext>
            </a:extLst>
          </p:cNvPr>
          <p:cNvSpPr/>
          <p:nvPr/>
        </p:nvSpPr>
        <p:spPr>
          <a:xfrm>
            <a:off x="5604890" y="116520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7DC7CF7-7ADF-4572-9469-A80112BC8DAB}"/>
              </a:ext>
            </a:extLst>
          </p:cNvPr>
          <p:cNvSpPr/>
          <p:nvPr/>
        </p:nvSpPr>
        <p:spPr>
          <a:xfrm>
            <a:off x="5604890" y="418729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3963164-70A8-497E-A68C-DFD7DAF588EF}"/>
              </a:ext>
            </a:extLst>
          </p:cNvPr>
          <p:cNvSpPr/>
          <p:nvPr/>
        </p:nvSpPr>
        <p:spPr>
          <a:xfrm>
            <a:off x="4093842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2E48FA35-8E8B-48A3-8406-1CF88C911459}"/>
              </a:ext>
            </a:extLst>
          </p:cNvPr>
          <p:cNvSpPr/>
          <p:nvPr/>
        </p:nvSpPr>
        <p:spPr>
          <a:xfrm>
            <a:off x="7115938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19445FA-84FF-45D9-A02A-02E40F6E9FB3}"/>
              </a:ext>
            </a:extLst>
          </p:cNvPr>
          <p:cNvSpPr/>
          <p:nvPr/>
        </p:nvSpPr>
        <p:spPr>
          <a:xfrm>
            <a:off x="6672217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0D0FCDD-683E-4E93-92C3-44B4832F2B02}"/>
              </a:ext>
            </a:extLst>
          </p:cNvPr>
          <p:cNvSpPr/>
          <p:nvPr/>
        </p:nvSpPr>
        <p:spPr>
          <a:xfrm>
            <a:off x="4537562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55205013-6B5D-427E-933B-13C2766FBBA5}"/>
              </a:ext>
            </a:extLst>
          </p:cNvPr>
          <p:cNvSpPr/>
          <p:nvPr/>
        </p:nvSpPr>
        <p:spPr>
          <a:xfrm>
            <a:off x="4537562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B348381-257F-48F4-890D-EB01B043D252}"/>
              </a:ext>
            </a:extLst>
          </p:cNvPr>
          <p:cNvSpPr/>
          <p:nvPr/>
        </p:nvSpPr>
        <p:spPr>
          <a:xfrm>
            <a:off x="6672217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5" name="Graphic 14" descr="Drama">
            <a:extLst>
              <a:ext uri="{FF2B5EF4-FFF2-40B4-BE49-F238E27FC236}">
                <a16:creationId xmlns:a16="http://schemas.microsoft.com/office/drawing/2014/main" id="{A660054A-765A-4391-B7DA-11BA6DC19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4886" y="1274501"/>
            <a:ext cx="391114" cy="391114"/>
          </a:xfrm>
          <a:prstGeom prst="rect">
            <a:avLst/>
          </a:prstGeom>
        </p:spPr>
      </p:pic>
      <p:pic>
        <p:nvPicPr>
          <p:cNvPr id="16" name="Graphic 15" descr="Splash">
            <a:extLst>
              <a:ext uri="{FF2B5EF4-FFF2-40B4-BE49-F238E27FC236}">
                <a16:creationId xmlns:a16="http://schemas.microsoft.com/office/drawing/2014/main" id="{A33F6D7D-2684-4806-9160-DFD586E54B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8077" y="1694834"/>
            <a:ext cx="391114" cy="391114"/>
          </a:xfrm>
          <a:prstGeom prst="rect">
            <a:avLst/>
          </a:prstGeom>
        </p:spPr>
      </p:pic>
      <p:pic>
        <p:nvPicPr>
          <p:cNvPr id="17" name="Graphic 16" descr="Guitar">
            <a:extLst>
              <a:ext uri="{FF2B5EF4-FFF2-40B4-BE49-F238E27FC236}">
                <a16:creationId xmlns:a16="http://schemas.microsoft.com/office/drawing/2014/main" id="{0E185E59-7FF8-4948-90C7-28F46F975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1798" y="2764766"/>
            <a:ext cx="391114" cy="391114"/>
          </a:xfrm>
          <a:prstGeom prst="rect">
            <a:avLst/>
          </a:prstGeom>
        </p:spPr>
      </p:pic>
      <p:pic>
        <p:nvPicPr>
          <p:cNvPr id="18" name="Graphic 17" descr="Theatre">
            <a:extLst>
              <a:ext uri="{FF2B5EF4-FFF2-40B4-BE49-F238E27FC236}">
                <a16:creationId xmlns:a16="http://schemas.microsoft.com/office/drawing/2014/main" id="{592EF3A3-91AF-4802-91C5-22EF253CAC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74253" y="3859620"/>
            <a:ext cx="391114" cy="391114"/>
          </a:xfrm>
          <a:prstGeom prst="rect">
            <a:avLst/>
          </a:prstGeom>
        </p:spPr>
      </p:pic>
      <p:pic>
        <p:nvPicPr>
          <p:cNvPr id="19" name="Graphic 18" descr="Balloons">
            <a:extLst>
              <a:ext uri="{FF2B5EF4-FFF2-40B4-BE49-F238E27FC236}">
                <a16:creationId xmlns:a16="http://schemas.microsoft.com/office/drawing/2014/main" id="{867EC406-39D5-4C94-B899-1671E81839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33423" y="3839435"/>
            <a:ext cx="391114" cy="391114"/>
          </a:xfrm>
          <a:prstGeom prst="rect">
            <a:avLst/>
          </a:prstGeom>
        </p:spPr>
      </p:pic>
      <p:pic>
        <p:nvPicPr>
          <p:cNvPr id="20" name="Graphic 19" descr="Shopping bag">
            <a:extLst>
              <a:ext uri="{FF2B5EF4-FFF2-40B4-BE49-F238E27FC236}">
                <a16:creationId xmlns:a16="http://schemas.microsoft.com/office/drawing/2014/main" id="{74B04CEF-4C9C-4A07-AA4D-608737D537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0750" y="4274335"/>
            <a:ext cx="391114" cy="391114"/>
          </a:xfrm>
          <a:prstGeom prst="rect">
            <a:avLst/>
          </a:prstGeom>
        </p:spPr>
      </p:pic>
      <p:pic>
        <p:nvPicPr>
          <p:cNvPr id="21" name="Graphic 20" descr="Books">
            <a:extLst>
              <a:ext uri="{FF2B5EF4-FFF2-40B4-BE49-F238E27FC236}">
                <a16:creationId xmlns:a16="http://schemas.microsoft.com/office/drawing/2014/main" id="{317BF7C3-CB25-4F54-A0D6-E0447B58DFA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87301" y="2772107"/>
            <a:ext cx="391114" cy="391114"/>
          </a:xfrm>
          <a:prstGeom prst="rect">
            <a:avLst/>
          </a:prstGeom>
        </p:spPr>
      </p:pic>
      <p:pic>
        <p:nvPicPr>
          <p:cNvPr id="22" name="Graphic 21" descr="Pizza">
            <a:extLst>
              <a:ext uri="{FF2B5EF4-FFF2-40B4-BE49-F238E27FC236}">
                <a16:creationId xmlns:a16="http://schemas.microsoft.com/office/drawing/2014/main" id="{089E14B9-1ADF-47F9-B7EF-016F931FE42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96165" y="1717851"/>
            <a:ext cx="391114" cy="391114"/>
          </a:xfrm>
          <a:prstGeom prst="rect">
            <a:avLst/>
          </a:prstGeom>
        </p:spPr>
      </p:pic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3698090" y="928883"/>
            <a:ext cx="4795820" cy="537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605914EE-2B02-4D17-978C-8BB44F8A5B41}"/>
              </a:ext>
            </a:extLst>
          </p:cNvPr>
          <p:cNvSpPr/>
          <p:nvPr/>
        </p:nvSpPr>
        <p:spPr>
          <a:xfrm>
            <a:off x="4369668" y="1453019"/>
            <a:ext cx="3050877" cy="3050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Male Radar Brain (Data-Driven) – Slide Template</a:t>
            </a:r>
          </a:p>
        </p:txBody>
      </p: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14169E20-9793-46F3-8E14-77DC2990CC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266418"/>
              </p:ext>
            </p:extLst>
          </p:nvPr>
        </p:nvGraphicFramePr>
        <p:xfrm>
          <a:off x="4511487" y="1596481"/>
          <a:ext cx="2743565" cy="2763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18" name="Shape">
            <a:extLst>
              <a:ext uri="{FF2B5EF4-FFF2-40B4-BE49-F238E27FC236}">
                <a16:creationId xmlns:a16="http://schemas.microsoft.com/office/drawing/2014/main" id="{9B3C11EA-712D-4719-A4C0-D61FFD35DF4D}"/>
              </a:ext>
            </a:extLst>
          </p:cNvPr>
          <p:cNvSpPr/>
          <p:nvPr/>
        </p:nvSpPr>
        <p:spPr>
          <a:xfrm>
            <a:off x="4429629" y="1524973"/>
            <a:ext cx="2923758" cy="2924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1CD021C9-C2E7-4243-A95F-22A8DFF07962}"/>
              </a:ext>
            </a:extLst>
          </p:cNvPr>
          <p:cNvSpPr/>
          <p:nvPr/>
        </p:nvSpPr>
        <p:spPr>
          <a:xfrm>
            <a:off x="5604890" y="116520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B42DCF0F-C346-4705-BA8D-E92E9CB4E8C7}"/>
              </a:ext>
            </a:extLst>
          </p:cNvPr>
          <p:cNvSpPr/>
          <p:nvPr/>
        </p:nvSpPr>
        <p:spPr>
          <a:xfrm>
            <a:off x="5604890" y="418729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43677B3F-35F8-42A4-93A2-175A90E026D1}"/>
              </a:ext>
            </a:extLst>
          </p:cNvPr>
          <p:cNvSpPr/>
          <p:nvPr/>
        </p:nvSpPr>
        <p:spPr>
          <a:xfrm>
            <a:off x="4093842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98D8C667-7AC4-4DCC-BC73-AF3AEF7348AE}"/>
              </a:ext>
            </a:extLst>
          </p:cNvPr>
          <p:cNvSpPr/>
          <p:nvPr/>
        </p:nvSpPr>
        <p:spPr>
          <a:xfrm>
            <a:off x="7115938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BEEEF95A-46F8-4A07-815B-539FB35360CE}"/>
              </a:ext>
            </a:extLst>
          </p:cNvPr>
          <p:cNvSpPr/>
          <p:nvPr/>
        </p:nvSpPr>
        <p:spPr>
          <a:xfrm>
            <a:off x="6672217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3C0B440F-26A7-4F7B-B059-B129209A66D7}"/>
              </a:ext>
            </a:extLst>
          </p:cNvPr>
          <p:cNvSpPr/>
          <p:nvPr/>
        </p:nvSpPr>
        <p:spPr>
          <a:xfrm>
            <a:off x="4537562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0436B09-5145-49A7-9C4E-5FCEA8C6409C}"/>
              </a:ext>
            </a:extLst>
          </p:cNvPr>
          <p:cNvSpPr/>
          <p:nvPr/>
        </p:nvSpPr>
        <p:spPr>
          <a:xfrm>
            <a:off x="4537562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96FC90B6-A422-44FA-88AE-835C995A2734}"/>
              </a:ext>
            </a:extLst>
          </p:cNvPr>
          <p:cNvSpPr/>
          <p:nvPr/>
        </p:nvSpPr>
        <p:spPr>
          <a:xfrm>
            <a:off x="6672217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27" name="Graphic 126" descr="Drama">
            <a:extLst>
              <a:ext uri="{FF2B5EF4-FFF2-40B4-BE49-F238E27FC236}">
                <a16:creationId xmlns:a16="http://schemas.microsoft.com/office/drawing/2014/main" id="{43EF70D0-EE36-4381-A7A6-49CD9F4B8A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4886" y="1274501"/>
            <a:ext cx="391114" cy="391114"/>
          </a:xfrm>
          <a:prstGeom prst="rect">
            <a:avLst/>
          </a:prstGeom>
        </p:spPr>
      </p:pic>
      <p:pic>
        <p:nvPicPr>
          <p:cNvPr id="128" name="Graphic 127" descr="Splash">
            <a:extLst>
              <a:ext uri="{FF2B5EF4-FFF2-40B4-BE49-F238E27FC236}">
                <a16:creationId xmlns:a16="http://schemas.microsoft.com/office/drawing/2014/main" id="{C8DA0ADF-3AA1-4444-B77B-00313A292E4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68077" y="1694834"/>
            <a:ext cx="391114" cy="391114"/>
          </a:xfrm>
          <a:prstGeom prst="rect">
            <a:avLst/>
          </a:prstGeom>
        </p:spPr>
      </p:pic>
      <p:pic>
        <p:nvPicPr>
          <p:cNvPr id="129" name="Graphic 128" descr="Guitar">
            <a:extLst>
              <a:ext uri="{FF2B5EF4-FFF2-40B4-BE49-F238E27FC236}">
                <a16:creationId xmlns:a16="http://schemas.microsoft.com/office/drawing/2014/main" id="{59D5B7FA-8F6A-4A98-B01B-E5395CDF4FB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11798" y="2764766"/>
            <a:ext cx="391114" cy="391114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9F32526F-8CB8-4689-9BD3-8D120F5F0B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74253" y="3859620"/>
            <a:ext cx="391114" cy="391114"/>
          </a:xfrm>
          <a:prstGeom prst="rect">
            <a:avLst/>
          </a:prstGeom>
        </p:spPr>
      </p:pic>
      <p:pic>
        <p:nvPicPr>
          <p:cNvPr id="131" name="Graphic 130" descr="Balloons">
            <a:extLst>
              <a:ext uri="{FF2B5EF4-FFF2-40B4-BE49-F238E27FC236}">
                <a16:creationId xmlns:a16="http://schemas.microsoft.com/office/drawing/2014/main" id="{A38D0962-E8D6-4D7C-B4E3-A251874C97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33423" y="3839435"/>
            <a:ext cx="391114" cy="391114"/>
          </a:xfrm>
          <a:prstGeom prst="rect">
            <a:avLst/>
          </a:prstGeom>
        </p:spPr>
      </p:pic>
      <p:pic>
        <p:nvPicPr>
          <p:cNvPr id="132" name="Graphic 131" descr="Shopping bag">
            <a:extLst>
              <a:ext uri="{FF2B5EF4-FFF2-40B4-BE49-F238E27FC236}">
                <a16:creationId xmlns:a16="http://schemas.microsoft.com/office/drawing/2014/main" id="{C32EC571-1418-4081-8722-1C03BAC84B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0750" y="4274335"/>
            <a:ext cx="391114" cy="391114"/>
          </a:xfrm>
          <a:prstGeom prst="rect">
            <a:avLst/>
          </a:prstGeom>
        </p:spPr>
      </p:pic>
      <p:pic>
        <p:nvPicPr>
          <p:cNvPr id="133" name="Graphic 132" descr="Books">
            <a:extLst>
              <a:ext uri="{FF2B5EF4-FFF2-40B4-BE49-F238E27FC236}">
                <a16:creationId xmlns:a16="http://schemas.microsoft.com/office/drawing/2014/main" id="{4F7759CB-CF84-44B9-9EB8-36B7CDDE7C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7301" y="2772107"/>
            <a:ext cx="391114" cy="391114"/>
          </a:xfrm>
          <a:prstGeom prst="rect">
            <a:avLst/>
          </a:prstGeom>
        </p:spPr>
      </p:pic>
      <p:pic>
        <p:nvPicPr>
          <p:cNvPr id="134" name="Graphic 133" descr="Pizza">
            <a:extLst>
              <a:ext uri="{FF2B5EF4-FFF2-40B4-BE49-F238E27FC236}">
                <a16:creationId xmlns:a16="http://schemas.microsoft.com/office/drawing/2014/main" id="{5D4F6477-2FC9-4E36-9002-00A0AADAD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6165" y="1717851"/>
            <a:ext cx="391114" cy="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5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3698090" y="928883"/>
            <a:ext cx="4795820" cy="537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605914EE-2B02-4D17-978C-8BB44F8A5B41}"/>
              </a:ext>
            </a:extLst>
          </p:cNvPr>
          <p:cNvSpPr/>
          <p:nvPr/>
        </p:nvSpPr>
        <p:spPr>
          <a:xfrm>
            <a:off x="4369668" y="1453019"/>
            <a:ext cx="3050877" cy="3050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Male Radar Brain (Data-Driven) – Slide Template</a:t>
            </a:r>
          </a:p>
        </p:txBody>
      </p: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14169E20-9793-46F3-8E14-77DC2990CC81}"/>
              </a:ext>
            </a:extLst>
          </p:cNvPr>
          <p:cNvGraphicFramePr/>
          <p:nvPr/>
        </p:nvGraphicFramePr>
        <p:xfrm>
          <a:off x="4511487" y="1596481"/>
          <a:ext cx="2743565" cy="2763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18" name="Shape">
            <a:extLst>
              <a:ext uri="{FF2B5EF4-FFF2-40B4-BE49-F238E27FC236}">
                <a16:creationId xmlns:a16="http://schemas.microsoft.com/office/drawing/2014/main" id="{9B3C11EA-712D-4719-A4C0-D61FFD35DF4D}"/>
              </a:ext>
            </a:extLst>
          </p:cNvPr>
          <p:cNvSpPr/>
          <p:nvPr/>
        </p:nvSpPr>
        <p:spPr>
          <a:xfrm>
            <a:off x="4429629" y="1524973"/>
            <a:ext cx="2923758" cy="2924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1CD021C9-C2E7-4243-A95F-22A8DFF07962}"/>
              </a:ext>
            </a:extLst>
          </p:cNvPr>
          <p:cNvSpPr/>
          <p:nvPr/>
        </p:nvSpPr>
        <p:spPr>
          <a:xfrm>
            <a:off x="5604890" y="116520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B42DCF0F-C346-4705-BA8D-E92E9CB4E8C7}"/>
              </a:ext>
            </a:extLst>
          </p:cNvPr>
          <p:cNvSpPr/>
          <p:nvPr/>
        </p:nvSpPr>
        <p:spPr>
          <a:xfrm>
            <a:off x="5604890" y="418729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43677B3F-35F8-42A4-93A2-175A90E026D1}"/>
              </a:ext>
            </a:extLst>
          </p:cNvPr>
          <p:cNvSpPr/>
          <p:nvPr/>
        </p:nvSpPr>
        <p:spPr>
          <a:xfrm>
            <a:off x="4093842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98D8C667-7AC4-4DCC-BC73-AF3AEF7348AE}"/>
              </a:ext>
            </a:extLst>
          </p:cNvPr>
          <p:cNvSpPr/>
          <p:nvPr/>
        </p:nvSpPr>
        <p:spPr>
          <a:xfrm>
            <a:off x="7115938" y="2676248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BEEEF95A-46F8-4A07-815B-539FB35360CE}"/>
              </a:ext>
            </a:extLst>
          </p:cNvPr>
          <p:cNvSpPr/>
          <p:nvPr/>
        </p:nvSpPr>
        <p:spPr>
          <a:xfrm>
            <a:off x="6672217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3C0B440F-26A7-4F7B-B059-B129209A66D7}"/>
              </a:ext>
            </a:extLst>
          </p:cNvPr>
          <p:cNvSpPr/>
          <p:nvPr/>
        </p:nvSpPr>
        <p:spPr>
          <a:xfrm>
            <a:off x="4537562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0436B09-5145-49A7-9C4E-5FCEA8C6409C}"/>
              </a:ext>
            </a:extLst>
          </p:cNvPr>
          <p:cNvSpPr/>
          <p:nvPr/>
        </p:nvSpPr>
        <p:spPr>
          <a:xfrm>
            <a:off x="4537562" y="1608920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96FC90B6-A422-44FA-88AE-835C995A2734}"/>
              </a:ext>
            </a:extLst>
          </p:cNvPr>
          <p:cNvSpPr/>
          <p:nvPr/>
        </p:nvSpPr>
        <p:spPr>
          <a:xfrm>
            <a:off x="6672217" y="3743576"/>
            <a:ext cx="582835" cy="5828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27" name="Graphic 126" descr="Drama">
            <a:extLst>
              <a:ext uri="{FF2B5EF4-FFF2-40B4-BE49-F238E27FC236}">
                <a16:creationId xmlns:a16="http://schemas.microsoft.com/office/drawing/2014/main" id="{43EF70D0-EE36-4381-A7A6-49CD9F4B8A4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704886" y="1274501"/>
            <a:ext cx="391114" cy="391114"/>
          </a:xfrm>
          <a:prstGeom prst="rect">
            <a:avLst/>
          </a:prstGeom>
        </p:spPr>
      </p:pic>
      <p:pic>
        <p:nvPicPr>
          <p:cNvPr id="128" name="Graphic 127" descr="Splash">
            <a:extLst>
              <a:ext uri="{FF2B5EF4-FFF2-40B4-BE49-F238E27FC236}">
                <a16:creationId xmlns:a16="http://schemas.microsoft.com/office/drawing/2014/main" id="{C8DA0ADF-3AA1-4444-B77B-00313A292E4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768077" y="1694834"/>
            <a:ext cx="391114" cy="391114"/>
          </a:xfrm>
          <a:prstGeom prst="rect">
            <a:avLst/>
          </a:prstGeom>
        </p:spPr>
      </p:pic>
      <p:pic>
        <p:nvPicPr>
          <p:cNvPr id="129" name="Graphic 128" descr="Guitar">
            <a:extLst>
              <a:ext uri="{FF2B5EF4-FFF2-40B4-BE49-F238E27FC236}">
                <a16:creationId xmlns:a16="http://schemas.microsoft.com/office/drawing/2014/main" id="{59D5B7FA-8F6A-4A98-B01B-E5395CDF4FB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211798" y="2764766"/>
            <a:ext cx="391114" cy="391114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9F32526F-8CB8-4689-9BD3-8D120F5F0B9D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774253" y="3859620"/>
            <a:ext cx="391114" cy="391114"/>
          </a:xfrm>
          <a:prstGeom prst="rect">
            <a:avLst/>
          </a:prstGeom>
        </p:spPr>
      </p:pic>
      <p:pic>
        <p:nvPicPr>
          <p:cNvPr id="131" name="Graphic 130" descr="Balloons">
            <a:extLst>
              <a:ext uri="{FF2B5EF4-FFF2-40B4-BE49-F238E27FC236}">
                <a16:creationId xmlns:a16="http://schemas.microsoft.com/office/drawing/2014/main" id="{A38D0962-E8D6-4D7C-B4E3-A251874C97D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633423" y="3839435"/>
            <a:ext cx="391114" cy="391114"/>
          </a:xfrm>
          <a:prstGeom prst="rect">
            <a:avLst/>
          </a:prstGeom>
        </p:spPr>
      </p:pic>
      <p:pic>
        <p:nvPicPr>
          <p:cNvPr id="132" name="Graphic 131" descr="Shopping bag">
            <a:extLst>
              <a:ext uri="{FF2B5EF4-FFF2-40B4-BE49-F238E27FC236}">
                <a16:creationId xmlns:a16="http://schemas.microsoft.com/office/drawing/2014/main" id="{C32EC571-1418-4081-8722-1C03BAC84BA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700750" y="4274335"/>
            <a:ext cx="391114" cy="391114"/>
          </a:xfrm>
          <a:prstGeom prst="rect">
            <a:avLst/>
          </a:prstGeom>
        </p:spPr>
      </p:pic>
      <p:pic>
        <p:nvPicPr>
          <p:cNvPr id="133" name="Graphic 132" descr="Books">
            <a:extLst>
              <a:ext uri="{FF2B5EF4-FFF2-40B4-BE49-F238E27FC236}">
                <a16:creationId xmlns:a16="http://schemas.microsoft.com/office/drawing/2014/main" id="{4F7759CB-CF84-44B9-9EB8-36B7CDDE7C4B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4187301" y="2772107"/>
            <a:ext cx="391114" cy="391114"/>
          </a:xfrm>
          <a:prstGeom prst="rect">
            <a:avLst/>
          </a:prstGeom>
        </p:spPr>
      </p:pic>
      <p:pic>
        <p:nvPicPr>
          <p:cNvPr id="134" name="Graphic 133" descr="Pizza">
            <a:extLst>
              <a:ext uri="{FF2B5EF4-FFF2-40B4-BE49-F238E27FC236}">
                <a16:creationId xmlns:a16="http://schemas.microsoft.com/office/drawing/2014/main" id="{5D4F6477-2FC9-4E36-9002-00A0AADAD644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596165" y="1717851"/>
            <a:ext cx="391114" cy="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91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804</Words>
  <PresentationFormat>Widescreen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Radar Brain – Slide Template</vt:lpstr>
      <vt:lpstr>Male Radar Brain (Data-Driven) – Slide Template</vt:lpstr>
      <vt:lpstr>Male Radar Brain (Data-Driven)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Radar Brain</dc:title>
  <dc:creator>PresentationGO.com</dc:creator>
  <dc:description>© Copyright PresentationGO.com</dc:description>
  <dcterms:created xsi:type="dcterms:W3CDTF">2014-11-26T05:14:11Z</dcterms:created>
  <dcterms:modified xsi:type="dcterms:W3CDTF">2020-05-18T17:47:19Z</dcterms:modified>
  <cp:category>Charts &amp; Diagrams</cp:category>
</cp:coreProperties>
</file>