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884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34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Up! – Slide Template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634DCAB-4171-4EB4-90F1-494F354FAF78}"/>
              </a:ext>
            </a:extLst>
          </p:cNvPr>
          <p:cNvGrpSpPr/>
          <p:nvPr/>
        </p:nvGrpSpPr>
        <p:grpSpPr>
          <a:xfrm>
            <a:off x="2425827" y="1289005"/>
            <a:ext cx="924999" cy="3391663"/>
            <a:chOff x="3715326" y="1208642"/>
            <a:chExt cx="967952" cy="3337479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300A55E4-387A-40D7-A874-8AA61914369F}"/>
                </a:ext>
              </a:extLst>
            </p:cNvPr>
            <p:cNvGrpSpPr/>
            <p:nvPr/>
          </p:nvGrpSpPr>
          <p:grpSpPr>
            <a:xfrm>
              <a:off x="3782456" y="2416991"/>
              <a:ext cx="584036" cy="2129130"/>
              <a:chOff x="3782456" y="2416991"/>
              <a:chExt cx="584036" cy="2129130"/>
            </a:xfrm>
          </p:grpSpPr>
          <p:sp>
            <p:nvSpPr>
              <p:cNvPr id="47" name="Rectangle">
                <a:extLst>
                  <a:ext uri="{FF2B5EF4-FFF2-40B4-BE49-F238E27FC236}">
                    <a16:creationId xmlns:a16="http://schemas.microsoft.com/office/drawing/2014/main" id="{0C515DA1-1194-4AD5-9631-BABB03D9DE67}"/>
                  </a:ext>
                </a:extLst>
              </p:cNvPr>
              <p:cNvSpPr/>
              <p:nvPr/>
            </p:nvSpPr>
            <p:spPr>
              <a:xfrm>
                <a:off x="3782456" y="2416991"/>
                <a:ext cx="584036" cy="2129130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64008" bIns="28575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  <a:endParaRPr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Rectangle">
                <a:extLst>
                  <a:ext uri="{FF2B5EF4-FFF2-40B4-BE49-F238E27FC236}">
                    <a16:creationId xmlns:a16="http://schemas.microsoft.com/office/drawing/2014/main" id="{15BC73A8-D023-4675-A171-1BC3FD997862}"/>
                  </a:ext>
                </a:extLst>
              </p:cNvPr>
              <p:cNvSpPr/>
              <p:nvPr/>
            </p:nvSpPr>
            <p:spPr>
              <a:xfrm>
                <a:off x="3782456" y="2416991"/>
                <a:ext cx="129226" cy="212913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BBBAAEB0-C5DC-4139-A7FF-60BDF6EBF370}"/>
                </a:ext>
              </a:extLst>
            </p:cNvPr>
            <p:cNvGrpSpPr/>
            <p:nvPr/>
          </p:nvGrpSpPr>
          <p:grpSpPr>
            <a:xfrm>
              <a:off x="3715326" y="1208642"/>
              <a:ext cx="967952" cy="1327508"/>
              <a:chOff x="3715326" y="1208642"/>
              <a:chExt cx="967952" cy="1327508"/>
            </a:xfrm>
          </p:grpSpPr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143C3A41-1D40-4445-AC1B-47272AC18573}"/>
                  </a:ext>
                </a:extLst>
              </p:cNvPr>
              <p:cNvSpPr/>
              <p:nvPr/>
            </p:nvSpPr>
            <p:spPr>
              <a:xfrm>
                <a:off x="3715326" y="1208642"/>
                <a:ext cx="967952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15" y="14510"/>
                      <a:pt x="21600" y="13403"/>
                      <a:pt x="20897" y="12655"/>
                    </a:cubicBezTo>
                    <a:close/>
                  </a:path>
                </a:pathLst>
              </a:custGeom>
              <a:solidFill>
                <a:srgbClr val="A87B4E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208F8560-82DF-4EF8-9E44-AC2DBC218234}"/>
                  </a:ext>
                </a:extLst>
              </p:cNvPr>
              <p:cNvSpPr/>
              <p:nvPr/>
            </p:nvSpPr>
            <p:spPr>
              <a:xfrm>
                <a:off x="3715326" y="1208642"/>
                <a:ext cx="967952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15" y="14510"/>
                      <a:pt x="21600" y="13403"/>
                      <a:pt x="20897" y="12655"/>
                    </a:cubicBezTo>
                    <a:close/>
                    <a:moveTo>
                      <a:pt x="20047" y="14659"/>
                    </a:moveTo>
                    <a:lnTo>
                      <a:pt x="17458" y="16484"/>
                    </a:lnTo>
                    <a:cubicBezTo>
                      <a:pt x="16755" y="16963"/>
                      <a:pt x="16200" y="17531"/>
                      <a:pt x="15756" y="18189"/>
                    </a:cubicBezTo>
                    <a:cubicBezTo>
                      <a:pt x="15275" y="18907"/>
                      <a:pt x="14573" y="19506"/>
                      <a:pt x="13796" y="19984"/>
                    </a:cubicBezTo>
                    <a:lnTo>
                      <a:pt x="13796" y="18758"/>
                    </a:lnTo>
                    <a:cubicBezTo>
                      <a:pt x="13796" y="18608"/>
                      <a:pt x="13648" y="18489"/>
                      <a:pt x="13463" y="18489"/>
                    </a:cubicBezTo>
                    <a:cubicBezTo>
                      <a:pt x="13278" y="18489"/>
                      <a:pt x="13130" y="18608"/>
                      <a:pt x="13130" y="18758"/>
                    </a:cubicBezTo>
                    <a:lnTo>
                      <a:pt x="13130" y="20523"/>
                    </a:lnTo>
                    <a:lnTo>
                      <a:pt x="13130" y="21091"/>
                    </a:lnTo>
                    <a:lnTo>
                      <a:pt x="2996" y="21091"/>
                    </a:lnTo>
                    <a:lnTo>
                      <a:pt x="2996" y="19685"/>
                    </a:lnTo>
                    <a:lnTo>
                      <a:pt x="2996" y="18758"/>
                    </a:lnTo>
                    <a:cubicBezTo>
                      <a:pt x="2996" y="18608"/>
                      <a:pt x="2848" y="18489"/>
                      <a:pt x="2663" y="18489"/>
                    </a:cubicBezTo>
                    <a:cubicBezTo>
                      <a:pt x="2478" y="18489"/>
                      <a:pt x="2330" y="18608"/>
                      <a:pt x="2330" y="18758"/>
                    </a:cubicBezTo>
                    <a:lnTo>
                      <a:pt x="2330" y="19326"/>
                    </a:lnTo>
                    <a:cubicBezTo>
                      <a:pt x="1406" y="19057"/>
                      <a:pt x="629" y="17771"/>
                      <a:pt x="629" y="16394"/>
                    </a:cubicBezTo>
                    <a:lnTo>
                      <a:pt x="629" y="4996"/>
                    </a:lnTo>
                    <a:cubicBezTo>
                      <a:pt x="629" y="4368"/>
                      <a:pt x="1258" y="3889"/>
                      <a:pt x="1997" y="3889"/>
                    </a:cubicBezTo>
                    <a:cubicBezTo>
                      <a:pt x="2737" y="3889"/>
                      <a:pt x="3366" y="4398"/>
                      <a:pt x="3366" y="4996"/>
                    </a:cubicBezTo>
                    <a:lnTo>
                      <a:pt x="3366" y="12146"/>
                    </a:lnTo>
                    <a:cubicBezTo>
                      <a:pt x="3366" y="12296"/>
                      <a:pt x="3514" y="12416"/>
                      <a:pt x="3699" y="12416"/>
                    </a:cubicBezTo>
                    <a:cubicBezTo>
                      <a:pt x="3884" y="12416"/>
                      <a:pt x="4032" y="12296"/>
                      <a:pt x="4032" y="12146"/>
                    </a:cubicBezTo>
                    <a:lnTo>
                      <a:pt x="4032" y="4996"/>
                    </a:lnTo>
                    <a:lnTo>
                      <a:pt x="4032" y="3560"/>
                    </a:lnTo>
                    <a:cubicBezTo>
                      <a:pt x="4032" y="2932"/>
                      <a:pt x="4660" y="2453"/>
                      <a:pt x="5400" y="2453"/>
                    </a:cubicBezTo>
                    <a:cubicBezTo>
                      <a:pt x="6140" y="2453"/>
                      <a:pt x="6769" y="2962"/>
                      <a:pt x="6769" y="3560"/>
                    </a:cubicBezTo>
                    <a:lnTo>
                      <a:pt x="6769" y="10980"/>
                    </a:lnTo>
                    <a:cubicBezTo>
                      <a:pt x="6769" y="11129"/>
                      <a:pt x="6916" y="11249"/>
                      <a:pt x="7101" y="11249"/>
                    </a:cubicBezTo>
                    <a:cubicBezTo>
                      <a:pt x="7286" y="11249"/>
                      <a:pt x="7434" y="11129"/>
                      <a:pt x="7434" y="10980"/>
                    </a:cubicBezTo>
                    <a:lnTo>
                      <a:pt x="7434" y="3560"/>
                    </a:lnTo>
                    <a:lnTo>
                      <a:pt x="7434" y="1645"/>
                    </a:lnTo>
                    <a:cubicBezTo>
                      <a:pt x="7434" y="1017"/>
                      <a:pt x="8063" y="539"/>
                      <a:pt x="8803" y="539"/>
                    </a:cubicBezTo>
                    <a:cubicBezTo>
                      <a:pt x="9542" y="539"/>
                      <a:pt x="10171" y="1047"/>
                      <a:pt x="10171" y="1645"/>
                    </a:cubicBezTo>
                    <a:lnTo>
                      <a:pt x="10171" y="3201"/>
                    </a:lnTo>
                    <a:lnTo>
                      <a:pt x="10171" y="9873"/>
                    </a:lnTo>
                    <a:cubicBezTo>
                      <a:pt x="10171" y="10022"/>
                      <a:pt x="10319" y="10142"/>
                      <a:pt x="10504" y="10142"/>
                    </a:cubicBezTo>
                    <a:cubicBezTo>
                      <a:pt x="10689" y="10142"/>
                      <a:pt x="10837" y="10022"/>
                      <a:pt x="10837" y="9873"/>
                    </a:cubicBezTo>
                    <a:lnTo>
                      <a:pt x="10837" y="3201"/>
                    </a:lnTo>
                    <a:cubicBezTo>
                      <a:pt x="10837" y="2573"/>
                      <a:pt x="11466" y="2094"/>
                      <a:pt x="12205" y="2094"/>
                    </a:cubicBezTo>
                    <a:cubicBezTo>
                      <a:pt x="12945" y="2094"/>
                      <a:pt x="13574" y="2603"/>
                      <a:pt x="13574" y="3201"/>
                    </a:cubicBezTo>
                    <a:lnTo>
                      <a:pt x="13574" y="15078"/>
                    </a:lnTo>
                    <a:cubicBezTo>
                      <a:pt x="13574" y="15198"/>
                      <a:pt x="13648" y="15288"/>
                      <a:pt x="13759" y="15317"/>
                    </a:cubicBezTo>
                    <a:cubicBezTo>
                      <a:pt x="13870" y="15377"/>
                      <a:pt x="14018" y="15347"/>
                      <a:pt x="14129" y="15288"/>
                    </a:cubicBezTo>
                    <a:lnTo>
                      <a:pt x="18123" y="12775"/>
                    </a:lnTo>
                    <a:cubicBezTo>
                      <a:pt x="18419" y="12595"/>
                      <a:pt x="18789" y="12505"/>
                      <a:pt x="19196" y="12535"/>
                    </a:cubicBezTo>
                    <a:cubicBezTo>
                      <a:pt x="19566" y="12565"/>
                      <a:pt x="19936" y="12745"/>
                      <a:pt x="20158" y="12984"/>
                    </a:cubicBezTo>
                    <a:cubicBezTo>
                      <a:pt x="20823" y="13522"/>
                      <a:pt x="20712" y="14240"/>
                      <a:pt x="20047" y="14659"/>
                    </a:cubicBezTo>
                    <a:close/>
                  </a:path>
                </a:pathLst>
              </a:custGeom>
              <a:solidFill>
                <a:srgbClr val="895D3A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7C3B11E2-715D-4B04-9BD6-A7781D06A720}"/>
                  </a:ext>
                </a:extLst>
              </p:cNvPr>
              <p:cNvSpPr/>
              <p:nvPr/>
            </p:nvSpPr>
            <p:spPr>
              <a:xfrm>
                <a:off x="3732108" y="2366644"/>
                <a:ext cx="694802" cy="16950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87514B45-498F-4FE5-B4CE-94BA764F20B0}"/>
                  </a:ext>
                </a:extLst>
              </p:cNvPr>
              <p:cNvSpPr/>
              <p:nvPr/>
            </p:nvSpPr>
            <p:spPr>
              <a:xfrm>
                <a:off x="3765674" y="1242206"/>
                <a:ext cx="884022" cy="798431"/>
              </a:xfrm>
              <a:custGeom>
                <a:avLst/>
                <a:gdLst>
                  <a:gd name="connsiteX0" fmla="*/ 838504 w 884022"/>
                  <a:gd name="connsiteY0" fmla="*/ 671723 h 798431"/>
                  <a:gd name="connsiteX1" fmla="*/ 872700 w 884022"/>
                  <a:gd name="connsiteY1" fmla="*/ 691022 h 798431"/>
                  <a:gd name="connsiteX2" fmla="*/ 864304 w 884022"/>
                  <a:gd name="connsiteY2" fmla="*/ 763188 h 798431"/>
                  <a:gd name="connsiteX3" fmla="*/ 818990 w 884022"/>
                  <a:gd name="connsiteY3" fmla="*/ 798431 h 798431"/>
                  <a:gd name="connsiteX4" fmla="*/ 755217 w 884022"/>
                  <a:gd name="connsiteY4" fmla="*/ 717875 h 798431"/>
                  <a:gd name="connsiteX5" fmla="*/ 800531 w 884022"/>
                  <a:gd name="connsiteY5" fmla="*/ 682631 h 798431"/>
                  <a:gd name="connsiteX6" fmla="*/ 838504 w 884022"/>
                  <a:gd name="connsiteY6" fmla="*/ 671723 h 798431"/>
                  <a:gd name="connsiteX7" fmla="*/ 50348 w 884022"/>
                  <a:gd name="connsiteY7" fmla="*/ 201392 h 798431"/>
                  <a:gd name="connsiteX8" fmla="*/ 100696 w 884022"/>
                  <a:gd name="connsiteY8" fmla="*/ 251743 h 798431"/>
                  <a:gd name="connsiteX9" fmla="*/ 100696 w 884022"/>
                  <a:gd name="connsiteY9" fmla="*/ 307125 h 798431"/>
                  <a:gd name="connsiteX10" fmla="*/ 0 w 884022"/>
                  <a:gd name="connsiteY10" fmla="*/ 307125 h 798431"/>
                  <a:gd name="connsiteX11" fmla="*/ 0 w 884022"/>
                  <a:gd name="connsiteY11" fmla="*/ 251743 h 798431"/>
                  <a:gd name="connsiteX12" fmla="*/ 50348 w 884022"/>
                  <a:gd name="connsiteY12" fmla="*/ 201392 h 798431"/>
                  <a:gd name="connsiteX13" fmla="*/ 201391 w 884022"/>
                  <a:gd name="connsiteY13" fmla="*/ 117478 h 798431"/>
                  <a:gd name="connsiteX14" fmla="*/ 251739 w 884022"/>
                  <a:gd name="connsiteY14" fmla="*/ 167829 h 798431"/>
                  <a:gd name="connsiteX15" fmla="*/ 251739 w 884022"/>
                  <a:gd name="connsiteY15" fmla="*/ 223211 h 798431"/>
                  <a:gd name="connsiteX16" fmla="*/ 151043 w 884022"/>
                  <a:gd name="connsiteY16" fmla="*/ 223211 h 798431"/>
                  <a:gd name="connsiteX17" fmla="*/ 151043 w 884022"/>
                  <a:gd name="connsiteY17" fmla="*/ 167829 h 798431"/>
                  <a:gd name="connsiteX18" fmla="*/ 201391 w 884022"/>
                  <a:gd name="connsiteY18" fmla="*/ 117478 h 798431"/>
                  <a:gd name="connsiteX19" fmla="*/ 520261 w 884022"/>
                  <a:gd name="connsiteY19" fmla="*/ 83913 h 798431"/>
                  <a:gd name="connsiteX20" fmla="*/ 570609 w 884022"/>
                  <a:gd name="connsiteY20" fmla="*/ 134264 h 798431"/>
                  <a:gd name="connsiteX21" fmla="*/ 570609 w 884022"/>
                  <a:gd name="connsiteY21" fmla="*/ 189646 h 798431"/>
                  <a:gd name="connsiteX22" fmla="*/ 469913 w 884022"/>
                  <a:gd name="connsiteY22" fmla="*/ 189646 h 798431"/>
                  <a:gd name="connsiteX23" fmla="*/ 469913 w 884022"/>
                  <a:gd name="connsiteY23" fmla="*/ 134264 h 798431"/>
                  <a:gd name="connsiteX24" fmla="*/ 520261 w 884022"/>
                  <a:gd name="connsiteY24" fmla="*/ 83913 h 798431"/>
                  <a:gd name="connsiteX25" fmla="*/ 352435 w 884022"/>
                  <a:gd name="connsiteY25" fmla="*/ 0 h 798431"/>
                  <a:gd name="connsiteX26" fmla="*/ 402783 w 884022"/>
                  <a:gd name="connsiteY26" fmla="*/ 50350 h 798431"/>
                  <a:gd name="connsiteX27" fmla="*/ 402783 w 884022"/>
                  <a:gd name="connsiteY27" fmla="*/ 105732 h 798431"/>
                  <a:gd name="connsiteX28" fmla="*/ 302087 w 884022"/>
                  <a:gd name="connsiteY28" fmla="*/ 105732 h 798431"/>
                  <a:gd name="connsiteX29" fmla="*/ 302087 w 884022"/>
                  <a:gd name="connsiteY29" fmla="*/ 50350 h 798431"/>
                  <a:gd name="connsiteX30" fmla="*/ 352435 w 884022"/>
                  <a:gd name="connsiteY30" fmla="*/ 0 h 798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1">
                    <a:moveTo>
                      <a:pt x="838504" y="671723"/>
                    </a:moveTo>
                    <a:cubicBezTo>
                      <a:pt x="851720" y="673401"/>
                      <a:pt x="864308" y="680114"/>
                      <a:pt x="872700" y="691022"/>
                    </a:cubicBezTo>
                    <a:cubicBezTo>
                      <a:pt x="891159" y="712840"/>
                      <a:pt x="886124" y="746405"/>
                      <a:pt x="864304" y="763188"/>
                    </a:cubicBezTo>
                    <a:lnTo>
                      <a:pt x="818990" y="798431"/>
                    </a:lnTo>
                    <a:cubicBezTo>
                      <a:pt x="768642" y="764866"/>
                      <a:pt x="755217" y="717875"/>
                      <a:pt x="755217" y="717875"/>
                    </a:cubicBezTo>
                    <a:lnTo>
                      <a:pt x="800531" y="682631"/>
                    </a:lnTo>
                    <a:cubicBezTo>
                      <a:pt x="811441" y="673401"/>
                      <a:pt x="825287" y="670044"/>
                      <a:pt x="838504" y="671723"/>
                    </a:cubicBezTo>
                    <a:close/>
                    <a:moveTo>
                      <a:pt x="50348" y="201392"/>
                    </a:moveTo>
                    <a:cubicBezTo>
                      <a:pt x="78879" y="201392"/>
                      <a:pt x="100696" y="224891"/>
                      <a:pt x="100696" y="251743"/>
                    </a:cubicBezTo>
                    <a:lnTo>
                      <a:pt x="100696" y="307125"/>
                    </a:lnTo>
                    <a:cubicBezTo>
                      <a:pt x="45313" y="323909"/>
                      <a:pt x="0" y="307125"/>
                      <a:pt x="0" y="307125"/>
                    </a:cubicBezTo>
                    <a:lnTo>
                      <a:pt x="0" y="251743"/>
                    </a:lnTo>
                    <a:cubicBezTo>
                      <a:pt x="0" y="223213"/>
                      <a:pt x="23496" y="201392"/>
                      <a:pt x="50348" y="201392"/>
                    </a:cubicBezTo>
                    <a:close/>
                    <a:moveTo>
                      <a:pt x="201391" y="117478"/>
                    </a:moveTo>
                    <a:cubicBezTo>
                      <a:pt x="229922" y="117478"/>
                      <a:pt x="251739" y="140977"/>
                      <a:pt x="251739" y="167829"/>
                    </a:cubicBezTo>
                    <a:lnTo>
                      <a:pt x="251739" y="223211"/>
                    </a:lnTo>
                    <a:cubicBezTo>
                      <a:pt x="196356" y="239995"/>
                      <a:pt x="152721" y="223211"/>
                      <a:pt x="151043" y="223211"/>
                    </a:cubicBezTo>
                    <a:lnTo>
                      <a:pt x="151043" y="167829"/>
                    </a:lnTo>
                    <a:cubicBezTo>
                      <a:pt x="151043" y="139298"/>
                      <a:pt x="174539" y="117478"/>
                      <a:pt x="201391" y="117478"/>
                    </a:cubicBezTo>
                    <a:close/>
                    <a:moveTo>
                      <a:pt x="520261" y="83913"/>
                    </a:moveTo>
                    <a:cubicBezTo>
                      <a:pt x="548792" y="83913"/>
                      <a:pt x="570609" y="107412"/>
                      <a:pt x="570609" y="134264"/>
                    </a:cubicBezTo>
                    <a:lnTo>
                      <a:pt x="570609" y="189646"/>
                    </a:lnTo>
                    <a:cubicBezTo>
                      <a:pt x="515226" y="206430"/>
                      <a:pt x="469913" y="189646"/>
                      <a:pt x="469913" y="189646"/>
                    </a:cubicBezTo>
                    <a:lnTo>
                      <a:pt x="469913" y="134264"/>
                    </a:lnTo>
                    <a:cubicBezTo>
                      <a:pt x="469913" y="105733"/>
                      <a:pt x="493409" y="83913"/>
                      <a:pt x="520261" y="83913"/>
                    </a:cubicBezTo>
                    <a:close/>
                    <a:moveTo>
                      <a:pt x="352435" y="0"/>
                    </a:moveTo>
                    <a:cubicBezTo>
                      <a:pt x="380966" y="0"/>
                      <a:pt x="402783" y="23499"/>
                      <a:pt x="402783" y="50350"/>
                    </a:cubicBezTo>
                    <a:lnTo>
                      <a:pt x="402783" y="105732"/>
                    </a:lnTo>
                    <a:cubicBezTo>
                      <a:pt x="347400" y="124194"/>
                      <a:pt x="303765" y="105732"/>
                      <a:pt x="302087" y="105732"/>
                    </a:cubicBezTo>
                    <a:lnTo>
                      <a:pt x="302087" y="50350"/>
                    </a:lnTo>
                    <a:cubicBezTo>
                      <a:pt x="302087" y="21820"/>
                      <a:pt x="325583" y="0"/>
                      <a:pt x="352435" y="0"/>
                    </a:cubicBezTo>
                    <a:close/>
                  </a:path>
                </a:pathLst>
              </a:custGeom>
              <a:solidFill>
                <a:srgbClr val="C39A6A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Circle">
                <a:extLst>
                  <a:ext uri="{FF2B5EF4-FFF2-40B4-BE49-F238E27FC236}">
                    <a16:creationId xmlns:a16="http://schemas.microsoft.com/office/drawing/2014/main" id="{0550F41F-2F09-46F8-9261-68B67C88DD2B}"/>
                  </a:ext>
                </a:extLst>
              </p:cNvPr>
              <p:cNvSpPr/>
              <p:nvPr/>
            </p:nvSpPr>
            <p:spPr>
              <a:xfrm>
                <a:off x="4302718" y="2416991"/>
                <a:ext cx="70487" cy="70487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CF7724F-8798-4933-B7DD-E1A80253E019}"/>
              </a:ext>
            </a:extLst>
          </p:cNvPr>
          <p:cNvCxnSpPr/>
          <p:nvPr/>
        </p:nvCxnSpPr>
        <p:spPr>
          <a:xfrm>
            <a:off x="1947457" y="4680668"/>
            <a:ext cx="1881738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FD80D75-E63B-4324-9703-4C19B0450F37}"/>
              </a:ext>
            </a:extLst>
          </p:cNvPr>
          <p:cNvGrpSpPr/>
          <p:nvPr/>
        </p:nvGrpSpPr>
        <p:grpSpPr>
          <a:xfrm>
            <a:off x="2248246" y="4870827"/>
            <a:ext cx="1280161" cy="972388"/>
            <a:chOff x="332934" y="2689322"/>
            <a:chExt cx="3011953" cy="1185748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45FB0F-7711-44BC-B18B-E9ABB7D5138A}"/>
                </a:ext>
              </a:extLst>
            </p:cNvPr>
            <p:cNvSpPr txBox="1"/>
            <p:nvPr/>
          </p:nvSpPr>
          <p:spPr>
            <a:xfrm>
              <a:off x="332934" y="2689322"/>
              <a:ext cx="3011951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3F189E7-6CB0-41D3-BA01-B1FC61D6C3EF}"/>
                </a:ext>
              </a:extLst>
            </p:cNvPr>
            <p:cNvSpPr txBox="1"/>
            <p:nvPr/>
          </p:nvSpPr>
          <p:spPr>
            <a:xfrm>
              <a:off x="332936" y="3086922"/>
              <a:ext cx="3011951" cy="788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FFF9682-D308-43FE-A921-B9D224D3D031}"/>
              </a:ext>
            </a:extLst>
          </p:cNvPr>
          <p:cNvGrpSpPr/>
          <p:nvPr/>
        </p:nvGrpSpPr>
        <p:grpSpPr>
          <a:xfrm>
            <a:off x="5793176" y="1289005"/>
            <a:ext cx="924999" cy="3391663"/>
            <a:chOff x="7508199" y="1208642"/>
            <a:chExt cx="969185" cy="3337479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A3A5B2E3-21EC-4B10-8E38-5BC24EE8F708}"/>
                </a:ext>
              </a:extLst>
            </p:cNvPr>
            <p:cNvGrpSpPr/>
            <p:nvPr/>
          </p:nvGrpSpPr>
          <p:grpSpPr>
            <a:xfrm>
              <a:off x="7575331" y="2416991"/>
              <a:ext cx="584036" cy="2129130"/>
              <a:chOff x="7575331" y="2416991"/>
              <a:chExt cx="584036" cy="2129130"/>
            </a:xfrm>
          </p:grpSpPr>
          <p:sp>
            <p:nvSpPr>
              <p:cNvPr id="36" name="Rectangle">
                <a:extLst>
                  <a:ext uri="{FF2B5EF4-FFF2-40B4-BE49-F238E27FC236}">
                    <a16:creationId xmlns:a16="http://schemas.microsoft.com/office/drawing/2014/main" id="{86F5C320-6288-4AC2-82D9-AF543E1E473F}"/>
                  </a:ext>
                </a:extLst>
              </p:cNvPr>
              <p:cNvSpPr/>
              <p:nvPr/>
            </p:nvSpPr>
            <p:spPr>
              <a:xfrm>
                <a:off x="7575331" y="2416991"/>
                <a:ext cx="584036" cy="2129130"/>
              </a:xfrm>
              <a:prstGeom prst="rect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64008" bIns="28575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  <a:endParaRPr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55206E2-59CB-41C1-830F-F7E8682B2A53}"/>
                  </a:ext>
                </a:extLst>
              </p:cNvPr>
              <p:cNvSpPr/>
              <p:nvPr/>
            </p:nvSpPr>
            <p:spPr>
              <a:xfrm>
                <a:off x="7575331" y="2416991"/>
                <a:ext cx="129228" cy="212913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DF635D2-A548-4AD6-96C0-25973E329819}"/>
                </a:ext>
              </a:extLst>
            </p:cNvPr>
            <p:cNvGrpSpPr/>
            <p:nvPr/>
          </p:nvGrpSpPr>
          <p:grpSpPr>
            <a:xfrm>
              <a:off x="7508199" y="1208642"/>
              <a:ext cx="969185" cy="1327508"/>
              <a:chOff x="7508199" y="1208642"/>
              <a:chExt cx="969185" cy="1327508"/>
            </a:xfrm>
          </p:grpSpPr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5C157E7A-3495-4396-BAB9-058A1ACAB470}"/>
                  </a:ext>
                </a:extLst>
              </p:cNvPr>
              <p:cNvSpPr/>
              <p:nvPr/>
            </p:nvSpPr>
            <p:spPr>
              <a:xfrm>
                <a:off x="7508199" y="1208642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510"/>
                      <a:pt x="21600" y="13403"/>
                      <a:pt x="20862" y="12655"/>
                    </a:cubicBezTo>
                    <a:close/>
                  </a:path>
                </a:pathLst>
              </a:custGeom>
              <a:solidFill>
                <a:srgbClr val="FCE2D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2585F0B2-C0F2-4263-80E8-E30022CE3E0D}"/>
                  </a:ext>
                </a:extLst>
              </p:cNvPr>
              <p:cNvSpPr/>
              <p:nvPr/>
            </p:nvSpPr>
            <p:spPr>
              <a:xfrm>
                <a:off x="7508199" y="1208642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510"/>
                      <a:pt x="21600" y="13403"/>
                      <a:pt x="20862" y="12655"/>
                    </a:cubicBezTo>
                    <a:close/>
                    <a:moveTo>
                      <a:pt x="20049" y="14659"/>
                    </a:moveTo>
                    <a:lnTo>
                      <a:pt x="17465" y="16484"/>
                    </a:lnTo>
                    <a:cubicBezTo>
                      <a:pt x="16763" y="16963"/>
                      <a:pt x="16209" y="17531"/>
                      <a:pt x="15766" y="18189"/>
                    </a:cubicBezTo>
                    <a:cubicBezTo>
                      <a:pt x="15286" y="18907"/>
                      <a:pt x="14585" y="19506"/>
                      <a:pt x="13809" y="19984"/>
                    </a:cubicBezTo>
                    <a:lnTo>
                      <a:pt x="13809" y="18758"/>
                    </a:lnTo>
                    <a:cubicBezTo>
                      <a:pt x="13809" y="18608"/>
                      <a:pt x="13662" y="18489"/>
                      <a:pt x="13477" y="18489"/>
                    </a:cubicBezTo>
                    <a:cubicBezTo>
                      <a:pt x="13292" y="18489"/>
                      <a:pt x="13145" y="18608"/>
                      <a:pt x="13145" y="18758"/>
                    </a:cubicBezTo>
                    <a:lnTo>
                      <a:pt x="13145" y="20523"/>
                    </a:lnTo>
                    <a:lnTo>
                      <a:pt x="13145" y="21091"/>
                    </a:lnTo>
                    <a:lnTo>
                      <a:pt x="3028" y="21091"/>
                    </a:lnTo>
                    <a:lnTo>
                      <a:pt x="3028" y="19685"/>
                    </a:lnTo>
                    <a:lnTo>
                      <a:pt x="3028" y="18758"/>
                    </a:lnTo>
                    <a:cubicBezTo>
                      <a:pt x="3028" y="18608"/>
                      <a:pt x="2880" y="18489"/>
                      <a:pt x="2695" y="18489"/>
                    </a:cubicBezTo>
                    <a:cubicBezTo>
                      <a:pt x="2511" y="18489"/>
                      <a:pt x="2363" y="18608"/>
                      <a:pt x="2363" y="18758"/>
                    </a:cubicBezTo>
                    <a:lnTo>
                      <a:pt x="2363" y="19326"/>
                    </a:lnTo>
                    <a:cubicBezTo>
                      <a:pt x="1440" y="19057"/>
                      <a:pt x="665" y="17771"/>
                      <a:pt x="665" y="16394"/>
                    </a:cubicBezTo>
                    <a:lnTo>
                      <a:pt x="665" y="4996"/>
                    </a:lnTo>
                    <a:cubicBezTo>
                      <a:pt x="665" y="4368"/>
                      <a:pt x="1292" y="3889"/>
                      <a:pt x="2031" y="3889"/>
                    </a:cubicBezTo>
                    <a:cubicBezTo>
                      <a:pt x="2769" y="3889"/>
                      <a:pt x="3397" y="4398"/>
                      <a:pt x="3397" y="4996"/>
                    </a:cubicBezTo>
                    <a:lnTo>
                      <a:pt x="3397" y="12146"/>
                    </a:lnTo>
                    <a:cubicBezTo>
                      <a:pt x="3397" y="12296"/>
                      <a:pt x="3545" y="12416"/>
                      <a:pt x="3729" y="12416"/>
                    </a:cubicBezTo>
                    <a:cubicBezTo>
                      <a:pt x="3914" y="12416"/>
                      <a:pt x="4062" y="12296"/>
                      <a:pt x="4062" y="12146"/>
                    </a:cubicBezTo>
                    <a:lnTo>
                      <a:pt x="4062" y="4996"/>
                    </a:lnTo>
                    <a:lnTo>
                      <a:pt x="4062" y="3560"/>
                    </a:lnTo>
                    <a:cubicBezTo>
                      <a:pt x="4062" y="2932"/>
                      <a:pt x="4689" y="2453"/>
                      <a:pt x="5428" y="2453"/>
                    </a:cubicBezTo>
                    <a:cubicBezTo>
                      <a:pt x="6166" y="2453"/>
                      <a:pt x="6794" y="2962"/>
                      <a:pt x="6794" y="3560"/>
                    </a:cubicBezTo>
                    <a:lnTo>
                      <a:pt x="6794" y="10980"/>
                    </a:lnTo>
                    <a:cubicBezTo>
                      <a:pt x="6794" y="11129"/>
                      <a:pt x="6942" y="11249"/>
                      <a:pt x="7126" y="11249"/>
                    </a:cubicBezTo>
                    <a:cubicBezTo>
                      <a:pt x="7311" y="11249"/>
                      <a:pt x="7458" y="11129"/>
                      <a:pt x="7458" y="10980"/>
                    </a:cubicBezTo>
                    <a:lnTo>
                      <a:pt x="7458" y="3560"/>
                    </a:lnTo>
                    <a:lnTo>
                      <a:pt x="7458" y="1645"/>
                    </a:lnTo>
                    <a:cubicBezTo>
                      <a:pt x="7458" y="1017"/>
                      <a:pt x="8086" y="539"/>
                      <a:pt x="8825" y="539"/>
                    </a:cubicBezTo>
                    <a:cubicBezTo>
                      <a:pt x="9563" y="539"/>
                      <a:pt x="10191" y="1047"/>
                      <a:pt x="10191" y="1645"/>
                    </a:cubicBezTo>
                    <a:lnTo>
                      <a:pt x="10191" y="3201"/>
                    </a:lnTo>
                    <a:lnTo>
                      <a:pt x="10191" y="9873"/>
                    </a:lnTo>
                    <a:cubicBezTo>
                      <a:pt x="10191" y="10022"/>
                      <a:pt x="10338" y="10142"/>
                      <a:pt x="10523" y="10142"/>
                    </a:cubicBezTo>
                    <a:cubicBezTo>
                      <a:pt x="10708" y="10142"/>
                      <a:pt x="10855" y="10022"/>
                      <a:pt x="10855" y="9873"/>
                    </a:cubicBezTo>
                    <a:lnTo>
                      <a:pt x="10855" y="3201"/>
                    </a:lnTo>
                    <a:cubicBezTo>
                      <a:pt x="10855" y="2573"/>
                      <a:pt x="11483" y="2094"/>
                      <a:pt x="12222" y="2094"/>
                    </a:cubicBezTo>
                    <a:cubicBezTo>
                      <a:pt x="12960" y="2094"/>
                      <a:pt x="13588" y="2603"/>
                      <a:pt x="13588" y="3201"/>
                    </a:cubicBezTo>
                    <a:lnTo>
                      <a:pt x="13588" y="15078"/>
                    </a:lnTo>
                    <a:cubicBezTo>
                      <a:pt x="13588" y="15198"/>
                      <a:pt x="13662" y="15288"/>
                      <a:pt x="13772" y="15317"/>
                    </a:cubicBezTo>
                    <a:cubicBezTo>
                      <a:pt x="13883" y="15377"/>
                      <a:pt x="14031" y="15347"/>
                      <a:pt x="14142" y="15288"/>
                    </a:cubicBezTo>
                    <a:lnTo>
                      <a:pt x="18129" y="12775"/>
                    </a:lnTo>
                    <a:cubicBezTo>
                      <a:pt x="18425" y="12595"/>
                      <a:pt x="18794" y="12505"/>
                      <a:pt x="19200" y="12535"/>
                    </a:cubicBezTo>
                    <a:cubicBezTo>
                      <a:pt x="19569" y="12565"/>
                      <a:pt x="19938" y="12745"/>
                      <a:pt x="20160" y="12984"/>
                    </a:cubicBezTo>
                    <a:cubicBezTo>
                      <a:pt x="20788" y="13522"/>
                      <a:pt x="20677" y="14240"/>
                      <a:pt x="20049" y="14659"/>
                    </a:cubicBezTo>
                    <a:close/>
                  </a:path>
                </a:pathLst>
              </a:custGeom>
              <a:solidFill>
                <a:srgbClr val="F9CAC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Rectangle">
                <a:extLst>
                  <a:ext uri="{FF2B5EF4-FFF2-40B4-BE49-F238E27FC236}">
                    <a16:creationId xmlns:a16="http://schemas.microsoft.com/office/drawing/2014/main" id="{3326016E-0E23-4D3F-8D3C-5D8A48618DDA}"/>
                  </a:ext>
                </a:extLst>
              </p:cNvPr>
              <p:cNvSpPr/>
              <p:nvPr/>
            </p:nvSpPr>
            <p:spPr>
              <a:xfrm>
                <a:off x="7508200" y="2366644"/>
                <a:ext cx="694802" cy="169506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C16A485-E870-4BA5-82FF-E7E6CAF9B173}"/>
                  </a:ext>
                </a:extLst>
              </p:cNvPr>
              <p:cNvSpPr/>
              <p:nvPr/>
            </p:nvSpPr>
            <p:spPr>
              <a:xfrm>
                <a:off x="7541766" y="1242206"/>
                <a:ext cx="884021" cy="798431"/>
              </a:xfrm>
              <a:custGeom>
                <a:avLst/>
                <a:gdLst>
                  <a:gd name="connsiteX0" fmla="*/ 838503 w 884021"/>
                  <a:gd name="connsiteY0" fmla="*/ 671723 h 798431"/>
                  <a:gd name="connsiteX1" fmla="*/ 872699 w 884021"/>
                  <a:gd name="connsiteY1" fmla="*/ 691022 h 798431"/>
                  <a:gd name="connsiteX2" fmla="*/ 864303 w 884021"/>
                  <a:gd name="connsiteY2" fmla="*/ 763188 h 798431"/>
                  <a:gd name="connsiteX3" fmla="*/ 818990 w 884021"/>
                  <a:gd name="connsiteY3" fmla="*/ 798431 h 798431"/>
                  <a:gd name="connsiteX4" fmla="*/ 755218 w 884021"/>
                  <a:gd name="connsiteY4" fmla="*/ 717875 h 798431"/>
                  <a:gd name="connsiteX5" fmla="*/ 800532 w 884021"/>
                  <a:gd name="connsiteY5" fmla="*/ 682631 h 798431"/>
                  <a:gd name="connsiteX6" fmla="*/ 838503 w 884021"/>
                  <a:gd name="connsiteY6" fmla="*/ 671723 h 798431"/>
                  <a:gd name="connsiteX7" fmla="*/ 50348 w 884021"/>
                  <a:gd name="connsiteY7" fmla="*/ 201392 h 798431"/>
                  <a:gd name="connsiteX8" fmla="*/ 100696 w 884021"/>
                  <a:gd name="connsiteY8" fmla="*/ 251743 h 798431"/>
                  <a:gd name="connsiteX9" fmla="*/ 100696 w 884021"/>
                  <a:gd name="connsiteY9" fmla="*/ 307125 h 798431"/>
                  <a:gd name="connsiteX10" fmla="*/ 0 w 884021"/>
                  <a:gd name="connsiteY10" fmla="*/ 307125 h 798431"/>
                  <a:gd name="connsiteX11" fmla="*/ 0 w 884021"/>
                  <a:gd name="connsiteY11" fmla="*/ 251743 h 798431"/>
                  <a:gd name="connsiteX12" fmla="*/ 50348 w 884021"/>
                  <a:gd name="connsiteY12" fmla="*/ 201392 h 798431"/>
                  <a:gd name="connsiteX13" fmla="*/ 201391 w 884021"/>
                  <a:gd name="connsiteY13" fmla="*/ 117478 h 798431"/>
                  <a:gd name="connsiteX14" fmla="*/ 251739 w 884021"/>
                  <a:gd name="connsiteY14" fmla="*/ 167829 h 798431"/>
                  <a:gd name="connsiteX15" fmla="*/ 251739 w 884021"/>
                  <a:gd name="connsiteY15" fmla="*/ 223211 h 798431"/>
                  <a:gd name="connsiteX16" fmla="*/ 151043 w 884021"/>
                  <a:gd name="connsiteY16" fmla="*/ 223211 h 798431"/>
                  <a:gd name="connsiteX17" fmla="*/ 151043 w 884021"/>
                  <a:gd name="connsiteY17" fmla="*/ 167829 h 798431"/>
                  <a:gd name="connsiteX18" fmla="*/ 201391 w 884021"/>
                  <a:gd name="connsiteY18" fmla="*/ 117478 h 798431"/>
                  <a:gd name="connsiteX19" fmla="*/ 520261 w 884021"/>
                  <a:gd name="connsiteY19" fmla="*/ 83913 h 798431"/>
                  <a:gd name="connsiteX20" fmla="*/ 570609 w 884021"/>
                  <a:gd name="connsiteY20" fmla="*/ 134264 h 798431"/>
                  <a:gd name="connsiteX21" fmla="*/ 570609 w 884021"/>
                  <a:gd name="connsiteY21" fmla="*/ 189646 h 798431"/>
                  <a:gd name="connsiteX22" fmla="*/ 469913 w 884021"/>
                  <a:gd name="connsiteY22" fmla="*/ 189646 h 798431"/>
                  <a:gd name="connsiteX23" fmla="*/ 469913 w 884021"/>
                  <a:gd name="connsiteY23" fmla="*/ 134264 h 798431"/>
                  <a:gd name="connsiteX24" fmla="*/ 520261 w 884021"/>
                  <a:gd name="connsiteY24" fmla="*/ 83913 h 798431"/>
                  <a:gd name="connsiteX25" fmla="*/ 369217 w 884021"/>
                  <a:gd name="connsiteY25" fmla="*/ 0 h 798431"/>
                  <a:gd name="connsiteX26" fmla="*/ 419565 w 884021"/>
                  <a:gd name="connsiteY26" fmla="*/ 50350 h 798431"/>
                  <a:gd name="connsiteX27" fmla="*/ 419565 w 884021"/>
                  <a:gd name="connsiteY27" fmla="*/ 105732 h 798431"/>
                  <a:gd name="connsiteX28" fmla="*/ 318869 w 884021"/>
                  <a:gd name="connsiteY28" fmla="*/ 105732 h 798431"/>
                  <a:gd name="connsiteX29" fmla="*/ 318869 w 884021"/>
                  <a:gd name="connsiteY29" fmla="*/ 50350 h 798431"/>
                  <a:gd name="connsiteX30" fmla="*/ 369217 w 884021"/>
                  <a:gd name="connsiteY30" fmla="*/ 0 h 798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1" h="798431">
                    <a:moveTo>
                      <a:pt x="838503" y="671723"/>
                    </a:moveTo>
                    <a:cubicBezTo>
                      <a:pt x="851720" y="673401"/>
                      <a:pt x="864307" y="680114"/>
                      <a:pt x="872699" y="691022"/>
                    </a:cubicBezTo>
                    <a:cubicBezTo>
                      <a:pt x="891158" y="712840"/>
                      <a:pt x="886123" y="746405"/>
                      <a:pt x="864303" y="763188"/>
                    </a:cubicBezTo>
                    <a:lnTo>
                      <a:pt x="818990" y="798431"/>
                    </a:lnTo>
                    <a:cubicBezTo>
                      <a:pt x="768642" y="764866"/>
                      <a:pt x="755218" y="717875"/>
                      <a:pt x="755218" y="717875"/>
                    </a:cubicBezTo>
                    <a:lnTo>
                      <a:pt x="800532" y="682631"/>
                    </a:lnTo>
                    <a:cubicBezTo>
                      <a:pt x="811442" y="673401"/>
                      <a:pt x="825287" y="670044"/>
                      <a:pt x="838503" y="671723"/>
                    </a:cubicBezTo>
                    <a:close/>
                    <a:moveTo>
                      <a:pt x="50348" y="201392"/>
                    </a:moveTo>
                    <a:cubicBezTo>
                      <a:pt x="78879" y="201392"/>
                      <a:pt x="100696" y="224891"/>
                      <a:pt x="100696" y="251743"/>
                    </a:cubicBezTo>
                    <a:lnTo>
                      <a:pt x="100696" y="307125"/>
                    </a:lnTo>
                    <a:cubicBezTo>
                      <a:pt x="45313" y="323909"/>
                      <a:pt x="1679" y="307125"/>
                      <a:pt x="0" y="307125"/>
                    </a:cubicBezTo>
                    <a:lnTo>
                      <a:pt x="0" y="251743"/>
                    </a:lnTo>
                    <a:cubicBezTo>
                      <a:pt x="0" y="223213"/>
                      <a:pt x="23496" y="201392"/>
                      <a:pt x="50348" y="201392"/>
                    </a:cubicBezTo>
                    <a:close/>
                    <a:moveTo>
                      <a:pt x="201391" y="117478"/>
                    </a:moveTo>
                    <a:cubicBezTo>
                      <a:pt x="229922" y="117478"/>
                      <a:pt x="251739" y="140977"/>
                      <a:pt x="251739" y="167829"/>
                    </a:cubicBezTo>
                    <a:lnTo>
                      <a:pt x="251739" y="223211"/>
                    </a:lnTo>
                    <a:cubicBezTo>
                      <a:pt x="196356" y="239995"/>
                      <a:pt x="151043" y="223211"/>
                      <a:pt x="151043" y="223211"/>
                    </a:cubicBezTo>
                    <a:lnTo>
                      <a:pt x="151043" y="167829"/>
                    </a:lnTo>
                    <a:cubicBezTo>
                      <a:pt x="151043" y="139298"/>
                      <a:pt x="174539" y="117478"/>
                      <a:pt x="201391" y="117478"/>
                    </a:cubicBezTo>
                    <a:close/>
                    <a:moveTo>
                      <a:pt x="520261" y="83913"/>
                    </a:moveTo>
                    <a:cubicBezTo>
                      <a:pt x="548792" y="83913"/>
                      <a:pt x="570609" y="107412"/>
                      <a:pt x="570609" y="134264"/>
                    </a:cubicBezTo>
                    <a:lnTo>
                      <a:pt x="570609" y="189646"/>
                    </a:lnTo>
                    <a:cubicBezTo>
                      <a:pt x="515226" y="206430"/>
                      <a:pt x="471592" y="189646"/>
                      <a:pt x="469913" y="189646"/>
                    </a:cubicBezTo>
                    <a:lnTo>
                      <a:pt x="469913" y="134264"/>
                    </a:lnTo>
                    <a:cubicBezTo>
                      <a:pt x="469913" y="105733"/>
                      <a:pt x="493409" y="83913"/>
                      <a:pt x="520261" y="83913"/>
                    </a:cubicBezTo>
                    <a:close/>
                    <a:moveTo>
                      <a:pt x="369217" y="0"/>
                    </a:moveTo>
                    <a:cubicBezTo>
                      <a:pt x="397748" y="0"/>
                      <a:pt x="419565" y="23499"/>
                      <a:pt x="419565" y="50350"/>
                    </a:cubicBezTo>
                    <a:lnTo>
                      <a:pt x="419565" y="105732"/>
                    </a:lnTo>
                    <a:cubicBezTo>
                      <a:pt x="362504" y="124194"/>
                      <a:pt x="318869" y="105732"/>
                      <a:pt x="318869" y="105732"/>
                    </a:cubicBezTo>
                    <a:lnTo>
                      <a:pt x="318869" y="50350"/>
                    </a:lnTo>
                    <a:cubicBezTo>
                      <a:pt x="318869" y="21820"/>
                      <a:pt x="342365" y="0"/>
                      <a:pt x="369217" y="0"/>
                    </a:cubicBezTo>
                    <a:close/>
                  </a:path>
                </a:pathLst>
              </a:custGeom>
              <a:solidFill>
                <a:srgbClr val="FEF3F7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Circle">
                <a:extLst>
                  <a:ext uri="{FF2B5EF4-FFF2-40B4-BE49-F238E27FC236}">
                    <a16:creationId xmlns:a16="http://schemas.microsoft.com/office/drawing/2014/main" id="{F254F133-6DE6-4360-9E67-6341EF0EE6F0}"/>
                  </a:ext>
                </a:extLst>
              </p:cNvPr>
              <p:cNvSpPr/>
              <p:nvPr/>
            </p:nvSpPr>
            <p:spPr>
              <a:xfrm>
                <a:off x="8078810" y="2416991"/>
                <a:ext cx="70487" cy="70487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BC5D34C-C98F-4622-B2CA-00B4C21000D7}"/>
              </a:ext>
            </a:extLst>
          </p:cNvPr>
          <p:cNvCxnSpPr/>
          <p:nvPr/>
        </p:nvCxnSpPr>
        <p:spPr>
          <a:xfrm>
            <a:off x="5314806" y="4680668"/>
            <a:ext cx="1881738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31DDB23-957D-4EE8-A8AE-FD18D1772D9A}"/>
              </a:ext>
            </a:extLst>
          </p:cNvPr>
          <p:cNvGrpSpPr/>
          <p:nvPr/>
        </p:nvGrpSpPr>
        <p:grpSpPr>
          <a:xfrm>
            <a:off x="5615595" y="4870827"/>
            <a:ext cx="1280161" cy="972388"/>
            <a:chOff x="332934" y="2689322"/>
            <a:chExt cx="3011953" cy="118574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B1F7935-E6F4-482A-84A6-4F1E15060AC1}"/>
                </a:ext>
              </a:extLst>
            </p:cNvPr>
            <p:cNvSpPr txBox="1"/>
            <p:nvPr/>
          </p:nvSpPr>
          <p:spPr>
            <a:xfrm>
              <a:off x="332934" y="2689322"/>
              <a:ext cx="3011951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14504C-6CCF-4FE2-84D0-2F0A33DA9664}"/>
                </a:ext>
              </a:extLst>
            </p:cNvPr>
            <p:cNvSpPr txBox="1"/>
            <p:nvPr/>
          </p:nvSpPr>
          <p:spPr>
            <a:xfrm>
              <a:off x="332936" y="3086922"/>
              <a:ext cx="3011951" cy="788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B6D3126-89F6-41D3-956B-5097ABE36D73}"/>
              </a:ext>
            </a:extLst>
          </p:cNvPr>
          <p:cNvGrpSpPr/>
          <p:nvPr/>
        </p:nvGrpSpPr>
        <p:grpSpPr>
          <a:xfrm>
            <a:off x="7476850" y="2914514"/>
            <a:ext cx="924999" cy="3391663"/>
            <a:chOff x="9387855" y="2752644"/>
            <a:chExt cx="968474" cy="3552883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E6654307-FE7C-406F-97E2-0B4A36C6AE79}"/>
                </a:ext>
              </a:extLst>
            </p:cNvPr>
            <p:cNvGrpSpPr/>
            <p:nvPr/>
          </p:nvGrpSpPr>
          <p:grpSpPr>
            <a:xfrm>
              <a:off x="9454985" y="3960993"/>
              <a:ext cx="584036" cy="2344534"/>
              <a:chOff x="9454985" y="3960993"/>
              <a:chExt cx="584036" cy="2344534"/>
            </a:xfrm>
          </p:grpSpPr>
          <p:sp>
            <p:nvSpPr>
              <p:cNvPr id="25" name="Rectangle">
                <a:extLst>
                  <a:ext uri="{FF2B5EF4-FFF2-40B4-BE49-F238E27FC236}">
                    <a16:creationId xmlns:a16="http://schemas.microsoft.com/office/drawing/2014/main" id="{31A2EEAB-F3D2-48FC-9788-0A6CBB6A8E72}"/>
                  </a:ext>
                </a:extLst>
              </p:cNvPr>
              <p:cNvSpPr/>
              <p:nvPr/>
            </p:nvSpPr>
            <p:spPr>
              <a:xfrm>
                <a:off x="9454985" y="3960993"/>
                <a:ext cx="584036" cy="2344534"/>
              </a:xfrm>
              <a:prstGeom prst="rect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64008" bIns="28575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05</a:t>
                </a:r>
                <a:endParaRPr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Rectangle">
                <a:extLst>
                  <a:ext uri="{FF2B5EF4-FFF2-40B4-BE49-F238E27FC236}">
                    <a16:creationId xmlns:a16="http://schemas.microsoft.com/office/drawing/2014/main" id="{E9CBA5A6-EDE3-4E11-A6BF-36B54C046970}"/>
                  </a:ext>
                </a:extLst>
              </p:cNvPr>
              <p:cNvSpPr/>
              <p:nvPr/>
            </p:nvSpPr>
            <p:spPr>
              <a:xfrm>
                <a:off x="9454985" y="3960993"/>
                <a:ext cx="129228" cy="2344534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BDB1A7B-16C6-4AEC-95AB-41053ED01E92}"/>
                </a:ext>
              </a:extLst>
            </p:cNvPr>
            <p:cNvGrpSpPr/>
            <p:nvPr/>
          </p:nvGrpSpPr>
          <p:grpSpPr>
            <a:xfrm>
              <a:off x="9387855" y="2752644"/>
              <a:ext cx="968474" cy="1327508"/>
              <a:chOff x="9387855" y="2752644"/>
              <a:chExt cx="968474" cy="1327508"/>
            </a:xfrm>
          </p:grpSpPr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270F4C93-8C92-40E6-B795-3A01B10EFACC}"/>
                  </a:ext>
                </a:extLst>
              </p:cNvPr>
              <p:cNvSpPr/>
              <p:nvPr/>
            </p:nvSpPr>
            <p:spPr>
              <a:xfrm>
                <a:off x="9387855" y="2752644"/>
                <a:ext cx="968474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3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</a:path>
                </a:pathLst>
              </a:custGeom>
              <a:solidFill>
                <a:srgbClr val="744C2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4C1BACD7-AC37-45CB-8C9C-69AAD9FC64AC}"/>
                  </a:ext>
                </a:extLst>
              </p:cNvPr>
              <p:cNvSpPr/>
              <p:nvPr/>
            </p:nvSpPr>
            <p:spPr>
              <a:xfrm>
                <a:off x="9387855" y="2752644"/>
                <a:ext cx="968474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3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  <a:moveTo>
                      <a:pt x="20084" y="14629"/>
                    </a:moveTo>
                    <a:lnTo>
                      <a:pt x="17495" y="16454"/>
                    </a:lnTo>
                    <a:cubicBezTo>
                      <a:pt x="16792" y="16933"/>
                      <a:pt x="16237" y="17501"/>
                      <a:pt x="15793" y="18160"/>
                    </a:cubicBezTo>
                    <a:cubicBezTo>
                      <a:pt x="15312" y="18878"/>
                      <a:pt x="14610" y="19476"/>
                      <a:pt x="13833" y="19955"/>
                    </a:cubicBezTo>
                    <a:lnTo>
                      <a:pt x="13833" y="18728"/>
                    </a:lnTo>
                    <a:cubicBezTo>
                      <a:pt x="13833" y="18578"/>
                      <a:pt x="13685" y="18459"/>
                      <a:pt x="13500" y="18459"/>
                    </a:cubicBezTo>
                    <a:cubicBezTo>
                      <a:pt x="13315" y="18459"/>
                      <a:pt x="13167" y="18578"/>
                      <a:pt x="13167" y="18728"/>
                    </a:cubicBezTo>
                    <a:lnTo>
                      <a:pt x="13167" y="20493"/>
                    </a:lnTo>
                    <a:lnTo>
                      <a:pt x="13167" y="21062"/>
                    </a:lnTo>
                    <a:lnTo>
                      <a:pt x="3033" y="21062"/>
                    </a:lnTo>
                    <a:lnTo>
                      <a:pt x="3033" y="19655"/>
                    </a:lnTo>
                    <a:lnTo>
                      <a:pt x="3033" y="18728"/>
                    </a:lnTo>
                    <a:cubicBezTo>
                      <a:pt x="3033" y="18578"/>
                      <a:pt x="2885" y="18459"/>
                      <a:pt x="2700" y="18459"/>
                    </a:cubicBezTo>
                    <a:cubicBezTo>
                      <a:pt x="2515" y="18459"/>
                      <a:pt x="2367" y="18578"/>
                      <a:pt x="2367" y="18728"/>
                    </a:cubicBezTo>
                    <a:lnTo>
                      <a:pt x="2367" y="19296"/>
                    </a:lnTo>
                    <a:cubicBezTo>
                      <a:pt x="1442" y="19027"/>
                      <a:pt x="666" y="17741"/>
                      <a:pt x="666" y="16365"/>
                    </a:cubicBezTo>
                    <a:lnTo>
                      <a:pt x="666" y="4966"/>
                    </a:lnTo>
                    <a:cubicBezTo>
                      <a:pt x="666" y="4338"/>
                      <a:pt x="1294" y="3859"/>
                      <a:pt x="2034" y="3859"/>
                    </a:cubicBezTo>
                    <a:cubicBezTo>
                      <a:pt x="2774" y="3859"/>
                      <a:pt x="3403" y="4368"/>
                      <a:pt x="3403" y="4966"/>
                    </a:cubicBezTo>
                    <a:lnTo>
                      <a:pt x="3403" y="12116"/>
                    </a:lnTo>
                    <a:cubicBezTo>
                      <a:pt x="3403" y="12266"/>
                      <a:pt x="3551" y="12386"/>
                      <a:pt x="3736" y="12386"/>
                    </a:cubicBezTo>
                    <a:cubicBezTo>
                      <a:pt x="3921" y="12386"/>
                      <a:pt x="4068" y="12266"/>
                      <a:pt x="4068" y="12116"/>
                    </a:cubicBezTo>
                    <a:lnTo>
                      <a:pt x="4068" y="4966"/>
                    </a:lnTo>
                    <a:lnTo>
                      <a:pt x="4068" y="3530"/>
                    </a:lnTo>
                    <a:cubicBezTo>
                      <a:pt x="4068" y="2902"/>
                      <a:pt x="4697" y="2423"/>
                      <a:pt x="5437" y="2423"/>
                    </a:cubicBezTo>
                    <a:cubicBezTo>
                      <a:pt x="6177" y="2423"/>
                      <a:pt x="6805" y="2932"/>
                      <a:pt x="6805" y="3530"/>
                    </a:cubicBezTo>
                    <a:lnTo>
                      <a:pt x="6805" y="10950"/>
                    </a:lnTo>
                    <a:cubicBezTo>
                      <a:pt x="6805" y="11099"/>
                      <a:pt x="6953" y="11219"/>
                      <a:pt x="7138" y="11219"/>
                    </a:cubicBezTo>
                    <a:cubicBezTo>
                      <a:pt x="7323" y="11219"/>
                      <a:pt x="7471" y="11099"/>
                      <a:pt x="7471" y="10950"/>
                    </a:cubicBezTo>
                    <a:lnTo>
                      <a:pt x="7471" y="3530"/>
                    </a:lnTo>
                    <a:lnTo>
                      <a:pt x="7471" y="1616"/>
                    </a:lnTo>
                    <a:cubicBezTo>
                      <a:pt x="7471" y="987"/>
                      <a:pt x="8100" y="509"/>
                      <a:pt x="8840" y="509"/>
                    </a:cubicBezTo>
                    <a:cubicBezTo>
                      <a:pt x="9579" y="509"/>
                      <a:pt x="10208" y="1017"/>
                      <a:pt x="10208" y="1616"/>
                    </a:cubicBezTo>
                    <a:lnTo>
                      <a:pt x="10208" y="3171"/>
                    </a:lnTo>
                    <a:lnTo>
                      <a:pt x="10208" y="9843"/>
                    </a:lnTo>
                    <a:cubicBezTo>
                      <a:pt x="10208" y="9992"/>
                      <a:pt x="10356" y="10112"/>
                      <a:pt x="10541" y="10112"/>
                    </a:cubicBezTo>
                    <a:cubicBezTo>
                      <a:pt x="10726" y="10112"/>
                      <a:pt x="10874" y="9992"/>
                      <a:pt x="10874" y="9843"/>
                    </a:cubicBezTo>
                    <a:lnTo>
                      <a:pt x="10874" y="3171"/>
                    </a:lnTo>
                    <a:cubicBezTo>
                      <a:pt x="10874" y="2543"/>
                      <a:pt x="11503" y="2064"/>
                      <a:pt x="12243" y="2064"/>
                    </a:cubicBezTo>
                    <a:cubicBezTo>
                      <a:pt x="12982" y="2064"/>
                      <a:pt x="13611" y="2573"/>
                      <a:pt x="13611" y="3171"/>
                    </a:cubicBezTo>
                    <a:lnTo>
                      <a:pt x="13611" y="15078"/>
                    </a:lnTo>
                    <a:cubicBezTo>
                      <a:pt x="13611" y="15198"/>
                      <a:pt x="13685" y="15288"/>
                      <a:pt x="13796" y="15317"/>
                    </a:cubicBezTo>
                    <a:cubicBezTo>
                      <a:pt x="13907" y="15377"/>
                      <a:pt x="14055" y="15347"/>
                      <a:pt x="14166" y="15288"/>
                    </a:cubicBezTo>
                    <a:lnTo>
                      <a:pt x="18160" y="12775"/>
                    </a:lnTo>
                    <a:cubicBezTo>
                      <a:pt x="18456" y="12595"/>
                      <a:pt x="18826" y="12505"/>
                      <a:pt x="19233" y="12535"/>
                    </a:cubicBezTo>
                    <a:cubicBezTo>
                      <a:pt x="19603" y="12565"/>
                      <a:pt x="19973" y="12745"/>
                      <a:pt x="20195" y="12984"/>
                    </a:cubicBezTo>
                    <a:cubicBezTo>
                      <a:pt x="20823" y="13493"/>
                      <a:pt x="20712" y="14240"/>
                      <a:pt x="20084" y="14629"/>
                    </a:cubicBezTo>
                    <a:close/>
                  </a:path>
                </a:pathLst>
              </a:custGeom>
              <a:solidFill>
                <a:srgbClr val="3C241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Rectangle">
                <a:extLst>
                  <a:ext uri="{FF2B5EF4-FFF2-40B4-BE49-F238E27FC236}">
                    <a16:creationId xmlns:a16="http://schemas.microsoft.com/office/drawing/2014/main" id="{A48D14AD-007F-40C6-BB23-7998F3214E32}"/>
                  </a:ext>
                </a:extLst>
              </p:cNvPr>
              <p:cNvSpPr/>
              <p:nvPr/>
            </p:nvSpPr>
            <p:spPr>
              <a:xfrm>
                <a:off x="9404638" y="3910646"/>
                <a:ext cx="694802" cy="169506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A5D8E2C1-9F57-41B6-92FC-DFFB8F36BE6B}"/>
                  </a:ext>
                </a:extLst>
              </p:cNvPr>
              <p:cNvSpPr/>
              <p:nvPr/>
            </p:nvSpPr>
            <p:spPr>
              <a:xfrm>
                <a:off x="9438203" y="2786208"/>
                <a:ext cx="884022" cy="798432"/>
              </a:xfrm>
              <a:custGeom>
                <a:avLst/>
                <a:gdLst>
                  <a:gd name="connsiteX0" fmla="*/ 838504 w 884022"/>
                  <a:gd name="connsiteY0" fmla="*/ 671724 h 798432"/>
                  <a:gd name="connsiteX1" fmla="*/ 872700 w 884022"/>
                  <a:gd name="connsiteY1" fmla="*/ 691024 h 798432"/>
                  <a:gd name="connsiteX2" fmla="*/ 864304 w 884022"/>
                  <a:gd name="connsiteY2" fmla="*/ 763189 h 798432"/>
                  <a:gd name="connsiteX3" fmla="*/ 818990 w 884022"/>
                  <a:gd name="connsiteY3" fmla="*/ 798432 h 798432"/>
                  <a:gd name="connsiteX4" fmla="*/ 755217 w 884022"/>
                  <a:gd name="connsiteY4" fmla="*/ 717876 h 798432"/>
                  <a:gd name="connsiteX5" fmla="*/ 800531 w 884022"/>
                  <a:gd name="connsiteY5" fmla="*/ 682632 h 798432"/>
                  <a:gd name="connsiteX6" fmla="*/ 838504 w 884022"/>
                  <a:gd name="connsiteY6" fmla="*/ 671724 h 798432"/>
                  <a:gd name="connsiteX7" fmla="*/ 50348 w 884022"/>
                  <a:gd name="connsiteY7" fmla="*/ 184609 h 798432"/>
                  <a:gd name="connsiteX8" fmla="*/ 100696 w 884022"/>
                  <a:gd name="connsiteY8" fmla="*/ 234960 h 798432"/>
                  <a:gd name="connsiteX9" fmla="*/ 100696 w 884022"/>
                  <a:gd name="connsiteY9" fmla="*/ 290342 h 798432"/>
                  <a:gd name="connsiteX10" fmla="*/ 0 w 884022"/>
                  <a:gd name="connsiteY10" fmla="*/ 290342 h 798432"/>
                  <a:gd name="connsiteX11" fmla="*/ 0 w 884022"/>
                  <a:gd name="connsiteY11" fmla="*/ 234960 h 798432"/>
                  <a:gd name="connsiteX12" fmla="*/ 50348 w 884022"/>
                  <a:gd name="connsiteY12" fmla="*/ 184609 h 798432"/>
                  <a:gd name="connsiteX13" fmla="*/ 201391 w 884022"/>
                  <a:gd name="connsiteY13" fmla="*/ 117478 h 798432"/>
                  <a:gd name="connsiteX14" fmla="*/ 251739 w 884022"/>
                  <a:gd name="connsiteY14" fmla="*/ 167828 h 798432"/>
                  <a:gd name="connsiteX15" fmla="*/ 251739 w 884022"/>
                  <a:gd name="connsiteY15" fmla="*/ 223210 h 798432"/>
                  <a:gd name="connsiteX16" fmla="*/ 151043 w 884022"/>
                  <a:gd name="connsiteY16" fmla="*/ 223210 h 798432"/>
                  <a:gd name="connsiteX17" fmla="*/ 151043 w 884022"/>
                  <a:gd name="connsiteY17" fmla="*/ 167828 h 798432"/>
                  <a:gd name="connsiteX18" fmla="*/ 201391 w 884022"/>
                  <a:gd name="connsiteY18" fmla="*/ 117478 h 798432"/>
                  <a:gd name="connsiteX19" fmla="*/ 520261 w 884022"/>
                  <a:gd name="connsiteY19" fmla="*/ 83913 h 798432"/>
                  <a:gd name="connsiteX20" fmla="*/ 570609 w 884022"/>
                  <a:gd name="connsiteY20" fmla="*/ 134263 h 798432"/>
                  <a:gd name="connsiteX21" fmla="*/ 570609 w 884022"/>
                  <a:gd name="connsiteY21" fmla="*/ 189645 h 798432"/>
                  <a:gd name="connsiteX22" fmla="*/ 469913 w 884022"/>
                  <a:gd name="connsiteY22" fmla="*/ 189645 h 798432"/>
                  <a:gd name="connsiteX23" fmla="*/ 469913 w 884022"/>
                  <a:gd name="connsiteY23" fmla="*/ 134263 h 798432"/>
                  <a:gd name="connsiteX24" fmla="*/ 520261 w 884022"/>
                  <a:gd name="connsiteY24" fmla="*/ 83913 h 798432"/>
                  <a:gd name="connsiteX25" fmla="*/ 352435 w 884022"/>
                  <a:gd name="connsiteY25" fmla="*/ 0 h 798432"/>
                  <a:gd name="connsiteX26" fmla="*/ 402783 w 884022"/>
                  <a:gd name="connsiteY26" fmla="*/ 50350 h 798432"/>
                  <a:gd name="connsiteX27" fmla="*/ 402783 w 884022"/>
                  <a:gd name="connsiteY27" fmla="*/ 105732 h 798432"/>
                  <a:gd name="connsiteX28" fmla="*/ 302087 w 884022"/>
                  <a:gd name="connsiteY28" fmla="*/ 105732 h 798432"/>
                  <a:gd name="connsiteX29" fmla="*/ 302087 w 884022"/>
                  <a:gd name="connsiteY29" fmla="*/ 50350 h 798432"/>
                  <a:gd name="connsiteX30" fmla="*/ 352435 w 884022"/>
                  <a:gd name="connsiteY30" fmla="*/ 0 h 79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2">
                    <a:moveTo>
                      <a:pt x="838504" y="671724"/>
                    </a:moveTo>
                    <a:cubicBezTo>
                      <a:pt x="851720" y="673402"/>
                      <a:pt x="864307" y="680115"/>
                      <a:pt x="872700" y="691024"/>
                    </a:cubicBezTo>
                    <a:cubicBezTo>
                      <a:pt x="891159" y="712841"/>
                      <a:pt x="886124" y="746406"/>
                      <a:pt x="864304" y="763189"/>
                    </a:cubicBezTo>
                    <a:lnTo>
                      <a:pt x="818990" y="798432"/>
                    </a:lnTo>
                    <a:cubicBezTo>
                      <a:pt x="768641" y="764867"/>
                      <a:pt x="755217" y="717876"/>
                      <a:pt x="755217" y="717876"/>
                    </a:cubicBezTo>
                    <a:lnTo>
                      <a:pt x="800531" y="682632"/>
                    </a:lnTo>
                    <a:cubicBezTo>
                      <a:pt x="811441" y="673402"/>
                      <a:pt x="825287" y="670045"/>
                      <a:pt x="838504" y="671724"/>
                    </a:cubicBezTo>
                    <a:close/>
                    <a:moveTo>
                      <a:pt x="50348" y="184609"/>
                    </a:moveTo>
                    <a:cubicBezTo>
                      <a:pt x="78879" y="184609"/>
                      <a:pt x="100696" y="208109"/>
                      <a:pt x="100696" y="234960"/>
                    </a:cubicBezTo>
                    <a:lnTo>
                      <a:pt x="100696" y="290342"/>
                    </a:lnTo>
                    <a:cubicBezTo>
                      <a:pt x="45313" y="308805"/>
                      <a:pt x="1678" y="290342"/>
                      <a:pt x="0" y="290342"/>
                    </a:cubicBezTo>
                    <a:lnTo>
                      <a:pt x="0" y="234960"/>
                    </a:lnTo>
                    <a:cubicBezTo>
                      <a:pt x="0" y="206430"/>
                      <a:pt x="23496" y="184609"/>
                      <a:pt x="50348" y="184609"/>
                    </a:cubicBezTo>
                    <a:close/>
                    <a:moveTo>
                      <a:pt x="201391" y="117478"/>
                    </a:moveTo>
                    <a:cubicBezTo>
                      <a:pt x="229922" y="117478"/>
                      <a:pt x="251739" y="140977"/>
                      <a:pt x="251739" y="167828"/>
                    </a:cubicBezTo>
                    <a:lnTo>
                      <a:pt x="251739" y="223210"/>
                    </a:lnTo>
                    <a:cubicBezTo>
                      <a:pt x="196356" y="241673"/>
                      <a:pt x="151043" y="223210"/>
                      <a:pt x="151043" y="223210"/>
                    </a:cubicBezTo>
                    <a:lnTo>
                      <a:pt x="151043" y="167828"/>
                    </a:lnTo>
                    <a:cubicBezTo>
                      <a:pt x="151043" y="139298"/>
                      <a:pt x="174539" y="117478"/>
                      <a:pt x="201391" y="117478"/>
                    </a:cubicBezTo>
                    <a:close/>
                    <a:moveTo>
                      <a:pt x="520261" y="83913"/>
                    </a:moveTo>
                    <a:cubicBezTo>
                      <a:pt x="548792" y="83913"/>
                      <a:pt x="570609" y="107412"/>
                      <a:pt x="570609" y="134263"/>
                    </a:cubicBezTo>
                    <a:lnTo>
                      <a:pt x="570609" y="189645"/>
                    </a:lnTo>
                    <a:cubicBezTo>
                      <a:pt x="515226" y="208108"/>
                      <a:pt x="469913" y="189645"/>
                      <a:pt x="469913" y="189645"/>
                    </a:cubicBezTo>
                    <a:lnTo>
                      <a:pt x="469913" y="134263"/>
                    </a:lnTo>
                    <a:cubicBezTo>
                      <a:pt x="469913" y="105733"/>
                      <a:pt x="493409" y="83913"/>
                      <a:pt x="520261" y="83913"/>
                    </a:cubicBezTo>
                    <a:close/>
                    <a:moveTo>
                      <a:pt x="352435" y="0"/>
                    </a:moveTo>
                    <a:cubicBezTo>
                      <a:pt x="380966" y="0"/>
                      <a:pt x="402783" y="23499"/>
                      <a:pt x="402783" y="50350"/>
                    </a:cubicBezTo>
                    <a:lnTo>
                      <a:pt x="402783" y="105732"/>
                    </a:lnTo>
                    <a:cubicBezTo>
                      <a:pt x="347400" y="124194"/>
                      <a:pt x="303765" y="105732"/>
                      <a:pt x="302087" y="105732"/>
                    </a:cubicBezTo>
                    <a:lnTo>
                      <a:pt x="302087" y="50350"/>
                    </a:lnTo>
                    <a:cubicBezTo>
                      <a:pt x="302087" y="21820"/>
                      <a:pt x="325583" y="0"/>
                      <a:pt x="352435" y="0"/>
                    </a:cubicBezTo>
                    <a:close/>
                  </a:path>
                </a:pathLst>
              </a:custGeom>
              <a:solidFill>
                <a:srgbClr val="895D3A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Circle">
                <a:extLst>
                  <a:ext uri="{FF2B5EF4-FFF2-40B4-BE49-F238E27FC236}">
                    <a16:creationId xmlns:a16="http://schemas.microsoft.com/office/drawing/2014/main" id="{4B56E71B-17DC-416C-911F-AA01C777FB54}"/>
                  </a:ext>
                </a:extLst>
              </p:cNvPr>
              <p:cNvSpPr/>
              <p:nvPr/>
            </p:nvSpPr>
            <p:spPr>
              <a:xfrm>
                <a:off x="9975247" y="3960993"/>
                <a:ext cx="70487" cy="70487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E839681-0AFC-4BB9-811B-4A33DAD80656}"/>
              </a:ext>
            </a:extLst>
          </p:cNvPr>
          <p:cNvCxnSpPr/>
          <p:nvPr/>
        </p:nvCxnSpPr>
        <p:spPr>
          <a:xfrm>
            <a:off x="6998480" y="2658868"/>
            <a:ext cx="1881738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4EEF678-15CE-493E-8929-616539228FE2}"/>
              </a:ext>
            </a:extLst>
          </p:cNvPr>
          <p:cNvGrpSpPr/>
          <p:nvPr/>
        </p:nvGrpSpPr>
        <p:grpSpPr>
          <a:xfrm>
            <a:off x="7299269" y="1589920"/>
            <a:ext cx="1280161" cy="972388"/>
            <a:chOff x="332934" y="2689322"/>
            <a:chExt cx="3011953" cy="118574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126A86A-4D7A-4026-9A39-18AF312BFB46}"/>
                </a:ext>
              </a:extLst>
            </p:cNvPr>
            <p:cNvSpPr txBox="1"/>
            <p:nvPr/>
          </p:nvSpPr>
          <p:spPr>
            <a:xfrm>
              <a:off x="332934" y="2689322"/>
              <a:ext cx="3011951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9A89424-D961-4079-9DE7-0D76780817D5}"/>
                </a:ext>
              </a:extLst>
            </p:cNvPr>
            <p:cNvSpPr txBox="1"/>
            <p:nvPr/>
          </p:nvSpPr>
          <p:spPr>
            <a:xfrm>
              <a:off x="332936" y="3086922"/>
              <a:ext cx="3011951" cy="788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386E922-9C72-456E-9E8D-3F121D3477C8}"/>
              </a:ext>
            </a:extLst>
          </p:cNvPr>
          <p:cNvGrpSpPr/>
          <p:nvPr/>
        </p:nvGrpSpPr>
        <p:grpSpPr>
          <a:xfrm>
            <a:off x="4109501" y="2914514"/>
            <a:ext cx="924999" cy="3391663"/>
            <a:chOff x="5611762" y="2752644"/>
            <a:chExt cx="969185" cy="3552883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084D2F0-91CD-414E-B1F1-1706D238DDAE}"/>
                </a:ext>
              </a:extLst>
            </p:cNvPr>
            <p:cNvGrpSpPr/>
            <p:nvPr/>
          </p:nvGrpSpPr>
          <p:grpSpPr>
            <a:xfrm>
              <a:off x="5678893" y="3960993"/>
              <a:ext cx="584036" cy="2344534"/>
              <a:chOff x="5678893" y="3960993"/>
              <a:chExt cx="584036" cy="2344534"/>
            </a:xfrm>
          </p:grpSpPr>
          <p:sp>
            <p:nvSpPr>
              <p:cNvPr id="3" name="Rectangle">
                <a:extLst>
                  <a:ext uri="{FF2B5EF4-FFF2-40B4-BE49-F238E27FC236}">
                    <a16:creationId xmlns:a16="http://schemas.microsoft.com/office/drawing/2014/main" id="{209AD4E2-7BB6-436C-BCA7-68616B51AE19}"/>
                  </a:ext>
                </a:extLst>
              </p:cNvPr>
              <p:cNvSpPr/>
              <p:nvPr/>
            </p:nvSpPr>
            <p:spPr>
              <a:xfrm>
                <a:off x="5678893" y="3960993"/>
                <a:ext cx="584036" cy="2344534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64008" bIns="28575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  <a:endParaRPr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" name="Rectangle">
                <a:extLst>
                  <a:ext uri="{FF2B5EF4-FFF2-40B4-BE49-F238E27FC236}">
                    <a16:creationId xmlns:a16="http://schemas.microsoft.com/office/drawing/2014/main" id="{43D91042-A3EA-4842-95F3-55CEFFF5F7B6}"/>
                  </a:ext>
                </a:extLst>
              </p:cNvPr>
              <p:cNvSpPr/>
              <p:nvPr/>
            </p:nvSpPr>
            <p:spPr>
              <a:xfrm>
                <a:off x="5678893" y="3960993"/>
                <a:ext cx="129228" cy="2344534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074C9-4320-43CF-BDEA-D3F3A4859B57}"/>
                </a:ext>
              </a:extLst>
            </p:cNvPr>
            <p:cNvGrpSpPr/>
            <p:nvPr/>
          </p:nvGrpSpPr>
          <p:grpSpPr>
            <a:xfrm>
              <a:off x="5611762" y="2752644"/>
              <a:ext cx="969185" cy="1327508"/>
              <a:chOff x="5611762" y="2752644"/>
              <a:chExt cx="969185" cy="1327508"/>
            </a:xfrm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A250B6DB-F41A-4C5B-A91D-83357BE6FBF5}"/>
                  </a:ext>
                </a:extLst>
              </p:cNvPr>
              <p:cNvSpPr/>
              <p:nvPr/>
            </p:nvSpPr>
            <p:spPr>
              <a:xfrm>
                <a:off x="5611762" y="2752644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480"/>
                      <a:pt x="21600" y="13403"/>
                      <a:pt x="20862" y="12655"/>
                    </a:cubicBezTo>
                    <a:close/>
                  </a:path>
                </a:pathLst>
              </a:custGeom>
              <a:solidFill>
                <a:srgbClr val="FEDFBA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8554737-0054-4F58-B660-DF102452B20C}"/>
                  </a:ext>
                </a:extLst>
              </p:cNvPr>
              <p:cNvSpPr/>
              <p:nvPr/>
            </p:nvSpPr>
            <p:spPr>
              <a:xfrm>
                <a:off x="5611762" y="2752644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480"/>
                      <a:pt x="21600" y="13403"/>
                      <a:pt x="20862" y="12655"/>
                    </a:cubicBezTo>
                    <a:close/>
                    <a:moveTo>
                      <a:pt x="20049" y="14629"/>
                    </a:moveTo>
                    <a:lnTo>
                      <a:pt x="17465" y="16454"/>
                    </a:lnTo>
                    <a:cubicBezTo>
                      <a:pt x="16763" y="16933"/>
                      <a:pt x="16209" y="17501"/>
                      <a:pt x="15766" y="18160"/>
                    </a:cubicBezTo>
                    <a:cubicBezTo>
                      <a:pt x="15286" y="18878"/>
                      <a:pt x="14585" y="19476"/>
                      <a:pt x="13809" y="19955"/>
                    </a:cubicBezTo>
                    <a:lnTo>
                      <a:pt x="13809" y="18728"/>
                    </a:lnTo>
                    <a:cubicBezTo>
                      <a:pt x="13809" y="18578"/>
                      <a:pt x="13662" y="18459"/>
                      <a:pt x="13477" y="18459"/>
                    </a:cubicBezTo>
                    <a:cubicBezTo>
                      <a:pt x="13292" y="18459"/>
                      <a:pt x="13145" y="18578"/>
                      <a:pt x="13145" y="18728"/>
                    </a:cubicBezTo>
                    <a:lnTo>
                      <a:pt x="13145" y="20493"/>
                    </a:lnTo>
                    <a:lnTo>
                      <a:pt x="13145" y="21062"/>
                    </a:lnTo>
                    <a:lnTo>
                      <a:pt x="3028" y="21062"/>
                    </a:lnTo>
                    <a:lnTo>
                      <a:pt x="3028" y="19655"/>
                    </a:lnTo>
                    <a:lnTo>
                      <a:pt x="3028" y="18728"/>
                    </a:lnTo>
                    <a:cubicBezTo>
                      <a:pt x="3028" y="18578"/>
                      <a:pt x="2880" y="18459"/>
                      <a:pt x="2695" y="18459"/>
                    </a:cubicBezTo>
                    <a:cubicBezTo>
                      <a:pt x="2511" y="18459"/>
                      <a:pt x="2363" y="18578"/>
                      <a:pt x="2363" y="18728"/>
                    </a:cubicBezTo>
                    <a:lnTo>
                      <a:pt x="2363" y="19296"/>
                    </a:lnTo>
                    <a:cubicBezTo>
                      <a:pt x="1440" y="19027"/>
                      <a:pt x="665" y="17741"/>
                      <a:pt x="665" y="16365"/>
                    </a:cubicBezTo>
                    <a:lnTo>
                      <a:pt x="665" y="4966"/>
                    </a:lnTo>
                    <a:cubicBezTo>
                      <a:pt x="665" y="4338"/>
                      <a:pt x="1292" y="3859"/>
                      <a:pt x="2031" y="3859"/>
                    </a:cubicBezTo>
                    <a:cubicBezTo>
                      <a:pt x="2769" y="3859"/>
                      <a:pt x="3397" y="4368"/>
                      <a:pt x="3397" y="4966"/>
                    </a:cubicBezTo>
                    <a:lnTo>
                      <a:pt x="3397" y="12116"/>
                    </a:lnTo>
                    <a:cubicBezTo>
                      <a:pt x="3397" y="12266"/>
                      <a:pt x="3545" y="12386"/>
                      <a:pt x="3729" y="12386"/>
                    </a:cubicBezTo>
                    <a:cubicBezTo>
                      <a:pt x="3914" y="12386"/>
                      <a:pt x="4062" y="12266"/>
                      <a:pt x="4062" y="12116"/>
                    </a:cubicBezTo>
                    <a:lnTo>
                      <a:pt x="4062" y="4966"/>
                    </a:lnTo>
                    <a:lnTo>
                      <a:pt x="4062" y="3530"/>
                    </a:lnTo>
                    <a:cubicBezTo>
                      <a:pt x="4062" y="2902"/>
                      <a:pt x="4689" y="2423"/>
                      <a:pt x="5428" y="2423"/>
                    </a:cubicBezTo>
                    <a:cubicBezTo>
                      <a:pt x="6166" y="2423"/>
                      <a:pt x="6794" y="2932"/>
                      <a:pt x="6794" y="3530"/>
                    </a:cubicBezTo>
                    <a:lnTo>
                      <a:pt x="6794" y="10950"/>
                    </a:lnTo>
                    <a:cubicBezTo>
                      <a:pt x="6794" y="11099"/>
                      <a:pt x="6942" y="11219"/>
                      <a:pt x="7126" y="11219"/>
                    </a:cubicBezTo>
                    <a:cubicBezTo>
                      <a:pt x="7311" y="11219"/>
                      <a:pt x="7458" y="11099"/>
                      <a:pt x="7458" y="10950"/>
                    </a:cubicBezTo>
                    <a:lnTo>
                      <a:pt x="7458" y="3530"/>
                    </a:lnTo>
                    <a:lnTo>
                      <a:pt x="7458" y="1616"/>
                    </a:lnTo>
                    <a:cubicBezTo>
                      <a:pt x="7458" y="987"/>
                      <a:pt x="8086" y="509"/>
                      <a:pt x="8825" y="509"/>
                    </a:cubicBezTo>
                    <a:cubicBezTo>
                      <a:pt x="9563" y="509"/>
                      <a:pt x="10191" y="1017"/>
                      <a:pt x="10191" y="1616"/>
                    </a:cubicBezTo>
                    <a:lnTo>
                      <a:pt x="10191" y="3171"/>
                    </a:lnTo>
                    <a:lnTo>
                      <a:pt x="10191" y="9843"/>
                    </a:lnTo>
                    <a:cubicBezTo>
                      <a:pt x="10191" y="9992"/>
                      <a:pt x="10338" y="10112"/>
                      <a:pt x="10523" y="10112"/>
                    </a:cubicBezTo>
                    <a:cubicBezTo>
                      <a:pt x="10708" y="10112"/>
                      <a:pt x="10855" y="9992"/>
                      <a:pt x="10855" y="9843"/>
                    </a:cubicBezTo>
                    <a:lnTo>
                      <a:pt x="10855" y="3171"/>
                    </a:lnTo>
                    <a:cubicBezTo>
                      <a:pt x="10855" y="2543"/>
                      <a:pt x="11483" y="2064"/>
                      <a:pt x="12222" y="2064"/>
                    </a:cubicBezTo>
                    <a:cubicBezTo>
                      <a:pt x="12960" y="2064"/>
                      <a:pt x="13588" y="2573"/>
                      <a:pt x="13588" y="3171"/>
                    </a:cubicBezTo>
                    <a:lnTo>
                      <a:pt x="13588" y="15078"/>
                    </a:lnTo>
                    <a:cubicBezTo>
                      <a:pt x="13588" y="15198"/>
                      <a:pt x="13662" y="15288"/>
                      <a:pt x="13772" y="15317"/>
                    </a:cubicBezTo>
                    <a:cubicBezTo>
                      <a:pt x="13883" y="15377"/>
                      <a:pt x="14031" y="15347"/>
                      <a:pt x="14142" y="15288"/>
                    </a:cubicBezTo>
                    <a:lnTo>
                      <a:pt x="18129" y="12775"/>
                    </a:lnTo>
                    <a:cubicBezTo>
                      <a:pt x="18425" y="12595"/>
                      <a:pt x="18794" y="12505"/>
                      <a:pt x="19200" y="12535"/>
                    </a:cubicBezTo>
                    <a:cubicBezTo>
                      <a:pt x="19569" y="12565"/>
                      <a:pt x="19938" y="12745"/>
                      <a:pt x="20160" y="12984"/>
                    </a:cubicBezTo>
                    <a:cubicBezTo>
                      <a:pt x="20825" y="13493"/>
                      <a:pt x="20677" y="14240"/>
                      <a:pt x="20049" y="14629"/>
                    </a:cubicBezTo>
                    <a:close/>
                  </a:path>
                </a:pathLst>
              </a:custGeom>
              <a:solidFill>
                <a:srgbClr val="FBC79A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87FE3ECD-BC6C-425C-9814-E03B144A2995}"/>
                  </a:ext>
                </a:extLst>
              </p:cNvPr>
              <p:cNvSpPr/>
              <p:nvPr/>
            </p:nvSpPr>
            <p:spPr>
              <a:xfrm>
                <a:off x="5628546" y="3910646"/>
                <a:ext cx="694802" cy="16950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DA0EE74-7875-422F-AA2B-93DA19F75F59}"/>
                  </a:ext>
                </a:extLst>
              </p:cNvPr>
              <p:cNvSpPr/>
              <p:nvPr/>
            </p:nvSpPr>
            <p:spPr>
              <a:xfrm>
                <a:off x="5645328" y="2786208"/>
                <a:ext cx="884022" cy="798432"/>
              </a:xfrm>
              <a:custGeom>
                <a:avLst/>
                <a:gdLst>
                  <a:gd name="connsiteX0" fmla="*/ 838504 w 884022"/>
                  <a:gd name="connsiteY0" fmla="*/ 671724 h 798432"/>
                  <a:gd name="connsiteX1" fmla="*/ 872700 w 884022"/>
                  <a:gd name="connsiteY1" fmla="*/ 691024 h 798432"/>
                  <a:gd name="connsiteX2" fmla="*/ 864305 w 884022"/>
                  <a:gd name="connsiteY2" fmla="*/ 763189 h 798432"/>
                  <a:gd name="connsiteX3" fmla="*/ 818991 w 884022"/>
                  <a:gd name="connsiteY3" fmla="*/ 798432 h 798432"/>
                  <a:gd name="connsiteX4" fmla="*/ 755219 w 884022"/>
                  <a:gd name="connsiteY4" fmla="*/ 717876 h 798432"/>
                  <a:gd name="connsiteX5" fmla="*/ 800533 w 884022"/>
                  <a:gd name="connsiteY5" fmla="*/ 682632 h 798432"/>
                  <a:gd name="connsiteX6" fmla="*/ 838504 w 884022"/>
                  <a:gd name="connsiteY6" fmla="*/ 671724 h 798432"/>
                  <a:gd name="connsiteX7" fmla="*/ 50348 w 884022"/>
                  <a:gd name="connsiteY7" fmla="*/ 184609 h 798432"/>
                  <a:gd name="connsiteX8" fmla="*/ 100696 w 884022"/>
                  <a:gd name="connsiteY8" fmla="*/ 234960 h 798432"/>
                  <a:gd name="connsiteX9" fmla="*/ 100696 w 884022"/>
                  <a:gd name="connsiteY9" fmla="*/ 290342 h 798432"/>
                  <a:gd name="connsiteX10" fmla="*/ 0 w 884022"/>
                  <a:gd name="connsiteY10" fmla="*/ 290342 h 798432"/>
                  <a:gd name="connsiteX11" fmla="*/ 0 w 884022"/>
                  <a:gd name="connsiteY11" fmla="*/ 234960 h 798432"/>
                  <a:gd name="connsiteX12" fmla="*/ 50348 w 884022"/>
                  <a:gd name="connsiteY12" fmla="*/ 184609 h 798432"/>
                  <a:gd name="connsiteX13" fmla="*/ 218175 w 884022"/>
                  <a:gd name="connsiteY13" fmla="*/ 117478 h 798432"/>
                  <a:gd name="connsiteX14" fmla="*/ 268523 w 884022"/>
                  <a:gd name="connsiteY14" fmla="*/ 167828 h 798432"/>
                  <a:gd name="connsiteX15" fmla="*/ 268523 w 884022"/>
                  <a:gd name="connsiteY15" fmla="*/ 223210 h 798432"/>
                  <a:gd name="connsiteX16" fmla="*/ 167827 w 884022"/>
                  <a:gd name="connsiteY16" fmla="*/ 223210 h 798432"/>
                  <a:gd name="connsiteX17" fmla="*/ 167827 w 884022"/>
                  <a:gd name="connsiteY17" fmla="*/ 167828 h 798432"/>
                  <a:gd name="connsiteX18" fmla="*/ 218175 w 884022"/>
                  <a:gd name="connsiteY18" fmla="*/ 117478 h 798432"/>
                  <a:gd name="connsiteX19" fmla="*/ 520262 w 884022"/>
                  <a:gd name="connsiteY19" fmla="*/ 83913 h 798432"/>
                  <a:gd name="connsiteX20" fmla="*/ 570610 w 884022"/>
                  <a:gd name="connsiteY20" fmla="*/ 134263 h 798432"/>
                  <a:gd name="connsiteX21" fmla="*/ 570610 w 884022"/>
                  <a:gd name="connsiteY21" fmla="*/ 189645 h 798432"/>
                  <a:gd name="connsiteX22" fmla="*/ 469914 w 884022"/>
                  <a:gd name="connsiteY22" fmla="*/ 189645 h 798432"/>
                  <a:gd name="connsiteX23" fmla="*/ 469914 w 884022"/>
                  <a:gd name="connsiteY23" fmla="*/ 134263 h 798432"/>
                  <a:gd name="connsiteX24" fmla="*/ 520262 w 884022"/>
                  <a:gd name="connsiteY24" fmla="*/ 83913 h 798432"/>
                  <a:gd name="connsiteX25" fmla="*/ 369218 w 884022"/>
                  <a:gd name="connsiteY25" fmla="*/ 0 h 798432"/>
                  <a:gd name="connsiteX26" fmla="*/ 419566 w 884022"/>
                  <a:gd name="connsiteY26" fmla="*/ 50350 h 798432"/>
                  <a:gd name="connsiteX27" fmla="*/ 419566 w 884022"/>
                  <a:gd name="connsiteY27" fmla="*/ 105732 h 798432"/>
                  <a:gd name="connsiteX28" fmla="*/ 318870 w 884022"/>
                  <a:gd name="connsiteY28" fmla="*/ 105732 h 798432"/>
                  <a:gd name="connsiteX29" fmla="*/ 318870 w 884022"/>
                  <a:gd name="connsiteY29" fmla="*/ 50350 h 798432"/>
                  <a:gd name="connsiteX30" fmla="*/ 369218 w 884022"/>
                  <a:gd name="connsiteY30" fmla="*/ 0 h 79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2">
                    <a:moveTo>
                      <a:pt x="838504" y="671724"/>
                    </a:moveTo>
                    <a:cubicBezTo>
                      <a:pt x="851721" y="673402"/>
                      <a:pt x="864308" y="680115"/>
                      <a:pt x="872700" y="691024"/>
                    </a:cubicBezTo>
                    <a:cubicBezTo>
                      <a:pt x="891159" y="712841"/>
                      <a:pt x="886124" y="746406"/>
                      <a:pt x="864305" y="763189"/>
                    </a:cubicBezTo>
                    <a:lnTo>
                      <a:pt x="818991" y="798432"/>
                    </a:lnTo>
                    <a:cubicBezTo>
                      <a:pt x="770324" y="764867"/>
                      <a:pt x="756900" y="717876"/>
                      <a:pt x="755219" y="717876"/>
                    </a:cubicBezTo>
                    <a:lnTo>
                      <a:pt x="800533" y="682632"/>
                    </a:lnTo>
                    <a:cubicBezTo>
                      <a:pt x="811443" y="673402"/>
                      <a:pt x="825288" y="670045"/>
                      <a:pt x="838504" y="671724"/>
                    </a:cubicBezTo>
                    <a:close/>
                    <a:moveTo>
                      <a:pt x="50348" y="184609"/>
                    </a:moveTo>
                    <a:cubicBezTo>
                      <a:pt x="78879" y="184609"/>
                      <a:pt x="100696" y="208109"/>
                      <a:pt x="100696" y="234960"/>
                    </a:cubicBezTo>
                    <a:lnTo>
                      <a:pt x="100696" y="290342"/>
                    </a:lnTo>
                    <a:cubicBezTo>
                      <a:pt x="43635" y="308805"/>
                      <a:pt x="0" y="290342"/>
                      <a:pt x="0" y="290342"/>
                    </a:cubicBezTo>
                    <a:lnTo>
                      <a:pt x="0" y="234960"/>
                    </a:lnTo>
                    <a:cubicBezTo>
                      <a:pt x="0" y="206430"/>
                      <a:pt x="23496" y="184609"/>
                      <a:pt x="50348" y="184609"/>
                    </a:cubicBezTo>
                    <a:close/>
                    <a:moveTo>
                      <a:pt x="218175" y="117478"/>
                    </a:moveTo>
                    <a:cubicBezTo>
                      <a:pt x="246706" y="117478"/>
                      <a:pt x="268523" y="140977"/>
                      <a:pt x="268523" y="167828"/>
                    </a:cubicBezTo>
                    <a:lnTo>
                      <a:pt x="268523" y="223210"/>
                    </a:lnTo>
                    <a:cubicBezTo>
                      <a:pt x="213140" y="241673"/>
                      <a:pt x="169506" y="223210"/>
                      <a:pt x="167827" y="223210"/>
                    </a:cubicBezTo>
                    <a:lnTo>
                      <a:pt x="167827" y="167828"/>
                    </a:lnTo>
                    <a:cubicBezTo>
                      <a:pt x="167827" y="139298"/>
                      <a:pt x="191323" y="117478"/>
                      <a:pt x="218175" y="117478"/>
                    </a:cubicBezTo>
                    <a:close/>
                    <a:moveTo>
                      <a:pt x="520262" y="83913"/>
                    </a:moveTo>
                    <a:cubicBezTo>
                      <a:pt x="548793" y="83913"/>
                      <a:pt x="570610" y="107412"/>
                      <a:pt x="570610" y="134263"/>
                    </a:cubicBezTo>
                    <a:lnTo>
                      <a:pt x="570610" y="189645"/>
                    </a:lnTo>
                    <a:cubicBezTo>
                      <a:pt x="515227" y="208108"/>
                      <a:pt x="471593" y="189645"/>
                      <a:pt x="469914" y="189645"/>
                    </a:cubicBezTo>
                    <a:lnTo>
                      <a:pt x="469914" y="134263"/>
                    </a:lnTo>
                    <a:cubicBezTo>
                      <a:pt x="469914" y="105733"/>
                      <a:pt x="493410" y="83913"/>
                      <a:pt x="520262" y="83913"/>
                    </a:cubicBezTo>
                    <a:close/>
                    <a:moveTo>
                      <a:pt x="369218" y="0"/>
                    </a:moveTo>
                    <a:cubicBezTo>
                      <a:pt x="397749" y="0"/>
                      <a:pt x="419566" y="23499"/>
                      <a:pt x="419566" y="50350"/>
                    </a:cubicBezTo>
                    <a:lnTo>
                      <a:pt x="419566" y="105732"/>
                    </a:lnTo>
                    <a:cubicBezTo>
                      <a:pt x="364183" y="124194"/>
                      <a:pt x="318870" y="105732"/>
                      <a:pt x="318870" y="105732"/>
                    </a:cubicBezTo>
                    <a:lnTo>
                      <a:pt x="318870" y="50350"/>
                    </a:lnTo>
                    <a:cubicBezTo>
                      <a:pt x="318870" y="21820"/>
                      <a:pt x="342366" y="0"/>
                      <a:pt x="369218" y="0"/>
                    </a:cubicBezTo>
                    <a:close/>
                  </a:path>
                </a:pathLst>
              </a:custGeom>
              <a:solidFill>
                <a:srgbClr val="FFF1E7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Circle">
                <a:extLst>
                  <a:ext uri="{FF2B5EF4-FFF2-40B4-BE49-F238E27FC236}">
                    <a16:creationId xmlns:a16="http://schemas.microsoft.com/office/drawing/2014/main" id="{5B03DBAD-E92F-4D4A-A599-66314BE9BA9A}"/>
                  </a:ext>
                </a:extLst>
              </p:cNvPr>
              <p:cNvSpPr/>
              <p:nvPr/>
            </p:nvSpPr>
            <p:spPr>
              <a:xfrm>
                <a:off x="6199155" y="3960993"/>
                <a:ext cx="70487" cy="7048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BB1490D-8680-4250-B5D4-827CB893BE5F}"/>
              </a:ext>
            </a:extLst>
          </p:cNvPr>
          <p:cNvCxnSpPr/>
          <p:nvPr/>
        </p:nvCxnSpPr>
        <p:spPr>
          <a:xfrm>
            <a:off x="3631131" y="2658868"/>
            <a:ext cx="1881738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D0F4DE4-477B-4F52-83AB-AC0745E1887C}"/>
              </a:ext>
            </a:extLst>
          </p:cNvPr>
          <p:cNvGrpSpPr/>
          <p:nvPr/>
        </p:nvGrpSpPr>
        <p:grpSpPr>
          <a:xfrm>
            <a:off x="3931920" y="1589920"/>
            <a:ext cx="1280161" cy="972388"/>
            <a:chOff x="332934" y="2689322"/>
            <a:chExt cx="3011953" cy="118574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F95369A-9FBA-4FC8-85C0-F234639F7B45}"/>
                </a:ext>
              </a:extLst>
            </p:cNvPr>
            <p:cNvSpPr txBox="1"/>
            <p:nvPr/>
          </p:nvSpPr>
          <p:spPr>
            <a:xfrm>
              <a:off x="332934" y="2689322"/>
              <a:ext cx="3011951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76C748A-8B95-4103-B58A-970334C9B4C1}"/>
                </a:ext>
              </a:extLst>
            </p:cNvPr>
            <p:cNvSpPr txBox="1"/>
            <p:nvPr/>
          </p:nvSpPr>
          <p:spPr>
            <a:xfrm>
              <a:off x="332936" y="3086922"/>
              <a:ext cx="3011951" cy="788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013F5D5-21F7-449A-90B6-D47795D1E3A4}"/>
              </a:ext>
            </a:extLst>
          </p:cNvPr>
          <p:cNvGrpSpPr/>
          <p:nvPr/>
        </p:nvGrpSpPr>
        <p:grpSpPr>
          <a:xfrm>
            <a:off x="742153" y="2914514"/>
            <a:ext cx="924999" cy="3391663"/>
            <a:chOff x="1835671" y="2752644"/>
            <a:chExt cx="968475" cy="3552883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F9B1C863-EDDC-405A-9CA0-549FEE3A9951}"/>
                </a:ext>
              </a:extLst>
            </p:cNvPr>
            <p:cNvGrpSpPr/>
            <p:nvPr/>
          </p:nvGrpSpPr>
          <p:grpSpPr>
            <a:xfrm>
              <a:off x="1902802" y="3960993"/>
              <a:ext cx="584036" cy="2344534"/>
              <a:chOff x="1902802" y="3960993"/>
              <a:chExt cx="584036" cy="2344534"/>
            </a:xfrm>
          </p:grpSpPr>
          <p:sp>
            <p:nvSpPr>
              <p:cNvPr id="14" name="Rectangle">
                <a:extLst>
                  <a:ext uri="{FF2B5EF4-FFF2-40B4-BE49-F238E27FC236}">
                    <a16:creationId xmlns:a16="http://schemas.microsoft.com/office/drawing/2014/main" id="{7F73CA0B-BEA7-4C52-8709-65256AA2AB59}"/>
                  </a:ext>
                </a:extLst>
              </p:cNvPr>
              <p:cNvSpPr/>
              <p:nvPr/>
            </p:nvSpPr>
            <p:spPr>
              <a:xfrm>
                <a:off x="1902802" y="3960993"/>
                <a:ext cx="584036" cy="2344534"/>
              </a:xfrm>
              <a:prstGeom prst="rect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64008" bIns="28575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  <a:endParaRPr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384336C7-4D2D-4199-AAD7-34BD6787B891}"/>
                  </a:ext>
                </a:extLst>
              </p:cNvPr>
              <p:cNvSpPr/>
              <p:nvPr/>
            </p:nvSpPr>
            <p:spPr>
              <a:xfrm>
                <a:off x="1902802" y="3960993"/>
                <a:ext cx="129226" cy="234453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617748DB-5D6E-4E49-A66C-12D607553262}"/>
                </a:ext>
              </a:extLst>
            </p:cNvPr>
            <p:cNvGrpSpPr/>
            <p:nvPr/>
          </p:nvGrpSpPr>
          <p:grpSpPr>
            <a:xfrm>
              <a:off x="1835671" y="2752644"/>
              <a:ext cx="968475" cy="1327508"/>
              <a:chOff x="1835671" y="2752644"/>
              <a:chExt cx="968475" cy="1327508"/>
            </a:xfrm>
          </p:grpSpPr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10FC3F67-3D81-45F7-811A-CAF50AEDE9AF}"/>
                  </a:ext>
                </a:extLst>
              </p:cNvPr>
              <p:cNvSpPr/>
              <p:nvPr/>
            </p:nvSpPr>
            <p:spPr>
              <a:xfrm>
                <a:off x="1835671" y="2752644"/>
                <a:ext cx="96847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</a:path>
                </a:pathLst>
              </a:custGeom>
              <a:solidFill>
                <a:srgbClr val="FCE2D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5AC09923-0939-4228-8066-01F19FE51849}"/>
                  </a:ext>
                </a:extLst>
              </p:cNvPr>
              <p:cNvSpPr/>
              <p:nvPr/>
            </p:nvSpPr>
            <p:spPr>
              <a:xfrm>
                <a:off x="1835671" y="2752644"/>
                <a:ext cx="96847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  <a:moveTo>
                      <a:pt x="20084" y="14629"/>
                    </a:moveTo>
                    <a:lnTo>
                      <a:pt x="17495" y="16454"/>
                    </a:lnTo>
                    <a:cubicBezTo>
                      <a:pt x="16792" y="16933"/>
                      <a:pt x="16237" y="17501"/>
                      <a:pt x="15793" y="18160"/>
                    </a:cubicBezTo>
                    <a:cubicBezTo>
                      <a:pt x="15312" y="18878"/>
                      <a:pt x="14610" y="19476"/>
                      <a:pt x="13833" y="19955"/>
                    </a:cubicBezTo>
                    <a:lnTo>
                      <a:pt x="13833" y="18728"/>
                    </a:lnTo>
                    <a:cubicBezTo>
                      <a:pt x="13833" y="18578"/>
                      <a:pt x="13685" y="18459"/>
                      <a:pt x="13500" y="18459"/>
                    </a:cubicBezTo>
                    <a:cubicBezTo>
                      <a:pt x="13315" y="18459"/>
                      <a:pt x="13167" y="18578"/>
                      <a:pt x="13167" y="18728"/>
                    </a:cubicBezTo>
                    <a:lnTo>
                      <a:pt x="13167" y="20493"/>
                    </a:lnTo>
                    <a:lnTo>
                      <a:pt x="13167" y="21062"/>
                    </a:lnTo>
                    <a:lnTo>
                      <a:pt x="2959" y="21062"/>
                    </a:lnTo>
                    <a:lnTo>
                      <a:pt x="2959" y="19655"/>
                    </a:lnTo>
                    <a:lnTo>
                      <a:pt x="2959" y="18728"/>
                    </a:lnTo>
                    <a:cubicBezTo>
                      <a:pt x="2959" y="18578"/>
                      <a:pt x="2811" y="18459"/>
                      <a:pt x="2626" y="18459"/>
                    </a:cubicBezTo>
                    <a:cubicBezTo>
                      <a:pt x="2441" y="18459"/>
                      <a:pt x="2293" y="18578"/>
                      <a:pt x="2293" y="18728"/>
                    </a:cubicBezTo>
                    <a:lnTo>
                      <a:pt x="2293" y="19296"/>
                    </a:lnTo>
                    <a:cubicBezTo>
                      <a:pt x="1368" y="19027"/>
                      <a:pt x="592" y="17741"/>
                      <a:pt x="592" y="16365"/>
                    </a:cubicBezTo>
                    <a:lnTo>
                      <a:pt x="592" y="4966"/>
                    </a:lnTo>
                    <a:cubicBezTo>
                      <a:pt x="592" y="4338"/>
                      <a:pt x="1221" y="3859"/>
                      <a:pt x="1960" y="3859"/>
                    </a:cubicBezTo>
                    <a:cubicBezTo>
                      <a:pt x="2700" y="3859"/>
                      <a:pt x="3329" y="4368"/>
                      <a:pt x="3329" y="4966"/>
                    </a:cubicBezTo>
                    <a:lnTo>
                      <a:pt x="3329" y="12116"/>
                    </a:lnTo>
                    <a:cubicBezTo>
                      <a:pt x="3329" y="12266"/>
                      <a:pt x="3477" y="12386"/>
                      <a:pt x="3662" y="12386"/>
                    </a:cubicBezTo>
                    <a:cubicBezTo>
                      <a:pt x="3847" y="12386"/>
                      <a:pt x="3995" y="12266"/>
                      <a:pt x="3995" y="12116"/>
                    </a:cubicBezTo>
                    <a:lnTo>
                      <a:pt x="3995" y="4966"/>
                    </a:lnTo>
                    <a:lnTo>
                      <a:pt x="3995" y="3530"/>
                    </a:lnTo>
                    <a:cubicBezTo>
                      <a:pt x="3995" y="2902"/>
                      <a:pt x="4623" y="2423"/>
                      <a:pt x="5363" y="2423"/>
                    </a:cubicBezTo>
                    <a:cubicBezTo>
                      <a:pt x="6103" y="2423"/>
                      <a:pt x="6731" y="2932"/>
                      <a:pt x="6731" y="3530"/>
                    </a:cubicBezTo>
                    <a:lnTo>
                      <a:pt x="6731" y="10950"/>
                    </a:lnTo>
                    <a:cubicBezTo>
                      <a:pt x="6731" y="11099"/>
                      <a:pt x="6879" y="11219"/>
                      <a:pt x="7064" y="11219"/>
                    </a:cubicBezTo>
                    <a:cubicBezTo>
                      <a:pt x="7249" y="11219"/>
                      <a:pt x="7397" y="11099"/>
                      <a:pt x="7397" y="10950"/>
                    </a:cubicBezTo>
                    <a:lnTo>
                      <a:pt x="7397" y="3530"/>
                    </a:lnTo>
                    <a:lnTo>
                      <a:pt x="7397" y="1616"/>
                    </a:lnTo>
                    <a:cubicBezTo>
                      <a:pt x="7397" y="987"/>
                      <a:pt x="8026" y="509"/>
                      <a:pt x="8766" y="509"/>
                    </a:cubicBezTo>
                    <a:cubicBezTo>
                      <a:pt x="9505" y="509"/>
                      <a:pt x="10134" y="1017"/>
                      <a:pt x="10134" y="1616"/>
                    </a:cubicBezTo>
                    <a:lnTo>
                      <a:pt x="10134" y="3171"/>
                    </a:lnTo>
                    <a:lnTo>
                      <a:pt x="10134" y="9843"/>
                    </a:lnTo>
                    <a:cubicBezTo>
                      <a:pt x="10134" y="9992"/>
                      <a:pt x="10282" y="10112"/>
                      <a:pt x="10467" y="10112"/>
                    </a:cubicBezTo>
                    <a:cubicBezTo>
                      <a:pt x="10652" y="10112"/>
                      <a:pt x="10800" y="9992"/>
                      <a:pt x="10800" y="9843"/>
                    </a:cubicBezTo>
                    <a:lnTo>
                      <a:pt x="10800" y="3171"/>
                    </a:lnTo>
                    <a:cubicBezTo>
                      <a:pt x="10800" y="2543"/>
                      <a:pt x="11429" y="2064"/>
                      <a:pt x="12168" y="2064"/>
                    </a:cubicBezTo>
                    <a:cubicBezTo>
                      <a:pt x="12908" y="2064"/>
                      <a:pt x="13537" y="2573"/>
                      <a:pt x="13537" y="3171"/>
                    </a:cubicBezTo>
                    <a:lnTo>
                      <a:pt x="13537" y="15078"/>
                    </a:lnTo>
                    <a:cubicBezTo>
                      <a:pt x="13537" y="15198"/>
                      <a:pt x="13611" y="15288"/>
                      <a:pt x="13722" y="15317"/>
                    </a:cubicBezTo>
                    <a:cubicBezTo>
                      <a:pt x="13833" y="15377"/>
                      <a:pt x="13981" y="15347"/>
                      <a:pt x="14092" y="15288"/>
                    </a:cubicBezTo>
                    <a:lnTo>
                      <a:pt x="18086" y="12775"/>
                    </a:lnTo>
                    <a:cubicBezTo>
                      <a:pt x="18382" y="12595"/>
                      <a:pt x="18752" y="12505"/>
                      <a:pt x="19159" y="12535"/>
                    </a:cubicBezTo>
                    <a:cubicBezTo>
                      <a:pt x="19529" y="12565"/>
                      <a:pt x="19899" y="12745"/>
                      <a:pt x="20121" y="12984"/>
                    </a:cubicBezTo>
                    <a:cubicBezTo>
                      <a:pt x="20823" y="13493"/>
                      <a:pt x="20712" y="14240"/>
                      <a:pt x="20084" y="14629"/>
                    </a:cubicBezTo>
                    <a:close/>
                  </a:path>
                </a:pathLst>
              </a:custGeom>
              <a:solidFill>
                <a:srgbClr val="F9CAC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Rectangle">
                <a:extLst>
                  <a:ext uri="{FF2B5EF4-FFF2-40B4-BE49-F238E27FC236}">
                    <a16:creationId xmlns:a16="http://schemas.microsoft.com/office/drawing/2014/main" id="{8688C7ED-9A68-42DA-B679-9F298E2718E4}"/>
                  </a:ext>
                </a:extLst>
              </p:cNvPr>
              <p:cNvSpPr/>
              <p:nvPr/>
            </p:nvSpPr>
            <p:spPr>
              <a:xfrm>
                <a:off x="1835671" y="3910646"/>
                <a:ext cx="694802" cy="16950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202472A1-0802-43FE-AC35-4C21BAF60097}"/>
                  </a:ext>
                </a:extLst>
              </p:cNvPr>
              <p:cNvSpPr/>
              <p:nvPr/>
            </p:nvSpPr>
            <p:spPr>
              <a:xfrm>
                <a:off x="1869236" y="2786208"/>
                <a:ext cx="884022" cy="798432"/>
              </a:xfrm>
              <a:custGeom>
                <a:avLst/>
                <a:gdLst>
                  <a:gd name="connsiteX0" fmla="*/ 838504 w 884022"/>
                  <a:gd name="connsiteY0" fmla="*/ 671724 h 798432"/>
                  <a:gd name="connsiteX1" fmla="*/ 872700 w 884022"/>
                  <a:gd name="connsiteY1" fmla="*/ 691024 h 798432"/>
                  <a:gd name="connsiteX2" fmla="*/ 864304 w 884022"/>
                  <a:gd name="connsiteY2" fmla="*/ 763189 h 798432"/>
                  <a:gd name="connsiteX3" fmla="*/ 818990 w 884022"/>
                  <a:gd name="connsiteY3" fmla="*/ 798432 h 798432"/>
                  <a:gd name="connsiteX4" fmla="*/ 755217 w 884022"/>
                  <a:gd name="connsiteY4" fmla="*/ 717876 h 798432"/>
                  <a:gd name="connsiteX5" fmla="*/ 800531 w 884022"/>
                  <a:gd name="connsiteY5" fmla="*/ 682632 h 798432"/>
                  <a:gd name="connsiteX6" fmla="*/ 838504 w 884022"/>
                  <a:gd name="connsiteY6" fmla="*/ 671724 h 798432"/>
                  <a:gd name="connsiteX7" fmla="*/ 50348 w 884022"/>
                  <a:gd name="connsiteY7" fmla="*/ 184609 h 798432"/>
                  <a:gd name="connsiteX8" fmla="*/ 100696 w 884022"/>
                  <a:gd name="connsiteY8" fmla="*/ 234960 h 798432"/>
                  <a:gd name="connsiteX9" fmla="*/ 100696 w 884022"/>
                  <a:gd name="connsiteY9" fmla="*/ 290342 h 798432"/>
                  <a:gd name="connsiteX10" fmla="*/ 0 w 884022"/>
                  <a:gd name="connsiteY10" fmla="*/ 290342 h 798432"/>
                  <a:gd name="connsiteX11" fmla="*/ 0 w 884022"/>
                  <a:gd name="connsiteY11" fmla="*/ 234960 h 798432"/>
                  <a:gd name="connsiteX12" fmla="*/ 50348 w 884022"/>
                  <a:gd name="connsiteY12" fmla="*/ 184609 h 798432"/>
                  <a:gd name="connsiteX13" fmla="*/ 201392 w 884022"/>
                  <a:gd name="connsiteY13" fmla="*/ 117478 h 798432"/>
                  <a:gd name="connsiteX14" fmla="*/ 251740 w 884022"/>
                  <a:gd name="connsiteY14" fmla="*/ 167828 h 798432"/>
                  <a:gd name="connsiteX15" fmla="*/ 251740 w 884022"/>
                  <a:gd name="connsiteY15" fmla="*/ 223210 h 798432"/>
                  <a:gd name="connsiteX16" fmla="*/ 151044 w 884022"/>
                  <a:gd name="connsiteY16" fmla="*/ 223210 h 798432"/>
                  <a:gd name="connsiteX17" fmla="*/ 151044 w 884022"/>
                  <a:gd name="connsiteY17" fmla="*/ 167828 h 798432"/>
                  <a:gd name="connsiteX18" fmla="*/ 201392 w 884022"/>
                  <a:gd name="connsiteY18" fmla="*/ 117478 h 798432"/>
                  <a:gd name="connsiteX19" fmla="*/ 520262 w 884022"/>
                  <a:gd name="connsiteY19" fmla="*/ 83913 h 798432"/>
                  <a:gd name="connsiteX20" fmla="*/ 570610 w 884022"/>
                  <a:gd name="connsiteY20" fmla="*/ 134263 h 798432"/>
                  <a:gd name="connsiteX21" fmla="*/ 570610 w 884022"/>
                  <a:gd name="connsiteY21" fmla="*/ 189645 h 798432"/>
                  <a:gd name="connsiteX22" fmla="*/ 469914 w 884022"/>
                  <a:gd name="connsiteY22" fmla="*/ 189645 h 798432"/>
                  <a:gd name="connsiteX23" fmla="*/ 469914 w 884022"/>
                  <a:gd name="connsiteY23" fmla="*/ 134263 h 798432"/>
                  <a:gd name="connsiteX24" fmla="*/ 520262 w 884022"/>
                  <a:gd name="connsiteY24" fmla="*/ 83913 h 798432"/>
                  <a:gd name="connsiteX25" fmla="*/ 369218 w 884022"/>
                  <a:gd name="connsiteY25" fmla="*/ 0 h 798432"/>
                  <a:gd name="connsiteX26" fmla="*/ 419566 w 884022"/>
                  <a:gd name="connsiteY26" fmla="*/ 50350 h 798432"/>
                  <a:gd name="connsiteX27" fmla="*/ 419566 w 884022"/>
                  <a:gd name="connsiteY27" fmla="*/ 105732 h 798432"/>
                  <a:gd name="connsiteX28" fmla="*/ 318870 w 884022"/>
                  <a:gd name="connsiteY28" fmla="*/ 105732 h 798432"/>
                  <a:gd name="connsiteX29" fmla="*/ 318870 w 884022"/>
                  <a:gd name="connsiteY29" fmla="*/ 50350 h 798432"/>
                  <a:gd name="connsiteX30" fmla="*/ 369218 w 884022"/>
                  <a:gd name="connsiteY30" fmla="*/ 0 h 79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2">
                    <a:moveTo>
                      <a:pt x="838504" y="671724"/>
                    </a:moveTo>
                    <a:cubicBezTo>
                      <a:pt x="851720" y="673402"/>
                      <a:pt x="864307" y="680115"/>
                      <a:pt x="872700" y="691024"/>
                    </a:cubicBezTo>
                    <a:cubicBezTo>
                      <a:pt x="891159" y="712841"/>
                      <a:pt x="886124" y="746406"/>
                      <a:pt x="864304" y="763189"/>
                    </a:cubicBezTo>
                    <a:lnTo>
                      <a:pt x="818990" y="798432"/>
                    </a:lnTo>
                    <a:cubicBezTo>
                      <a:pt x="768641" y="764867"/>
                      <a:pt x="755217" y="717876"/>
                      <a:pt x="755217" y="717876"/>
                    </a:cubicBezTo>
                    <a:lnTo>
                      <a:pt x="800531" y="682632"/>
                    </a:lnTo>
                    <a:cubicBezTo>
                      <a:pt x="811441" y="673402"/>
                      <a:pt x="825287" y="670045"/>
                      <a:pt x="838504" y="671724"/>
                    </a:cubicBezTo>
                    <a:close/>
                    <a:moveTo>
                      <a:pt x="50348" y="184609"/>
                    </a:moveTo>
                    <a:cubicBezTo>
                      <a:pt x="78879" y="184609"/>
                      <a:pt x="100696" y="208109"/>
                      <a:pt x="100696" y="234960"/>
                    </a:cubicBezTo>
                    <a:lnTo>
                      <a:pt x="100696" y="290342"/>
                    </a:lnTo>
                    <a:cubicBezTo>
                      <a:pt x="45313" y="308805"/>
                      <a:pt x="1678" y="290342"/>
                      <a:pt x="0" y="290342"/>
                    </a:cubicBezTo>
                    <a:lnTo>
                      <a:pt x="0" y="234960"/>
                    </a:lnTo>
                    <a:cubicBezTo>
                      <a:pt x="0" y="206430"/>
                      <a:pt x="23496" y="184609"/>
                      <a:pt x="50348" y="184609"/>
                    </a:cubicBezTo>
                    <a:close/>
                    <a:moveTo>
                      <a:pt x="201392" y="117478"/>
                    </a:moveTo>
                    <a:cubicBezTo>
                      <a:pt x="229923" y="117478"/>
                      <a:pt x="251740" y="140977"/>
                      <a:pt x="251740" y="167828"/>
                    </a:cubicBezTo>
                    <a:lnTo>
                      <a:pt x="251740" y="223210"/>
                    </a:lnTo>
                    <a:cubicBezTo>
                      <a:pt x="196357" y="241673"/>
                      <a:pt x="151044" y="223210"/>
                      <a:pt x="151044" y="223210"/>
                    </a:cubicBezTo>
                    <a:lnTo>
                      <a:pt x="151044" y="167828"/>
                    </a:lnTo>
                    <a:cubicBezTo>
                      <a:pt x="151044" y="139298"/>
                      <a:pt x="174540" y="117478"/>
                      <a:pt x="201392" y="117478"/>
                    </a:cubicBezTo>
                    <a:close/>
                    <a:moveTo>
                      <a:pt x="520262" y="83913"/>
                    </a:moveTo>
                    <a:cubicBezTo>
                      <a:pt x="548793" y="83913"/>
                      <a:pt x="570610" y="107412"/>
                      <a:pt x="570610" y="134263"/>
                    </a:cubicBezTo>
                    <a:lnTo>
                      <a:pt x="570610" y="189645"/>
                    </a:lnTo>
                    <a:cubicBezTo>
                      <a:pt x="515227" y="208108"/>
                      <a:pt x="469914" y="189645"/>
                      <a:pt x="469914" y="189645"/>
                    </a:cubicBezTo>
                    <a:lnTo>
                      <a:pt x="469914" y="134263"/>
                    </a:lnTo>
                    <a:cubicBezTo>
                      <a:pt x="469914" y="105733"/>
                      <a:pt x="493410" y="83913"/>
                      <a:pt x="520262" y="83913"/>
                    </a:cubicBezTo>
                    <a:close/>
                    <a:moveTo>
                      <a:pt x="369218" y="0"/>
                    </a:moveTo>
                    <a:cubicBezTo>
                      <a:pt x="397749" y="0"/>
                      <a:pt x="419566" y="23499"/>
                      <a:pt x="419566" y="50350"/>
                    </a:cubicBezTo>
                    <a:lnTo>
                      <a:pt x="419566" y="105732"/>
                    </a:lnTo>
                    <a:cubicBezTo>
                      <a:pt x="364183" y="124194"/>
                      <a:pt x="320548" y="105732"/>
                      <a:pt x="318870" y="105732"/>
                    </a:cubicBezTo>
                    <a:lnTo>
                      <a:pt x="318870" y="50350"/>
                    </a:lnTo>
                    <a:cubicBezTo>
                      <a:pt x="318870" y="21820"/>
                      <a:pt x="342366" y="0"/>
                      <a:pt x="369218" y="0"/>
                    </a:cubicBezTo>
                    <a:close/>
                  </a:path>
                </a:pathLst>
              </a:custGeom>
              <a:solidFill>
                <a:srgbClr val="FEF3F7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Circle">
                <a:extLst>
                  <a:ext uri="{FF2B5EF4-FFF2-40B4-BE49-F238E27FC236}">
                    <a16:creationId xmlns:a16="http://schemas.microsoft.com/office/drawing/2014/main" id="{ED7221C7-912F-4EC0-823A-E3F6F86AF397}"/>
                  </a:ext>
                </a:extLst>
              </p:cNvPr>
              <p:cNvSpPr/>
              <p:nvPr/>
            </p:nvSpPr>
            <p:spPr>
              <a:xfrm>
                <a:off x="2406280" y="3960993"/>
                <a:ext cx="70487" cy="70487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05BEE2F-2428-44EA-A110-23E4676B9E13}"/>
              </a:ext>
            </a:extLst>
          </p:cNvPr>
          <p:cNvCxnSpPr/>
          <p:nvPr/>
        </p:nvCxnSpPr>
        <p:spPr>
          <a:xfrm>
            <a:off x="263783" y="2658868"/>
            <a:ext cx="1881738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948DB9E-E1C7-43A9-BF17-AF372330A54B}"/>
              </a:ext>
            </a:extLst>
          </p:cNvPr>
          <p:cNvGrpSpPr/>
          <p:nvPr/>
        </p:nvGrpSpPr>
        <p:grpSpPr>
          <a:xfrm>
            <a:off x="564572" y="1589920"/>
            <a:ext cx="1280161" cy="972388"/>
            <a:chOff x="332934" y="2689322"/>
            <a:chExt cx="3011953" cy="118574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BC73BCF-DDD3-4790-B7EF-9F0DA0F9013E}"/>
                </a:ext>
              </a:extLst>
            </p:cNvPr>
            <p:cNvSpPr txBox="1"/>
            <p:nvPr/>
          </p:nvSpPr>
          <p:spPr>
            <a:xfrm>
              <a:off x="332934" y="2689322"/>
              <a:ext cx="3011951" cy="400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EF35D03-3274-40F5-A5FC-0D9372ADDEC0}"/>
                </a:ext>
              </a:extLst>
            </p:cNvPr>
            <p:cNvSpPr txBox="1"/>
            <p:nvPr/>
          </p:nvSpPr>
          <p:spPr>
            <a:xfrm>
              <a:off x="332936" y="3086922"/>
              <a:ext cx="3011951" cy="788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Up! – Slide Template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634DCAB-4171-4EB4-90F1-494F354FAF78}"/>
              </a:ext>
            </a:extLst>
          </p:cNvPr>
          <p:cNvGrpSpPr/>
          <p:nvPr/>
        </p:nvGrpSpPr>
        <p:grpSpPr>
          <a:xfrm>
            <a:off x="2425827" y="1289005"/>
            <a:ext cx="924999" cy="3391663"/>
            <a:chOff x="3715326" y="1208642"/>
            <a:chExt cx="967952" cy="3337479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300A55E4-387A-40D7-A874-8AA61914369F}"/>
                </a:ext>
              </a:extLst>
            </p:cNvPr>
            <p:cNvGrpSpPr/>
            <p:nvPr/>
          </p:nvGrpSpPr>
          <p:grpSpPr>
            <a:xfrm>
              <a:off x="3782456" y="2416991"/>
              <a:ext cx="584036" cy="2129130"/>
              <a:chOff x="3782456" y="2416991"/>
              <a:chExt cx="584036" cy="2129130"/>
            </a:xfrm>
          </p:grpSpPr>
          <p:sp>
            <p:nvSpPr>
              <p:cNvPr id="47" name="Rectangle">
                <a:extLst>
                  <a:ext uri="{FF2B5EF4-FFF2-40B4-BE49-F238E27FC236}">
                    <a16:creationId xmlns:a16="http://schemas.microsoft.com/office/drawing/2014/main" id="{0C515DA1-1194-4AD5-9631-BABB03D9DE67}"/>
                  </a:ext>
                </a:extLst>
              </p:cNvPr>
              <p:cNvSpPr/>
              <p:nvPr/>
            </p:nvSpPr>
            <p:spPr>
              <a:xfrm>
                <a:off x="3782456" y="2416991"/>
                <a:ext cx="584036" cy="2129130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64008" bIns="28575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  <a:endParaRPr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Rectangle">
                <a:extLst>
                  <a:ext uri="{FF2B5EF4-FFF2-40B4-BE49-F238E27FC236}">
                    <a16:creationId xmlns:a16="http://schemas.microsoft.com/office/drawing/2014/main" id="{15BC73A8-D023-4675-A171-1BC3FD997862}"/>
                  </a:ext>
                </a:extLst>
              </p:cNvPr>
              <p:cNvSpPr/>
              <p:nvPr/>
            </p:nvSpPr>
            <p:spPr>
              <a:xfrm>
                <a:off x="3782456" y="2416991"/>
                <a:ext cx="129226" cy="212913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BBBAAEB0-C5DC-4139-A7FF-60BDF6EBF370}"/>
                </a:ext>
              </a:extLst>
            </p:cNvPr>
            <p:cNvGrpSpPr/>
            <p:nvPr/>
          </p:nvGrpSpPr>
          <p:grpSpPr>
            <a:xfrm>
              <a:off x="3715326" y="1208642"/>
              <a:ext cx="967952" cy="1327508"/>
              <a:chOff x="3715326" y="1208642"/>
              <a:chExt cx="967952" cy="1327508"/>
            </a:xfrm>
          </p:grpSpPr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143C3A41-1D40-4445-AC1B-47272AC18573}"/>
                  </a:ext>
                </a:extLst>
              </p:cNvPr>
              <p:cNvSpPr/>
              <p:nvPr/>
            </p:nvSpPr>
            <p:spPr>
              <a:xfrm>
                <a:off x="3715326" y="1208642"/>
                <a:ext cx="967952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15" y="14510"/>
                      <a:pt x="21600" y="13403"/>
                      <a:pt x="20897" y="12655"/>
                    </a:cubicBezTo>
                    <a:close/>
                  </a:path>
                </a:pathLst>
              </a:custGeom>
              <a:solidFill>
                <a:srgbClr val="A87B4E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208F8560-82DF-4EF8-9E44-AC2DBC218234}"/>
                  </a:ext>
                </a:extLst>
              </p:cNvPr>
              <p:cNvSpPr/>
              <p:nvPr/>
            </p:nvSpPr>
            <p:spPr>
              <a:xfrm>
                <a:off x="3715326" y="1208642"/>
                <a:ext cx="967952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15" y="14510"/>
                      <a:pt x="21600" y="13403"/>
                      <a:pt x="20897" y="12655"/>
                    </a:cubicBezTo>
                    <a:close/>
                    <a:moveTo>
                      <a:pt x="20047" y="14659"/>
                    </a:moveTo>
                    <a:lnTo>
                      <a:pt x="17458" y="16484"/>
                    </a:lnTo>
                    <a:cubicBezTo>
                      <a:pt x="16755" y="16963"/>
                      <a:pt x="16200" y="17531"/>
                      <a:pt x="15756" y="18189"/>
                    </a:cubicBezTo>
                    <a:cubicBezTo>
                      <a:pt x="15275" y="18907"/>
                      <a:pt x="14573" y="19506"/>
                      <a:pt x="13796" y="19984"/>
                    </a:cubicBezTo>
                    <a:lnTo>
                      <a:pt x="13796" y="18758"/>
                    </a:lnTo>
                    <a:cubicBezTo>
                      <a:pt x="13796" y="18608"/>
                      <a:pt x="13648" y="18489"/>
                      <a:pt x="13463" y="18489"/>
                    </a:cubicBezTo>
                    <a:cubicBezTo>
                      <a:pt x="13278" y="18489"/>
                      <a:pt x="13130" y="18608"/>
                      <a:pt x="13130" y="18758"/>
                    </a:cubicBezTo>
                    <a:lnTo>
                      <a:pt x="13130" y="20523"/>
                    </a:lnTo>
                    <a:lnTo>
                      <a:pt x="13130" y="21091"/>
                    </a:lnTo>
                    <a:lnTo>
                      <a:pt x="2996" y="21091"/>
                    </a:lnTo>
                    <a:lnTo>
                      <a:pt x="2996" y="19685"/>
                    </a:lnTo>
                    <a:lnTo>
                      <a:pt x="2996" y="18758"/>
                    </a:lnTo>
                    <a:cubicBezTo>
                      <a:pt x="2996" y="18608"/>
                      <a:pt x="2848" y="18489"/>
                      <a:pt x="2663" y="18489"/>
                    </a:cubicBezTo>
                    <a:cubicBezTo>
                      <a:pt x="2478" y="18489"/>
                      <a:pt x="2330" y="18608"/>
                      <a:pt x="2330" y="18758"/>
                    </a:cubicBezTo>
                    <a:lnTo>
                      <a:pt x="2330" y="19326"/>
                    </a:lnTo>
                    <a:cubicBezTo>
                      <a:pt x="1406" y="19057"/>
                      <a:pt x="629" y="17771"/>
                      <a:pt x="629" y="16394"/>
                    </a:cubicBezTo>
                    <a:lnTo>
                      <a:pt x="629" y="4996"/>
                    </a:lnTo>
                    <a:cubicBezTo>
                      <a:pt x="629" y="4368"/>
                      <a:pt x="1258" y="3889"/>
                      <a:pt x="1997" y="3889"/>
                    </a:cubicBezTo>
                    <a:cubicBezTo>
                      <a:pt x="2737" y="3889"/>
                      <a:pt x="3366" y="4398"/>
                      <a:pt x="3366" y="4996"/>
                    </a:cubicBezTo>
                    <a:lnTo>
                      <a:pt x="3366" y="12146"/>
                    </a:lnTo>
                    <a:cubicBezTo>
                      <a:pt x="3366" y="12296"/>
                      <a:pt x="3514" y="12416"/>
                      <a:pt x="3699" y="12416"/>
                    </a:cubicBezTo>
                    <a:cubicBezTo>
                      <a:pt x="3884" y="12416"/>
                      <a:pt x="4032" y="12296"/>
                      <a:pt x="4032" y="12146"/>
                    </a:cubicBezTo>
                    <a:lnTo>
                      <a:pt x="4032" y="4996"/>
                    </a:lnTo>
                    <a:lnTo>
                      <a:pt x="4032" y="3560"/>
                    </a:lnTo>
                    <a:cubicBezTo>
                      <a:pt x="4032" y="2932"/>
                      <a:pt x="4660" y="2453"/>
                      <a:pt x="5400" y="2453"/>
                    </a:cubicBezTo>
                    <a:cubicBezTo>
                      <a:pt x="6140" y="2453"/>
                      <a:pt x="6769" y="2962"/>
                      <a:pt x="6769" y="3560"/>
                    </a:cubicBezTo>
                    <a:lnTo>
                      <a:pt x="6769" y="10980"/>
                    </a:lnTo>
                    <a:cubicBezTo>
                      <a:pt x="6769" y="11129"/>
                      <a:pt x="6916" y="11249"/>
                      <a:pt x="7101" y="11249"/>
                    </a:cubicBezTo>
                    <a:cubicBezTo>
                      <a:pt x="7286" y="11249"/>
                      <a:pt x="7434" y="11129"/>
                      <a:pt x="7434" y="10980"/>
                    </a:cubicBezTo>
                    <a:lnTo>
                      <a:pt x="7434" y="3560"/>
                    </a:lnTo>
                    <a:lnTo>
                      <a:pt x="7434" y="1645"/>
                    </a:lnTo>
                    <a:cubicBezTo>
                      <a:pt x="7434" y="1017"/>
                      <a:pt x="8063" y="539"/>
                      <a:pt x="8803" y="539"/>
                    </a:cubicBezTo>
                    <a:cubicBezTo>
                      <a:pt x="9542" y="539"/>
                      <a:pt x="10171" y="1047"/>
                      <a:pt x="10171" y="1645"/>
                    </a:cubicBezTo>
                    <a:lnTo>
                      <a:pt x="10171" y="3201"/>
                    </a:lnTo>
                    <a:lnTo>
                      <a:pt x="10171" y="9873"/>
                    </a:lnTo>
                    <a:cubicBezTo>
                      <a:pt x="10171" y="10022"/>
                      <a:pt x="10319" y="10142"/>
                      <a:pt x="10504" y="10142"/>
                    </a:cubicBezTo>
                    <a:cubicBezTo>
                      <a:pt x="10689" y="10142"/>
                      <a:pt x="10837" y="10022"/>
                      <a:pt x="10837" y="9873"/>
                    </a:cubicBezTo>
                    <a:lnTo>
                      <a:pt x="10837" y="3201"/>
                    </a:lnTo>
                    <a:cubicBezTo>
                      <a:pt x="10837" y="2573"/>
                      <a:pt x="11466" y="2094"/>
                      <a:pt x="12205" y="2094"/>
                    </a:cubicBezTo>
                    <a:cubicBezTo>
                      <a:pt x="12945" y="2094"/>
                      <a:pt x="13574" y="2603"/>
                      <a:pt x="13574" y="3201"/>
                    </a:cubicBezTo>
                    <a:lnTo>
                      <a:pt x="13574" y="15078"/>
                    </a:lnTo>
                    <a:cubicBezTo>
                      <a:pt x="13574" y="15198"/>
                      <a:pt x="13648" y="15288"/>
                      <a:pt x="13759" y="15317"/>
                    </a:cubicBezTo>
                    <a:cubicBezTo>
                      <a:pt x="13870" y="15377"/>
                      <a:pt x="14018" y="15347"/>
                      <a:pt x="14129" y="15288"/>
                    </a:cubicBezTo>
                    <a:lnTo>
                      <a:pt x="18123" y="12775"/>
                    </a:lnTo>
                    <a:cubicBezTo>
                      <a:pt x="18419" y="12595"/>
                      <a:pt x="18789" y="12505"/>
                      <a:pt x="19196" y="12535"/>
                    </a:cubicBezTo>
                    <a:cubicBezTo>
                      <a:pt x="19566" y="12565"/>
                      <a:pt x="19936" y="12745"/>
                      <a:pt x="20158" y="12984"/>
                    </a:cubicBezTo>
                    <a:cubicBezTo>
                      <a:pt x="20823" y="13522"/>
                      <a:pt x="20712" y="14240"/>
                      <a:pt x="20047" y="14659"/>
                    </a:cubicBezTo>
                    <a:close/>
                  </a:path>
                </a:pathLst>
              </a:custGeom>
              <a:solidFill>
                <a:srgbClr val="895D3A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7C3B11E2-715D-4B04-9BD6-A7781D06A720}"/>
                  </a:ext>
                </a:extLst>
              </p:cNvPr>
              <p:cNvSpPr/>
              <p:nvPr/>
            </p:nvSpPr>
            <p:spPr>
              <a:xfrm>
                <a:off x="3732108" y="2366644"/>
                <a:ext cx="694802" cy="16950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87514B45-498F-4FE5-B4CE-94BA764F20B0}"/>
                  </a:ext>
                </a:extLst>
              </p:cNvPr>
              <p:cNvSpPr/>
              <p:nvPr/>
            </p:nvSpPr>
            <p:spPr>
              <a:xfrm>
                <a:off x="3765674" y="1242206"/>
                <a:ext cx="884022" cy="798431"/>
              </a:xfrm>
              <a:custGeom>
                <a:avLst/>
                <a:gdLst>
                  <a:gd name="connsiteX0" fmla="*/ 838504 w 884022"/>
                  <a:gd name="connsiteY0" fmla="*/ 671723 h 798431"/>
                  <a:gd name="connsiteX1" fmla="*/ 872700 w 884022"/>
                  <a:gd name="connsiteY1" fmla="*/ 691022 h 798431"/>
                  <a:gd name="connsiteX2" fmla="*/ 864304 w 884022"/>
                  <a:gd name="connsiteY2" fmla="*/ 763188 h 798431"/>
                  <a:gd name="connsiteX3" fmla="*/ 818990 w 884022"/>
                  <a:gd name="connsiteY3" fmla="*/ 798431 h 798431"/>
                  <a:gd name="connsiteX4" fmla="*/ 755217 w 884022"/>
                  <a:gd name="connsiteY4" fmla="*/ 717875 h 798431"/>
                  <a:gd name="connsiteX5" fmla="*/ 800531 w 884022"/>
                  <a:gd name="connsiteY5" fmla="*/ 682631 h 798431"/>
                  <a:gd name="connsiteX6" fmla="*/ 838504 w 884022"/>
                  <a:gd name="connsiteY6" fmla="*/ 671723 h 798431"/>
                  <a:gd name="connsiteX7" fmla="*/ 50348 w 884022"/>
                  <a:gd name="connsiteY7" fmla="*/ 201392 h 798431"/>
                  <a:gd name="connsiteX8" fmla="*/ 100696 w 884022"/>
                  <a:gd name="connsiteY8" fmla="*/ 251743 h 798431"/>
                  <a:gd name="connsiteX9" fmla="*/ 100696 w 884022"/>
                  <a:gd name="connsiteY9" fmla="*/ 307125 h 798431"/>
                  <a:gd name="connsiteX10" fmla="*/ 0 w 884022"/>
                  <a:gd name="connsiteY10" fmla="*/ 307125 h 798431"/>
                  <a:gd name="connsiteX11" fmla="*/ 0 w 884022"/>
                  <a:gd name="connsiteY11" fmla="*/ 251743 h 798431"/>
                  <a:gd name="connsiteX12" fmla="*/ 50348 w 884022"/>
                  <a:gd name="connsiteY12" fmla="*/ 201392 h 798431"/>
                  <a:gd name="connsiteX13" fmla="*/ 201391 w 884022"/>
                  <a:gd name="connsiteY13" fmla="*/ 117478 h 798431"/>
                  <a:gd name="connsiteX14" fmla="*/ 251739 w 884022"/>
                  <a:gd name="connsiteY14" fmla="*/ 167829 h 798431"/>
                  <a:gd name="connsiteX15" fmla="*/ 251739 w 884022"/>
                  <a:gd name="connsiteY15" fmla="*/ 223211 h 798431"/>
                  <a:gd name="connsiteX16" fmla="*/ 151043 w 884022"/>
                  <a:gd name="connsiteY16" fmla="*/ 223211 h 798431"/>
                  <a:gd name="connsiteX17" fmla="*/ 151043 w 884022"/>
                  <a:gd name="connsiteY17" fmla="*/ 167829 h 798431"/>
                  <a:gd name="connsiteX18" fmla="*/ 201391 w 884022"/>
                  <a:gd name="connsiteY18" fmla="*/ 117478 h 798431"/>
                  <a:gd name="connsiteX19" fmla="*/ 520261 w 884022"/>
                  <a:gd name="connsiteY19" fmla="*/ 83913 h 798431"/>
                  <a:gd name="connsiteX20" fmla="*/ 570609 w 884022"/>
                  <a:gd name="connsiteY20" fmla="*/ 134264 h 798431"/>
                  <a:gd name="connsiteX21" fmla="*/ 570609 w 884022"/>
                  <a:gd name="connsiteY21" fmla="*/ 189646 h 798431"/>
                  <a:gd name="connsiteX22" fmla="*/ 469913 w 884022"/>
                  <a:gd name="connsiteY22" fmla="*/ 189646 h 798431"/>
                  <a:gd name="connsiteX23" fmla="*/ 469913 w 884022"/>
                  <a:gd name="connsiteY23" fmla="*/ 134264 h 798431"/>
                  <a:gd name="connsiteX24" fmla="*/ 520261 w 884022"/>
                  <a:gd name="connsiteY24" fmla="*/ 83913 h 798431"/>
                  <a:gd name="connsiteX25" fmla="*/ 352435 w 884022"/>
                  <a:gd name="connsiteY25" fmla="*/ 0 h 798431"/>
                  <a:gd name="connsiteX26" fmla="*/ 402783 w 884022"/>
                  <a:gd name="connsiteY26" fmla="*/ 50350 h 798431"/>
                  <a:gd name="connsiteX27" fmla="*/ 402783 w 884022"/>
                  <a:gd name="connsiteY27" fmla="*/ 105732 h 798431"/>
                  <a:gd name="connsiteX28" fmla="*/ 302087 w 884022"/>
                  <a:gd name="connsiteY28" fmla="*/ 105732 h 798431"/>
                  <a:gd name="connsiteX29" fmla="*/ 302087 w 884022"/>
                  <a:gd name="connsiteY29" fmla="*/ 50350 h 798431"/>
                  <a:gd name="connsiteX30" fmla="*/ 352435 w 884022"/>
                  <a:gd name="connsiteY30" fmla="*/ 0 h 798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1">
                    <a:moveTo>
                      <a:pt x="838504" y="671723"/>
                    </a:moveTo>
                    <a:cubicBezTo>
                      <a:pt x="851720" y="673401"/>
                      <a:pt x="864308" y="680114"/>
                      <a:pt x="872700" y="691022"/>
                    </a:cubicBezTo>
                    <a:cubicBezTo>
                      <a:pt x="891159" y="712840"/>
                      <a:pt x="886124" y="746405"/>
                      <a:pt x="864304" y="763188"/>
                    </a:cubicBezTo>
                    <a:lnTo>
                      <a:pt x="818990" y="798431"/>
                    </a:lnTo>
                    <a:cubicBezTo>
                      <a:pt x="768642" y="764866"/>
                      <a:pt x="755217" y="717875"/>
                      <a:pt x="755217" y="717875"/>
                    </a:cubicBezTo>
                    <a:lnTo>
                      <a:pt x="800531" y="682631"/>
                    </a:lnTo>
                    <a:cubicBezTo>
                      <a:pt x="811441" y="673401"/>
                      <a:pt x="825287" y="670044"/>
                      <a:pt x="838504" y="671723"/>
                    </a:cubicBezTo>
                    <a:close/>
                    <a:moveTo>
                      <a:pt x="50348" y="201392"/>
                    </a:moveTo>
                    <a:cubicBezTo>
                      <a:pt x="78879" y="201392"/>
                      <a:pt x="100696" y="224891"/>
                      <a:pt x="100696" y="251743"/>
                    </a:cubicBezTo>
                    <a:lnTo>
                      <a:pt x="100696" y="307125"/>
                    </a:lnTo>
                    <a:cubicBezTo>
                      <a:pt x="45313" y="323909"/>
                      <a:pt x="0" y="307125"/>
                      <a:pt x="0" y="307125"/>
                    </a:cubicBezTo>
                    <a:lnTo>
                      <a:pt x="0" y="251743"/>
                    </a:lnTo>
                    <a:cubicBezTo>
                      <a:pt x="0" y="223213"/>
                      <a:pt x="23496" y="201392"/>
                      <a:pt x="50348" y="201392"/>
                    </a:cubicBezTo>
                    <a:close/>
                    <a:moveTo>
                      <a:pt x="201391" y="117478"/>
                    </a:moveTo>
                    <a:cubicBezTo>
                      <a:pt x="229922" y="117478"/>
                      <a:pt x="251739" y="140977"/>
                      <a:pt x="251739" y="167829"/>
                    </a:cubicBezTo>
                    <a:lnTo>
                      <a:pt x="251739" y="223211"/>
                    </a:lnTo>
                    <a:cubicBezTo>
                      <a:pt x="196356" y="239995"/>
                      <a:pt x="152721" y="223211"/>
                      <a:pt x="151043" y="223211"/>
                    </a:cubicBezTo>
                    <a:lnTo>
                      <a:pt x="151043" y="167829"/>
                    </a:lnTo>
                    <a:cubicBezTo>
                      <a:pt x="151043" y="139298"/>
                      <a:pt x="174539" y="117478"/>
                      <a:pt x="201391" y="117478"/>
                    </a:cubicBezTo>
                    <a:close/>
                    <a:moveTo>
                      <a:pt x="520261" y="83913"/>
                    </a:moveTo>
                    <a:cubicBezTo>
                      <a:pt x="548792" y="83913"/>
                      <a:pt x="570609" y="107412"/>
                      <a:pt x="570609" y="134264"/>
                    </a:cubicBezTo>
                    <a:lnTo>
                      <a:pt x="570609" y="189646"/>
                    </a:lnTo>
                    <a:cubicBezTo>
                      <a:pt x="515226" y="206430"/>
                      <a:pt x="469913" y="189646"/>
                      <a:pt x="469913" y="189646"/>
                    </a:cubicBezTo>
                    <a:lnTo>
                      <a:pt x="469913" y="134264"/>
                    </a:lnTo>
                    <a:cubicBezTo>
                      <a:pt x="469913" y="105733"/>
                      <a:pt x="493409" y="83913"/>
                      <a:pt x="520261" y="83913"/>
                    </a:cubicBezTo>
                    <a:close/>
                    <a:moveTo>
                      <a:pt x="352435" y="0"/>
                    </a:moveTo>
                    <a:cubicBezTo>
                      <a:pt x="380966" y="0"/>
                      <a:pt x="402783" y="23499"/>
                      <a:pt x="402783" y="50350"/>
                    </a:cubicBezTo>
                    <a:lnTo>
                      <a:pt x="402783" y="105732"/>
                    </a:lnTo>
                    <a:cubicBezTo>
                      <a:pt x="347400" y="124194"/>
                      <a:pt x="303765" y="105732"/>
                      <a:pt x="302087" y="105732"/>
                    </a:cubicBezTo>
                    <a:lnTo>
                      <a:pt x="302087" y="50350"/>
                    </a:lnTo>
                    <a:cubicBezTo>
                      <a:pt x="302087" y="21820"/>
                      <a:pt x="325583" y="0"/>
                      <a:pt x="352435" y="0"/>
                    </a:cubicBezTo>
                    <a:close/>
                  </a:path>
                </a:pathLst>
              </a:custGeom>
              <a:solidFill>
                <a:srgbClr val="C39A6A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Circle">
                <a:extLst>
                  <a:ext uri="{FF2B5EF4-FFF2-40B4-BE49-F238E27FC236}">
                    <a16:creationId xmlns:a16="http://schemas.microsoft.com/office/drawing/2014/main" id="{0550F41F-2F09-46F8-9261-68B67C88DD2B}"/>
                  </a:ext>
                </a:extLst>
              </p:cNvPr>
              <p:cNvSpPr/>
              <p:nvPr/>
            </p:nvSpPr>
            <p:spPr>
              <a:xfrm>
                <a:off x="4302718" y="2416991"/>
                <a:ext cx="70487" cy="70487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CF7724F-8798-4933-B7DD-E1A80253E019}"/>
              </a:ext>
            </a:extLst>
          </p:cNvPr>
          <p:cNvCxnSpPr/>
          <p:nvPr/>
        </p:nvCxnSpPr>
        <p:spPr>
          <a:xfrm>
            <a:off x="1947457" y="4680668"/>
            <a:ext cx="1881738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FD80D75-E63B-4324-9703-4C19B0450F37}"/>
              </a:ext>
            </a:extLst>
          </p:cNvPr>
          <p:cNvGrpSpPr/>
          <p:nvPr/>
        </p:nvGrpSpPr>
        <p:grpSpPr>
          <a:xfrm>
            <a:off x="2248246" y="4898860"/>
            <a:ext cx="1280161" cy="944356"/>
            <a:chOff x="332934" y="2723505"/>
            <a:chExt cx="3011953" cy="115156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45FB0F-7711-44BC-B18B-E9ABB7D5138A}"/>
                </a:ext>
              </a:extLst>
            </p:cNvPr>
            <p:cNvSpPr txBox="1"/>
            <p:nvPr/>
          </p:nvSpPr>
          <p:spPr>
            <a:xfrm>
              <a:off x="332934" y="2723505"/>
              <a:ext cx="3011951" cy="3659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3F189E7-6CB0-41D3-BA01-B1FC61D6C3EF}"/>
                </a:ext>
              </a:extLst>
            </p:cNvPr>
            <p:cNvSpPr txBox="1"/>
            <p:nvPr/>
          </p:nvSpPr>
          <p:spPr>
            <a:xfrm>
              <a:off x="332936" y="3086922"/>
              <a:ext cx="3011951" cy="788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FFF9682-D308-43FE-A921-B9D224D3D031}"/>
              </a:ext>
            </a:extLst>
          </p:cNvPr>
          <p:cNvGrpSpPr/>
          <p:nvPr/>
        </p:nvGrpSpPr>
        <p:grpSpPr>
          <a:xfrm>
            <a:off x="5793176" y="1289005"/>
            <a:ext cx="924999" cy="3391663"/>
            <a:chOff x="7508199" y="1208642"/>
            <a:chExt cx="969185" cy="3337479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A3A5B2E3-21EC-4B10-8E38-5BC24EE8F708}"/>
                </a:ext>
              </a:extLst>
            </p:cNvPr>
            <p:cNvGrpSpPr/>
            <p:nvPr/>
          </p:nvGrpSpPr>
          <p:grpSpPr>
            <a:xfrm>
              <a:off x="7575331" y="2416991"/>
              <a:ext cx="584036" cy="2129130"/>
              <a:chOff x="7575331" y="2416991"/>
              <a:chExt cx="584036" cy="2129130"/>
            </a:xfrm>
          </p:grpSpPr>
          <p:sp>
            <p:nvSpPr>
              <p:cNvPr id="36" name="Rectangle">
                <a:extLst>
                  <a:ext uri="{FF2B5EF4-FFF2-40B4-BE49-F238E27FC236}">
                    <a16:creationId xmlns:a16="http://schemas.microsoft.com/office/drawing/2014/main" id="{86F5C320-6288-4AC2-82D9-AF543E1E473F}"/>
                  </a:ext>
                </a:extLst>
              </p:cNvPr>
              <p:cNvSpPr/>
              <p:nvPr/>
            </p:nvSpPr>
            <p:spPr>
              <a:xfrm>
                <a:off x="7575331" y="2416991"/>
                <a:ext cx="584036" cy="2129130"/>
              </a:xfrm>
              <a:prstGeom prst="rect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64008" bIns="28575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  <a:endParaRPr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55206E2-59CB-41C1-830F-F7E8682B2A53}"/>
                  </a:ext>
                </a:extLst>
              </p:cNvPr>
              <p:cNvSpPr/>
              <p:nvPr/>
            </p:nvSpPr>
            <p:spPr>
              <a:xfrm>
                <a:off x="7575331" y="2416991"/>
                <a:ext cx="129228" cy="212913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DF635D2-A548-4AD6-96C0-25973E329819}"/>
                </a:ext>
              </a:extLst>
            </p:cNvPr>
            <p:cNvGrpSpPr/>
            <p:nvPr/>
          </p:nvGrpSpPr>
          <p:grpSpPr>
            <a:xfrm>
              <a:off x="7508199" y="1208642"/>
              <a:ext cx="969185" cy="1327508"/>
              <a:chOff x="7508199" y="1208642"/>
              <a:chExt cx="969185" cy="1327508"/>
            </a:xfrm>
          </p:grpSpPr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5C157E7A-3495-4396-BAB9-058A1ACAB470}"/>
                  </a:ext>
                </a:extLst>
              </p:cNvPr>
              <p:cNvSpPr/>
              <p:nvPr/>
            </p:nvSpPr>
            <p:spPr>
              <a:xfrm>
                <a:off x="7508199" y="1208642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510"/>
                      <a:pt x="21600" y="13403"/>
                      <a:pt x="20862" y="12655"/>
                    </a:cubicBezTo>
                    <a:close/>
                  </a:path>
                </a:pathLst>
              </a:custGeom>
              <a:solidFill>
                <a:srgbClr val="FCE2D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2585F0B2-C0F2-4263-80E8-E30022CE3E0D}"/>
                  </a:ext>
                </a:extLst>
              </p:cNvPr>
              <p:cNvSpPr/>
              <p:nvPr/>
            </p:nvSpPr>
            <p:spPr>
              <a:xfrm>
                <a:off x="7508199" y="1208642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510"/>
                      <a:pt x="21600" y="13403"/>
                      <a:pt x="20862" y="12655"/>
                    </a:cubicBezTo>
                    <a:close/>
                    <a:moveTo>
                      <a:pt x="20049" y="14659"/>
                    </a:moveTo>
                    <a:lnTo>
                      <a:pt x="17465" y="16484"/>
                    </a:lnTo>
                    <a:cubicBezTo>
                      <a:pt x="16763" y="16963"/>
                      <a:pt x="16209" y="17531"/>
                      <a:pt x="15766" y="18189"/>
                    </a:cubicBezTo>
                    <a:cubicBezTo>
                      <a:pt x="15286" y="18907"/>
                      <a:pt x="14585" y="19506"/>
                      <a:pt x="13809" y="19984"/>
                    </a:cubicBezTo>
                    <a:lnTo>
                      <a:pt x="13809" y="18758"/>
                    </a:lnTo>
                    <a:cubicBezTo>
                      <a:pt x="13809" y="18608"/>
                      <a:pt x="13662" y="18489"/>
                      <a:pt x="13477" y="18489"/>
                    </a:cubicBezTo>
                    <a:cubicBezTo>
                      <a:pt x="13292" y="18489"/>
                      <a:pt x="13145" y="18608"/>
                      <a:pt x="13145" y="18758"/>
                    </a:cubicBezTo>
                    <a:lnTo>
                      <a:pt x="13145" y="20523"/>
                    </a:lnTo>
                    <a:lnTo>
                      <a:pt x="13145" y="21091"/>
                    </a:lnTo>
                    <a:lnTo>
                      <a:pt x="3028" y="21091"/>
                    </a:lnTo>
                    <a:lnTo>
                      <a:pt x="3028" y="19685"/>
                    </a:lnTo>
                    <a:lnTo>
                      <a:pt x="3028" y="18758"/>
                    </a:lnTo>
                    <a:cubicBezTo>
                      <a:pt x="3028" y="18608"/>
                      <a:pt x="2880" y="18489"/>
                      <a:pt x="2695" y="18489"/>
                    </a:cubicBezTo>
                    <a:cubicBezTo>
                      <a:pt x="2511" y="18489"/>
                      <a:pt x="2363" y="18608"/>
                      <a:pt x="2363" y="18758"/>
                    </a:cubicBezTo>
                    <a:lnTo>
                      <a:pt x="2363" y="19326"/>
                    </a:lnTo>
                    <a:cubicBezTo>
                      <a:pt x="1440" y="19057"/>
                      <a:pt x="665" y="17771"/>
                      <a:pt x="665" y="16394"/>
                    </a:cubicBezTo>
                    <a:lnTo>
                      <a:pt x="665" y="4996"/>
                    </a:lnTo>
                    <a:cubicBezTo>
                      <a:pt x="665" y="4368"/>
                      <a:pt x="1292" y="3889"/>
                      <a:pt x="2031" y="3889"/>
                    </a:cubicBezTo>
                    <a:cubicBezTo>
                      <a:pt x="2769" y="3889"/>
                      <a:pt x="3397" y="4398"/>
                      <a:pt x="3397" y="4996"/>
                    </a:cubicBezTo>
                    <a:lnTo>
                      <a:pt x="3397" y="12146"/>
                    </a:lnTo>
                    <a:cubicBezTo>
                      <a:pt x="3397" y="12296"/>
                      <a:pt x="3545" y="12416"/>
                      <a:pt x="3729" y="12416"/>
                    </a:cubicBezTo>
                    <a:cubicBezTo>
                      <a:pt x="3914" y="12416"/>
                      <a:pt x="4062" y="12296"/>
                      <a:pt x="4062" y="12146"/>
                    </a:cubicBezTo>
                    <a:lnTo>
                      <a:pt x="4062" y="4996"/>
                    </a:lnTo>
                    <a:lnTo>
                      <a:pt x="4062" y="3560"/>
                    </a:lnTo>
                    <a:cubicBezTo>
                      <a:pt x="4062" y="2932"/>
                      <a:pt x="4689" y="2453"/>
                      <a:pt x="5428" y="2453"/>
                    </a:cubicBezTo>
                    <a:cubicBezTo>
                      <a:pt x="6166" y="2453"/>
                      <a:pt x="6794" y="2962"/>
                      <a:pt x="6794" y="3560"/>
                    </a:cubicBezTo>
                    <a:lnTo>
                      <a:pt x="6794" y="10980"/>
                    </a:lnTo>
                    <a:cubicBezTo>
                      <a:pt x="6794" y="11129"/>
                      <a:pt x="6942" y="11249"/>
                      <a:pt x="7126" y="11249"/>
                    </a:cubicBezTo>
                    <a:cubicBezTo>
                      <a:pt x="7311" y="11249"/>
                      <a:pt x="7458" y="11129"/>
                      <a:pt x="7458" y="10980"/>
                    </a:cubicBezTo>
                    <a:lnTo>
                      <a:pt x="7458" y="3560"/>
                    </a:lnTo>
                    <a:lnTo>
                      <a:pt x="7458" y="1645"/>
                    </a:lnTo>
                    <a:cubicBezTo>
                      <a:pt x="7458" y="1017"/>
                      <a:pt x="8086" y="539"/>
                      <a:pt x="8825" y="539"/>
                    </a:cubicBezTo>
                    <a:cubicBezTo>
                      <a:pt x="9563" y="539"/>
                      <a:pt x="10191" y="1047"/>
                      <a:pt x="10191" y="1645"/>
                    </a:cubicBezTo>
                    <a:lnTo>
                      <a:pt x="10191" y="3201"/>
                    </a:lnTo>
                    <a:lnTo>
                      <a:pt x="10191" y="9873"/>
                    </a:lnTo>
                    <a:cubicBezTo>
                      <a:pt x="10191" y="10022"/>
                      <a:pt x="10338" y="10142"/>
                      <a:pt x="10523" y="10142"/>
                    </a:cubicBezTo>
                    <a:cubicBezTo>
                      <a:pt x="10708" y="10142"/>
                      <a:pt x="10855" y="10022"/>
                      <a:pt x="10855" y="9873"/>
                    </a:cubicBezTo>
                    <a:lnTo>
                      <a:pt x="10855" y="3201"/>
                    </a:lnTo>
                    <a:cubicBezTo>
                      <a:pt x="10855" y="2573"/>
                      <a:pt x="11483" y="2094"/>
                      <a:pt x="12222" y="2094"/>
                    </a:cubicBezTo>
                    <a:cubicBezTo>
                      <a:pt x="12960" y="2094"/>
                      <a:pt x="13588" y="2603"/>
                      <a:pt x="13588" y="3201"/>
                    </a:cubicBezTo>
                    <a:lnTo>
                      <a:pt x="13588" y="15078"/>
                    </a:lnTo>
                    <a:cubicBezTo>
                      <a:pt x="13588" y="15198"/>
                      <a:pt x="13662" y="15288"/>
                      <a:pt x="13772" y="15317"/>
                    </a:cubicBezTo>
                    <a:cubicBezTo>
                      <a:pt x="13883" y="15377"/>
                      <a:pt x="14031" y="15347"/>
                      <a:pt x="14142" y="15288"/>
                    </a:cubicBezTo>
                    <a:lnTo>
                      <a:pt x="18129" y="12775"/>
                    </a:lnTo>
                    <a:cubicBezTo>
                      <a:pt x="18425" y="12595"/>
                      <a:pt x="18794" y="12505"/>
                      <a:pt x="19200" y="12535"/>
                    </a:cubicBezTo>
                    <a:cubicBezTo>
                      <a:pt x="19569" y="12565"/>
                      <a:pt x="19938" y="12745"/>
                      <a:pt x="20160" y="12984"/>
                    </a:cubicBezTo>
                    <a:cubicBezTo>
                      <a:pt x="20788" y="13522"/>
                      <a:pt x="20677" y="14240"/>
                      <a:pt x="20049" y="14659"/>
                    </a:cubicBezTo>
                    <a:close/>
                  </a:path>
                </a:pathLst>
              </a:custGeom>
              <a:solidFill>
                <a:srgbClr val="F9CAC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Rectangle">
                <a:extLst>
                  <a:ext uri="{FF2B5EF4-FFF2-40B4-BE49-F238E27FC236}">
                    <a16:creationId xmlns:a16="http://schemas.microsoft.com/office/drawing/2014/main" id="{3326016E-0E23-4D3F-8D3C-5D8A48618DDA}"/>
                  </a:ext>
                </a:extLst>
              </p:cNvPr>
              <p:cNvSpPr/>
              <p:nvPr/>
            </p:nvSpPr>
            <p:spPr>
              <a:xfrm>
                <a:off x="7508200" y="2366644"/>
                <a:ext cx="694802" cy="169506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C16A485-E870-4BA5-82FF-E7E6CAF9B173}"/>
                  </a:ext>
                </a:extLst>
              </p:cNvPr>
              <p:cNvSpPr/>
              <p:nvPr/>
            </p:nvSpPr>
            <p:spPr>
              <a:xfrm>
                <a:off x="7541766" y="1242206"/>
                <a:ext cx="884021" cy="798431"/>
              </a:xfrm>
              <a:custGeom>
                <a:avLst/>
                <a:gdLst>
                  <a:gd name="connsiteX0" fmla="*/ 838503 w 884021"/>
                  <a:gd name="connsiteY0" fmla="*/ 671723 h 798431"/>
                  <a:gd name="connsiteX1" fmla="*/ 872699 w 884021"/>
                  <a:gd name="connsiteY1" fmla="*/ 691022 h 798431"/>
                  <a:gd name="connsiteX2" fmla="*/ 864303 w 884021"/>
                  <a:gd name="connsiteY2" fmla="*/ 763188 h 798431"/>
                  <a:gd name="connsiteX3" fmla="*/ 818990 w 884021"/>
                  <a:gd name="connsiteY3" fmla="*/ 798431 h 798431"/>
                  <a:gd name="connsiteX4" fmla="*/ 755218 w 884021"/>
                  <a:gd name="connsiteY4" fmla="*/ 717875 h 798431"/>
                  <a:gd name="connsiteX5" fmla="*/ 800532 w 884021"/>
                  <a:gd name="connsiteY5" fmla="*/ 682631 h 798431"/>
                  <a:gd name="connsiteX6" fmla="*/ 838503 w 884021"/>
                  <a:gd name="connsiteY6" fmla="*/ 671723 h 798431"/>
                  <a:gd name="connsiteX7" fmla="*/ 50348 w 884021"/>
                  <a:gd name="connsiteY7" fmla="*/ 201392 h 798431"/>
                  <a:gd name="connsiteX8" fmla="*/ 100696 w 884021"/>
                  <a:gd name="connsiteY8" fmla="*/ 251743 h 798431"/>
                  <a:gd name="connsiteX9" fmla="*/ 100696 w 884021"/>
                  <a:gd name="connsiteY9" fmla="*/ 307125 h 798431"/>
                  <a:gd name="connsiteX10" fmla="*/ 0 w 884021"/>
                  <a:gd name="connsiteY10" fmla="*/ 307125 h 798431"/>
                  <a:gd name="connsiteX11" fmla="*/ 0 w 884021"/>
                  <a:gd name="connsiteY11" fmla="*/ 251743 h 798431"/>
                  <a:gd name="connsiteX12" fmla="*/ 50348 w 884021"/>
                  <a:gd name="connsiteY12" fmla="*/ 201392 h 798431"/>
                  <a:gd name="connsiteX13" fmla="*/ 201391 w 884021"/>
                  <a:gd name="connsiteY13" fmla="*/ 117478 h 798431"/>
                  <a:gd name="connsiteX14" fmla="*/ 251739 w 884021"/>
                  <a:gd name="connsiteY14" fmla="*/ 167829 h 798431"/>
                  <a:gd name="connsiteX15" fmla="*/ 251739 w 884021"/>
                  <a:gd name="connsiteY15" fmla="*/ 223211 h 798431"/>
                  <a:gd name="connsiteX16" fmla="*/ 151043 w 884021"/>
                  <a:gd name="connsiteY16" fmla="*/ 223211 h 798431"/>
                  <a:gd name="connsiteX17" fmla="*/ 151043 w 884021"/>
                  <a:gd name="connsiteY17" fmla="*/ 167829 h 798431"/>
                  <a:gd name="connsiteX18" fmla="*/ 201391 w 884021"/>
                  <a:gd name="connsiteY18" fmla="*/ 117478 h 798431"/>
                  <a:gd name="connsiteX19" fmla="*/ 520261 w 884021"/>
                  <a:gd name="connsiteY19" fmla="*/ 83913 h 798431"/>
                  <a:gd name="connsiteX20" fmla="*/ 570609 w 884021"/>
                  <a:gd name="connsiteY20" fmla="*/ 134264 h 798431"/>
                  <a:gd name="connsiteX21" fmla="*/ 570609 w 884021"/>
                  <a:gd name="connsiteY21" fmla="*/ 189646 h 798431"/>
                  <a:gd name="connsiteX22" fmla="*/ 469913 w 884021"/>
                  <a:gd name="connsiteY22" fmla="*/ 189646 h 798431"/>
                  <a:gd name="connsiteX23" fmla="*/ 469913 w 884021"/>
                  <a:gd name="connsiteY23" fmla="*/ 134264 h 798431"/>
                  <a:gd name="connsiteX24" fmla="*/ 520261 w 884021"/>
                  <a:gd name="connsiteY24" fmla="*/ 83913 h 798431"/>
                  <a:gd name="connsiteX25" fmla="*/ 369217 w 884021"/>
                  <a:gd name="connsiteY25" fmla="*/ 0 h 798431"/>
                  <a:gd name="connsiteX26" fmla="*/ 419565 w 884021"/>
                  <a:gd name="connsiteY26" fmla="*/ 50350 h 798431"/>
                  <a:gd name="connsiteX27" fmla="*/ 419565 w 884021"/>
                  <a:gd name="connsiteY27" fmla="*/ 105732 h 798431"/>
                  <a:gd name="connsiteX28" fmla="*/ 318869 w 884021"/>
                  <a:gd name="connsiteY28" fmla="*/ 105732 h 798431"/>
                  <a:gd name="connsiteX29" fmla="*/ 318869 w 884021"/>
                  <a:gd name="connsiteY29" fmla="*/ 50350 h 798431"/>
                  <a:gd name="connsiteX30" fmla="*/ 369217 w 884021"/>
                  <a:gd name="connsiteY30" fmla="*/ 0 h 798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1" h="798431">
                    <a:moveTo>
                      <a:pt x="838503" y="671723"/>
                    </a:moveTo>
                    <a:cubicBezTo>
                      <a:pt x="851720" y="673401"/>
                      <a:pt x="864307" y="680114"/>
                      <a:pt x="872699" y="691022"/>
                    </a:cubicBezTo>
                    <a:cubicBezTo>
                      <a:pt x="891158" y="712840"/>
                      <a:pt x="886123" y="746405"/>
                      <a:pt x="864303" y="763188"/>
                    </a:cubicBezTo>
                    <a:lnTo>
                      <a:pt x="818990" y="798431"/>
                    </a:lnTo>
                    <a:cubicBezTo>
                      <a:pt x="768642" y="764866"/>
                      <a:pt x="755218" y="717875"/>
                      <a:pt x="755218" y="717875"/>
                    </a:cubicBezTo>
                    <a:lnTo>
                      <a:pt x="800532" y="682631"/>
                    </a:lnTo>
                    <a:cubicBezTo>
                      <a:pt x="811442" y="673401"/>
                      <a:pt x="825287" y="670044"/>
                      <a:pt x="838503" y="671723"/>
                    </a:cubicBezTo>
                    <a:close/>
                    <a:moveTo>
                      <a:pt x="50348" y="201392"/>
                    </a:moveTo>
                    <a:cubicBezTo>
                      <a:pt x="78879" y="201392"/>
                      <a:pt x="100696" y="224891"/>
                      <a:pt x="100696" y="251743"/>
                    </a:cubicBezTo>
                    <a:lnTo>
                      <a:pt x="100696" y="307125"/>
                    </a:lnTo>
                    <a:cubicBezTo>
                      <a:pt x="45313" y="323909"/>
                      <a:pt x="1679" y="307125"/>
                      <a:pt x="0" y="307125"/>
                    </a:cubicBezTo>
                    <a:lnTo>
                      <a:pt x="0" y="251743"/>
                    </a:lnTo>
                    <a:cubicBezTo>
                      <a:pt x="0" y="223213"/>
                      <a:pt x="23496" y="201392"/>
                      <a:pt x="50348" y="201392"/>
                    </a:cubicBezTo>
                    <a:close/>
                    <a:moveTo>
                      <a:pt x="201391" y="117478"/>
                    </a:moveTo>
                    <a:cubicBezTo>
                      <a:pt x="229922" y="117478"/>
                      <a:pt x="251739" y="140977"/>
                      <a:pt x="251739" y="167829"/>
                    </a:cubicBezTo>
                    <a:lnTo>
                      <a:pt x="251739" y="223211"/>
                    </a:lnTo>
                    <a:cubicBezTo>
                      <a:pt x="196356" y="239995"/>
                      <a:pt x="151043" y="223211"/>
                      <a:pt x="151043" y="223211"/>
                    </a:cubicBezTo>
                    <a:lnTo>
                      <a:pt x="151043" y="167829"/>
                    </a:lnTo>
                    <a:cubicBezTo>
                      <a:pt x="151043" y="139298"/>
                      <a:pt x="174539" y="117478"/>
                      <a:pt x="201391" y="117478"/>
                    </a:cubicBezTo>
                    <a:close/>
                    <a:moveTo>
                      <a:pt x="520261" y="83913"/>
                    </a:moveTo>
                    <a:cubicBezTo>
                      <a:pt x="548792" y="83913"/>
                      <a:pt x="570609" y="107412"/>
                      <a:pt x="570609" y="134264"/>
                    </a:cubicBezTo>
                    <a:lnTo>
                      <a:pt x="570609" y="189646"/>
                    </a:lnTo>
                    <a:cubicBezTo>
                      <a:pt x="515226" y="206430"/>
                      <a:pt x="471592" y="189646"/>
                      <a:pt x="469913" y="189646"/>
                    </a:cubicBezTo>
                    <a:lnTo>
                      <a:pt x="469913" y="134264"/>
                    </a:lnTo>
                    <a:cubicBezTo>
                      <a:pt x="469913" y="105733"/>
                      <a:pt x="493409" y="83913"/>
                      <a:pt x="520261" y="83913"/>
                    </a:cubicBezTo>
                    <a:close/>
                    <a:moveTo>
                      <a:pt x="369217" y="0"/>
                    </a:moveTo>
                    <a:cubicBezTo>
                      <a:pt x="397748" y="0"/>
                      <a:pt x="419565" y="23499"/>
                      <a:pt x="419565" y="50350"/>
                    </a:cubicBezTo>
                    <a:lnTo>
                      <a:pt x="419565" y="105732"/>
                    </a:lnTo>
                    <a:cubicBezTo>
                      <a:pt x="362504" y="124194"/>
                      <a:pt x="318869" y="105732"/>
                      <a:pt x="318869" y="105732"/>
                    </a:cubicBezTo>
                    <a:lnTo>
                      <a:pt x="318869" y="50350"/>
                    </a:lnTo>
                    <a:cubicBezTo>
                      <a:pt x="318869" y="21820"/>
                      <a:pt x="342365" y="0"/>
                      <a:pt x="369217" y="0"/>
                    </a:cubicBezTo>
                    <a:close/>
                  </a:path>
                </a:pathLst>
              </a:custGeom>
              <a:solidFill>
                <a:srgbClr val="FEF3F7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Circle">
                <a:extLst>
                  <a:ext uri="{FF2B5EF4-FFF2-40B4-BE49-F238E27FC236}">
                    <a16:creationId xmlns:a16="http://schemas.microsoft.com/office/drawing/2014/main" id="{F254F133-6DE6-4360-9E67-6341EF0EE6F0}"/>
                  </a:ext>
                </a:extLst>
              </p:cNvPr>
              <p:cNvSpPr/>
              <p:nvPr/>
            </p:nvSpPr>
            <p:spPr>
              <a:xfrm>
                <a:off x="8078810" y="2416991"/>
                <a:ext cx="70487" cy="70487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BC5D34C-C98F-4622-B2CA-00B4C21000D7}"/>
              </a:ext>
            </a:extLst>
          </p:cNvPr>
          <p:cNvCxnSpPr/>
          <p:nvPr/>
        </p:nvCxnSpPr>
        <p:spPr>
          <a:xfrm>
            <a:off x="5314806" y="4680668"/>
            <a:ext cx="1881738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31DDB23-957D-4EE8-A8AE-FD18D1772D9A}"/>
              </a:ext>
            </a:extLst>
          </p:cNvPr>
          <p:cNvGrpSpPr/>
          <p:nvPr/>
        </p:nvGrpSpPr>
        <p:grpSpPr>
          <a:xfrm>
            <a:off x="5615595" y="4898860"/>
            <a:ext cx="1280161" cy="944356"/>
            <a:chOff x="332934" y="2723505"/>
            <a:chExt cx="3011953" cy="115156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B1F7935-E6F4-482A-84A6-4F1E15060AC1}"/>
                </a:ext>
              </a:extLst>
            </p:cNvPr>
            <p:cNvSpPr txBox="1"/>
            <p:nvPr/>
          </p:nvSpPr>
          <p:spPr>
            <a:xfrm>
              <a:off x="332934" y="2723505"/>
              <a:ext cx="3011951" cy="3659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14504C-6CCF-4FE2-84D0-2F0A33DA9664}"/>
                </a:ext>
              </a:extLst>
            </p:cNvPr>
            <p:cNvSpPr txBox="1"/>
            <p:nvPr/>
          </p:nvSpPr>
          <p:spPr>
            <a:xfrm>
              <a:off x="332936" y="3086922"/>
              <a:ext cx="3011951" cy="788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B6D3126-89F6-41D3-956B-5097ABE36D73}"/>
              </a:ext>
            </a:extLst>
          </p:cNvPr>
          <p:cNvGrpSpPr/>
          <p:nvPr/>
        </p:nvGrpSpPr>
        <p:grpSpPr>
          <a:xfrm>
            <a:off x="7476850" y="2914514"/>
            <a:ext cx="924999" cy="3391663"/>
            <a:chOff x="9387855" y="2752644"/>
            <a:chExt cx="968474" cy="3552883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E6654307-FE7C-406F-97E2-0B4A36C6AE79}"/>
                </a:ext>
              </a:extLst>
            </p:cNvPr>
            <p:cNvGrpSpPr/>
            <p:nvPr/>
          </p:nvGrpSpPr>
          <p:grpSpPr>
            <a:xfrm>
              <a:off x="9454985" y="3960993"/>
              <a:ext cx="584036" cy="2344534"/>
              <a:chOff x="9454985" y="3960993"/>
              <a:chExt cx="584036" cy="2344534"/>
            </a:xfrm>
          </p:grpSpPr>
          <p:sp>
            <p:nvSpPr>
              <p:cNvPr id="25" name="Rectangle">
                <a:extLst>
                  <a:ext uri="{FF2B5EF4-FFF2-40B4-BE49-F238E27FC236}">
                    <a16:creationId xmlns:a16="http://schemas.microsoft.com/office/drawing/2014/main" id="{31A2EEAB-F3D2-48FC-9788-0A6CBB6A8E72}"/>
                  </a:ext>
                </a:extLst>
              </p:cNvPr>
              <p:cNvSpPr/>
              <p:nvPr/>
            </p:nvSpPr>
            <p:spPr>
              <a:xfrm>
                <a:off x="9454985" y="3960993"/>
                <a:ext cx="584036" cy="2344534"/>
              </a:xfrm>
              <a:prstGeom prst="rect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64008" bIns="28575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05</a:t>
                </a:r>
                <a:endParaRPr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Rectangle">
                <a:extLst>
                  <a:ext uri="{FF2B5EF4-FFF2-40B4-BE49-F238E27FC236}">
                    <a16:creationId xmlns:a16="http://schemas.microsoft.com/office/drawing/2014/main" id="{E9CBA5A6-EDE3-4E11-A6BF-36B54C046970}"/>
                  </a:ext>
                </a:extLst>
              </p:cNvPr>
              <p:cNvSpPr/>
              <p:nvPr/>
            </p:nvSpPr>
            <p:spPr>
              <a:xfrm>
                <a:off x="9454985" y="3960993"/>
                <a:ext cx="129228" cy="2344534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BDB1A7B-16C6-4AEC-95AB-41053ED01E92}"/>
                </a:ext>
              </a:extLst>
            </p:cNvPr>
            <p:cNvGrpSpPr/>
            <p:nvPr/>
          </p:nvGrpSpPr>
          <p:grpSpPr>
            <a:xfrm>
              <a:off x="9387855" y="2752644"/>
              <a:ext cx="968474" cy="1327508"/>
              <a:chOff x="9387855" y="2752644"/>
              <a:chExt cx="968474" cy="1327508"/>
            </a:xfrm>
          </p:grpSpPr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270F4C93-8C92-40E6-B795-3A01B10EFACC}"/>
                  </a:ext>
                </a:extLst>
              </p:cNvPr>
              <p:cNvSpPr/>
              <p:nvPr/>
            </p:nvSpPr>
            <p:spPr>
              <a:xfrm>
                <a:off x="9387855" y="2752644"/>
                <a:ext cx="968474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3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</a:path>
                </a:pathLst>
              </a:custGeom>
              <a:solidFill>
                <a:srgbClr val="744C2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4C1BACD7-AC37-45CB-8C9C-69AAD9FC64AC}"/>
                  </a:ext>
                </a:extLst>
              </p:cNvPr>
              <p:cNvSpPr/>
              <p:nvPr/>
            </p:nvSpPr>
            <p:spPr>
              <a:xfrm>
                <a:off x="9387855" y="2752644"/>
                <a:ext cx="968474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3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  <a:moveTo>
                      <a:pt x="20084" y="14629"/>
                    </a:moveTo>
                    <a:lnTo>
                      <a:pt x="17495" y="16454"/>
                    </a:lnTo>
                    <a:cubicBezTo>
                      <a:pt x="16792" y="16933"/>
                      <a:pt x="16237" y="17501"/>
                      <a:pt x="15793" y="18160"/>
                    </a:cubicBezTo>
                    <a:cubicBezTo>
                      <a:pt x="15312" y="18878"/>
                      <a:pt x="14610" y="19476"/>
                      <a:pt x="13833" y="19955"/>
                    </a:cubicBezTo>
                    <a:lnTo>
                      <a:pt x="13833" y="18728"/>
                    </a:lnTo>
                    <a:cubicBezTo>
                      <a:pt x="13833" y="18578"/>
                      <a:pt x="13685" y="18459"/>
                      <a:pt x="13500" y="18459"/>
                    </a:cubicBezTo>
                    <a:cubicBezTo>
                      <a:pt x="13315" y="18459"/>
                      <a:pt x="13167" y="18578"/>
                      <a:pt x="13167" y="18728"/>
                    </a:cubicBezTo>
                    <a:lnTo>
                      <a:pt x="13167" y="20493"/>
                    </a:lnTo>
                    <a:lnTo>
                      <a:pt x="13167" y="21062"/>
                    </a:lnTo>
                    <a:lnTo>
                      <a:pt x="3033" y="21062"/>
                    </a:lnTo>
                    <a:lnTo>
                      <a:pt x="3033" y="19655"/>
                    </a:lnTo>
                    <a:lnTo>
                      <a:pt x="3033" y="18728"/>
                    </a:lnTo>
                    <a:cubicBezTo>
                      <a:pt x="3033" y="18578"/>
                      <a:pt x="2885" y="18459"/>
                      <a:pt x="2700" y="18459"/>
                    </a:cubicBezTo>
                    <a:cubicBezTo>
                      <a:pt x="2515" y="18459"/>
                      <a:pt x="2367" y="18578"/>
                      <a:pt x="2367" y="18728"/>
                    </a:cubicBezTo>
                    <a:lnTo>
                      <a:pt x="2367" y="19296"/>
                    </a:lnTo>
                    <a:cubicBezTo>
                      <a:pt x="1442" y="19027"/>
                      <a:pt x="666" y="17741"/>
                      <a:pt x="666" y="16365"/>
                    </a:cubicBezTo>
                    <a:lnTo>
                      <a:pt x="666" y="4966"/>
                    </a:lnTo>
                    <a:cubicBezTo>
                      <a:pt x="666" y="4338"/>
                      <a:pt x="1294" y="3859"/>
                      <a:pt x="2034" y="3859"/>
                    </a:cubicBezTo>
                    <a:cubicBezTo>
                      <a:pt x="2774" y="3859"/>
                      <a:pt x="3403" y="4368"/>
                      <a:pt x="3403" y="4966"/>
                    </a:cubicBezTo>
                    <a:lnTo>
                      <a:pt x="3403" y="12116"/>
                    </a:lnTo>
                    <a:cubicBezTo>
                      <a:pt x="3403" y="12266"/>
                      <a:pt x="3551" y="12386"/>
                      <a:pt x="3736" y="12386"/>
                    </a:cubicBezTo>
                    <a:cubicBezTo>
                      <a:pt x="3921" y="12386"/>
                      <a:pt x="4068" y="12266"/>
                      <a:pt x="4068" y="12116"/>
                    </a:cubicBezTo>
                    <a:lnTo>
                      <a:pt x="4068" y="4966"/>
                    </a:lnTo>
                    <a:lnTo>
                      <a:pt x="4068" y="3530"/>
                    </a:lnTo>
                    <a:cubicBezTo>
                      <a:pt x="4068" y="2902"/>
                      <a:pt x="4697" y="2423"/>
                      <a:pt x="5437" y="2423"/>
                    </a:cubicBezTo>
                    <a:cubicBezTo>
                      <a:pt x="6177" y="2423"/>
                      <a:pt x="6805" y="2932"/>
                      <a:pt x="6805" y="3530"/>
                    </a:cubicBezTo>
                    <a:lnTo>
                      <a:pt x="6805" y="10950"/>
                    </a:lnTo>
                    <a:cubicBezTo>
                      <a:pt x="6805" y="11099"/>
                      <a:pt x="6953" y="11219"/>
                      <a:pt x="7138" y="11219"/>
                    </a:cubicBezTo>
                    <a:cubicBezTo>
                      <a:pt x="7323" y="11219"/>
                      <a:pt x="7471" y="11099"/>
                      <a:pt x="7471" y="10950"/>
                    </a:cubicBezTo>
                    <a:lnTo>
                      <a:pt x="7471" y="3530"/>
                    </a:lnTo>
                    <a:lnTo>
                      <a:pt x="7471" y="1616"/>
                    </a:lnTo>
                    <a:cubicBezTo>
                      <a:pt x="7471" y="987"/>
                      <a:pt x="8100" y="509"/>
                      <a:pt x="8840" y="509"/>
                    </a:cubicBezTo>
                    <a:cubicBezTo>
                      <a:pt x="9579" y="509"/>
                      <a:pt x="10208" y="1017"/>
                      <a:pt x="10208" y="1616"/>
                    </a:cubicBezTo>
                    <a:lnTo>
                      <a:pt x="10208" y="3171"/>
                    </a:lnTo>
                    <a:lnTo>
                      <a:pt x="10208" y="9843"/>
                    </a:lnTo>
                    <a:cubicBezTo>
                      <a:pt x="10208" y="9992"/>
                      <a:pt x="10356" y="10112"/>
                      <a:pt x="10541" y="10112"/>
                    </a:cubicBezTo>
                    <a:cubicBezTo>
                      <a:pt x="10726" y="10112"/>
                      <a:pt x="10874" y="9992"/>
                      <a:pt x="10874" y="9843"/>
                    </a:cubicBezTo>
                    <a:lnTo>
                      <a:pt x="10874" y="3171"/>
                    </a:lnTo>
                    <a:cubicBezTo>
                      <a:pt x="10874" y="2543"/>
                      <a:pt x="11503" y="2064"/>
                      <a:pt x="12243" y="2064"/>
                    </a:cubicBezTo>
                    <a:cubicBezTo>
                      <a:pt x="12982" y="2064"/>
                      <a:pt x="13611" y="2573"/>
                      <a:pt x="13611" y="3171"/>
                    </a:cubicBezTo>
                    <a:lnTo>
                      <a:pt x="13611" y="15078"/>
                    </a:lnTo>
                    <a:cubicBezTo>
                      <a:pt x="13611" y="15198"/>
                      <a:pt x="13685" y="15288"/>
                      <a:pt x="13796" y="15317"/>
                    </a:cubicBezTo>
                    <a:cubicBezTo>
                      <a:pt x="13907" y="15377"/>
                      <a:pt x="14055" y="15347"/>
                      <a:pt x="14166" y="15288"/>
                    </a:cubicBezTo>
                    <a:lnTo>
                      <a:pt x="18160" y="12775"/>
                    </a:lnTo>
                    <a:cubicBezTo>
                      <a:pt x="18456" y="12595"/>
                      <a:pt x="18826" y="12505"/>
                      <a:pt x="19233" y="12535"/>
                    </a:cubicBezTo>
                    <a:cubicBezTo>
                      <a:pt x="19603" y="12565"/>
                      <a:pt x="19973" y="12745"/>
                      <a:pt x="20195" y="12984"/>
                    </a:cubicBezTo>
                    <a:cubicBezTo>
                      <a:pt x="20823" y="13493"/>
                      <a:pt x="20712" y="14240"/>
                      <a:pt x="20084" y="14629"/>
                    </a:cubicBezTo>
                    <a:close/>
                  </a:path>
                </a:pathLst>
              </a:custGeom>
              <a:solidFill>
                <a:srgbClr val="3C241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Rectangle">
                <a:extLst>
                  <a:ext uri="{FF2B5EF4-FFF2-40B4-BE49-F238E27FC236}">
                    <a16:creationId xmlns:a16="http://schemas.microsoft.com/office/drawing/2014/main" id="{A48D14AD-007F-40C6-BB23-7998F3214E32}"/>
                  </a:ext>
                </a:extLst>
              </p:cNvPr>
              <p:cNvSpPr/>
              <p:nvPr/>
            </p:nvSpPr>
            <p:spPr>
              <a:xfrm>
                <a:off x="9404638" y="3910646"/>
                <a:ext cx="694802" cy="169506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A5D8E2C1-9F57-41B6-92FC-DFFB8F36BE6B}"/>
                  </a:ext>
                </a:extLst>
              </p:cNvPr>
              <p:cNvSpPr/>
              <p:nvPr/>
            </p:nvSpPr>
            <p:spPr>
              <a:xfrm>
                <a:off x="9438203" y="2786208"/>
                <a:ext cx="884022" cy="798432"/>
              </a:xfrm>
              <a:custGeom>
                <a:avLst/>
                <a:gdLst>
                  <a:gd name="connsiteX0" fmla="*/ 838504 w 884022"/>
                  <a:gd name="connsiteY0" fmla="*/ 671724 h 798432"/>
                  <a:gd name="connsiteX1" fmla="*/ 872700 w 884022"/>
                  <a:gd name="connsiteY1" fmla="*/ 691024 h 798432"/>
                  <a:gd name="connsiteX2" fmla="*/ 864304 w 884022"/>
                  <a:gd name="connsiteY2" fmla="*/ 763189 h 798432"/>
                  <a:gd name="connsiteX3" fmla="*/ 818990 w 884022"/>
                  <a:gd name="connsiteY3" fmla="*/ 798432 h 798432"/>
                  <a:gd name="connsiteX4" fmla="*/ 755217 w 884022"/>
                  <a:gd name="connsiteY4" fmla="*/ 717876 h 798432"/>
                  <a:gd name="connsiteX5" fmla="*/ 800531 w 884022"/>
                  <a:gd name="connsiteY5" fmla="*/ 682632 h 798432"/>
                  <a:gd name="connsiteX6" fmla="*/ 838504 w 884022"/>
                  <a:gd name="connsiteY6" fmla="*/ 671724 h 798432"/>
                  <a:gd name="connsiteX7" fmla="*/ 50348 w 884022"/>
                  <a:gd name="connsiteY7" fmla="*/ 184609 h 798432"/>
                  <a:gd name="connsiteX8" fmla="*/ 100696 w 884022"/>
                  <a:gd name="connsiteY8" fmla="*/ 234960 h 798432"/>
                  <a:gd name="connsiteX9" fmla="*/ 100696 w 884022"/>
                  <a:gd name="connsiteY9" fmla="*/ 290342 h 798432"/>
                  <a:gd name="connsiteX10" fmla="*/ 0 w 884022"/>
                  <a:gd name="connsiteY10" fmla="*/ 290342 h 798432"/>
                  <a:gd name="connsiteX11" fmla="*/ 0 w 884022"/>
                  <a:gd name="connsiteY11" fmla="*/ 234960 h 798432"/>
                  <a:gd name="connsiteX12" fmla="*/ 50348 w 884022"/>
                  <a:gd name="connsiteY12" fmla="*/ 184609 h 798432"/>
                  <a:gd name="connsiteX13" fmla="*/ 201391 w 884022"/>
                  <a:gd name="connsiteY13" fmla="*/ 117478 h 798432"/>
                  <a:gd name="connsiteX14" fmla="*/ 251739 w 884022"/>
                  <a:gd name="connsiteY14" fmla="*/ 167828 h 798432"/>
                  <a:gd name="connsiteX15" fmla="*/ 251739 w 884022"/>
                  <a:gd name="connsiteY15" fmla="*/ 223210 h 798432"/>
                  <a:gd name="connsiteX16" fmla="*/ 151043 w 884022"/>
                  <a:gd name="connsiteY16" fmla="*/ 223210 h 798432"/>
                  <a:gd name="connsiteX17" fmla="*/ 151043 w 884022"/>
                  <a:gd name="connsiteY17" fmla="*/ 167828 h 798432"/>
                  <a:gd name="connsiteX18" fmla="*/ 201391 w 884022"/>
                  <a:gd name="connsiteY18" fmla="*/ 117478 h 798432"/>
                  <a:gd name="connsiteX19" fmla="*/ 520261 w 884022"/>
                  <a:gd name="connsiteY19" fmla="*/ 83913 h 798432"/>
                  <a:gd name="connsiteX20" fmla="*/ 570609 w 884022"/>
                  <a:gd name="connsiteY20" fmla="*/ 134263 h 798432"/>
                  <a:gd name="connsiteX21" fmla="*/ 570609 w 884022"/>
                  <a:gd name="connsiteY21" fmla="*/ 189645 h 798432"/>
                  <a:gd name="connsiteX22" fmla="*/ 469913 w 884022"/>
                  <a:gd name="connsiteY22" fmla="*/ 189645 h 798432"/>
                  <a:gd name="connsiteX23" fmla="*/ 469913 w 884022"/>
                  <a:gd name="connsiteY23" fmla="*/ 134263 h 798432"/>
                  <a:gd name="connsiteX24" fmla="*/ 520261 w 884022"/>
                  <a:gd name="connsiteY24" fmla="*/ 83913 h 798432"/>
                  <a:gd name="connsiteX25" fmla="*/ 352435 w 884022"/>
                  <a:gd name="connsiteY25" fmla="*/ 0 h 798432"/>
                  <a:gd name="connsiteX26" fmla="*/ 402783 w 884022"/>
                  <a:gd name="connsiteY26" fmla="*/ 50350 h 798432"/>
                  <a:gd name="connsiteX27" fmla="*/ 402783 w 884022"/>
                  <a:gd name="connsiteY27" fmla="*/ 105732 h 798432"/>
                  <a:gd name="connsiteX28" fmla="*/ 302087 w 884022"/>
                  <a:gd name="connsiteY28" fmla="*/ 105732 h 798432"/>
                  <a:gd name="connsiteX29" fmla="*/ 302087 w 884022"/>
                  <a:gd name="connsiteY29" fmla="*/ 50350 h 798432"/>
                  <a:gd name="connsiteX30" fmla="*/ 352435 w 884022"/>
                  <a:gd name="connsiteY30" fmla="*/ 0 h 79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2">
                    <a:moveTo>
                      <a:pt x="838504" y="671724"/>
                    </a:moveTo>
                    <a:cubicBezTo>
                      <a:pt x="851720" y="673402"/>
                      <a:pt x="864307" y="680115"/>
                      <a:pt x="872700" y="691024"/>
                    </a:cubicBezTo>
                    <a:cubicBezTo>
                      <a:pt x="891159" y="712841"/>
                      <a:pt x="886124" y="746406"/>
                      <a:pt x="864304" y="763189"/>
                    </a:cubicBezTo>
                    <a:lnTo>
                      <a:pt x="818990" y="798432"/>
                    </a:lnTo>
                    <a:cubicBezTo>
                      <a:pt x="768641" y="764867"/>
                      <a:pt x="755217" y="717876"/>
                      <a:pt x="755217" y="717876"/>
                    </a:cubicBezTo>
                    <a:lnTo>
                      <a:pt x="800531" y="682632"/>
                    </a:lnTo>
                    <a:cubicBezTo>
                      <a:pt x="811441" y="673402"/>
                      <a:pt x="825287" y="670045"/>
                      <a:pt x="838504" y="671724"/>
                    </a:cubicBezTo>
                    <a:close/>
                    <a:moveTo>
                      <a:pt x="50348" y="184609"/>
                    </a:moveTo>
                    <a:cubicBezTo>
                      <a:pt x="78879" y="184609"/>
                      <a:pt x="100696" y="208109"/>
                      <a:pt x="100696" y="234960"/>
                    </a:cubicBezTo>
                    <a:lnTo>
                      <a:pt x="100696" y="290342"/>
                    </a:lnTo>
                    <a:cubicBezTo>
                      <a:pt x="45313" y="308805"/>
                      <a:pt x="1678" y="290342"/>
                      <a:pt x="0" y="290342"/>
                    </a:cubicBezTo>
                    <a:lnTo>
                      <a:pt x="0" y="234960"/>
                    </a:lnTo>
                    <a:cubicBezTo>
                      <a:pt x="0" y="206430"/>
                      <a:pt x="23496" y="184609"/>
                      <a:pt x="50348" y="184609"/>
                    </a:cubicBezTo>
                    <a:close/>
                    <a:moveTo>
                      <a:pt x="201391" y="117478"/>
                    </a:moveTo>
                    <a:cubicBezTo>
                      <a:pt x="229922" y="117478"/>
                      <a:pt x="251739" y="140977"/>
                      <a:pt x="251739" y="167828"/>
                    </a:cubicBezTo>
                    <a:lnTo>
                      <a:pt x="251739" y="223210"/>
                    </a:lnTo>
                    <a:cubicBezTo>
                      <a:pt x="196356" y="241673"/>
                      <a:pt x="151043" y="223210"/>
                      <a:pt x="151043" y="223210"/>
                    </a:cubicBezTo>
                    <a:lnTo>
                      <a:pt x="151043" y="167828"/>
                    </a:lnTo>
                    <a:cubicBezTo>
                      <a:pt x="151043" y="139298"/>
                      <a:pt x="174539" y="117478"/>
                      <a:pt x="201391" y="117478"/>
                    </a:cubicBezTo>
                    <a:close/>
                    <a:moveTo>
                      <a:pt x="520261" y="83913"/>
                    </a:moveTo>
                    <a:cubicBezTo>
                      <a:pt x="548792" y="83913"/>
                      <a:pt x="570609" y="107412"/>
                      <a:pt x="570609" y="134263"/>
                    </a:cubicBezTo>
                    <a:lnTo>
                      <a:pt x="570609" y="189645"/>
                    </a:lnTo>
                    <a:cubicBezTo>
                      <a:pt x="515226" y="208108"/>
                      <a:pt x="469913" y="189645"/>
                      <a:pt x="469913" y="189645"/>
                    </a:cubicBezTo>
                    <a:lnTo>
                      <a:pt x="469913" y="134263"/>
                    </a:lnTo>
                    <a:cubicBezTo>
                      <a:pt x="469913" y="105733"/>
                      <a:pt x="493409" y="83913"/>
                      <a:pt x="520261" y="83913"/>
                    </a:cubicBezTo>
                    <a:close/>
                    <a:moveTo>
                      <a:pt x="352435" y="0"/>
                    </a:moveTo>
                    <a:cubicBezTo>
                      <a:pt x="380966" y="0"/>
                      <a:pt x="402783" y="23499"/>
                      <a:pt x="402783" y="50350"/>
                    </a:cubicBezTo>
                    <a:lnTo>
                      <a:pt x="402783" y="105732"/>
                    </a:lnTo>
                    <a:cubicBezTo>
                      <a:pt x="347400" y="124194"/>
                      <a:pt x="303765" y="105732"/>
                      <a:pt x="302087" y="105732"/>
                    </a:cubicBezTo>
                    <a:lnTo>
                      <a:pt x="302087" y="50350"/>
                    </a:lnTo>
                    <a:cubicBezTo>
                      <a:pt x="302087" y="21820"/>
                      <a:pt x="325583" y="0"/>
                      <a:pt x="352435" y="0"/>
                    </a:cubicBezTo>
                    <a:close/>
                  </a:path>
                </a:pathLst>
              </a:custGeom>
              <a:solidFill>
                <a:srgbClr val="895D3A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Circle">
                <a:extLst>
                  <a:ext uri="{FF2B5EF4-FFF2-40B4-BE49-F238E27FC236}">
                    <a16:creationId xmlns:a16="http://schemas.microsoft.com/office/drawing/2014/main" id="{4B56E71B-17DC-416C-911F-AA01C777FB54}"/>
                  </a:ext>
                </a:extLst>
              </p:cNvPr>
              <p:cNvSpPr/>
              <p:nvPr/>
            </p:nvSpPr>
            <p:spPr>
              <a:xfrm>
                <a:off x="9975247" y="3960993"/>
                <a:ext cx="70487" cy="70487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E839681-0AFC-4BB9-811B-4A33DAD80656}"/>
              </a:ext>
            </a:extLst>
          </p:cNvPr>
          <p:cNvCxnSpPr/>
          <p:nvPr/>
        </p:nvCxnSpPr>
        <p:spPr>
          <a:xfrm>
            <a:off x="6998480" y="2658868"/>
            <a:ext cx="1881738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4EEF678-15CE-493E-8929-616539228FE2}"/>
              </a:ext>
            </a:extLst>
          </p:cNvPr>
          <p:cNvGrpSpPr/>
          <p:nvPr/>
        </p:nvGrpSpPr>
        <p:grpSpPr>
          <a:xfrm>
            <a:off x="7299269" y="1617953"/>
            <a:ext cx="1280161" cy="944356"/>
            <a:chOff x="332934" y="2723505"/>
            <a:chExt cx="3011953" cy="115156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126A86A-4D7A-4026-9A39-18AF312BFB46}"/>
                </a:ext>
              </a:extLst>
            </p:cNvPr>
            <p:cNvSpPr txBox="1"/>
            <p:nvPr/>
          </p:nvSpPr>
          <p:spPr>
            <a:xfrm>
              <a:off x="332934" y="2723505"/>
              <a:ext cx="3011951" cy="3659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9A89424-D961-4079-9DE7-0D76780817D5}"/>
                </a:ext>
              </a:extLst>
            </p:cNvPr>
            <p:cNvSpPr txBox="1"/>
            <p:nvPr/>
          </p:nvSpPr>
          <p:spPr>
            <a:xfrm>
              <a:off x="332936" y="3086922"/>
              <a:ext cx="3011951" cy="788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386E922-9C72-456E-9E8D-3F121D3477C8}"/>
              </a:ext>
            </a:extLst>
          </p:cNvPr>
          <p:cNvGrpSpPr/>
          <p:nvPr/>
        </p:nvGrpSpPr>
        <p:grpSpPr>
          <a:xfrm>
            <a:off x="4109501" y="2914514"/>
            <a:ext cx="924999" cy="3391663"/>
            <a:chOff x="5611762" y="2752644"/>
            <a:chExt cx="969185" cy="3552883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084D2F0-91CD-414E-B1F1-1706D238DDAE}"/>
                </a:ext>
              </a:extLst>
            </p:cNvPr>
            <p:cNvGrpSpPr/>
            <p:nvPr/>
          </p:nvGrpSpPr>
          <p:grpSpPr>
            <a:xfrm>
              <a:off x="5678893" y="3960993"/>
              <a:ext cx="584036" cy="2344534"/>
              <a:chOff x="5678893" y="3960993"/>
              <a:chExt cx="584036" cy="2344534"/>
            </a:xfrm>
          </p:grpSpPr>
          <p:sp>
            <p:nvSpPr>
              <p:cNvPr id="3" name="Rectangle">
                <a:extLst>
                  <a:ext uri="{FF2B5EF4-FFF2-40B4-BE49-F238E27FC236}">
                    <a16:creationId xmlns:a16="http://schemas.microsoft.com/office/drawing/2014/main" id="{209AD4E2-7BB6-436C-BCA7-68616B51AE19}"/>
                  </a:ext>
                </a:extLst>
              </p:cNvPr>
              <p:cNvSpPr/>
              <p:nvPr/>
            </p:nvSpPr>
            <p:spPr>
              <a:xfrm>
                <a:off x="5678893" y="3960993"/>
                <a:ext cx="584036" cy="2344534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64008" bIns="28575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  <a:endParaRPr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" name="Rectangle">
                <a:extLst>
                  <a:ext uri="{FF2B5EF4-FFF2-40B4-BE49-F238E27FC236}">
                    <a16:creationId xmlns:a16="http://schemas.microsoft.com/office/drawing/2014/main" id="{43D91042-A3EA-4842-95F3-55CEFFF5F7B6}"/>
                  </a:ext>
                </a:extLst>
              </p:cNvPr>
              <p:cNvSpPr/>
              <p:nvPr/>
            </p:nvSpPr>
            <p:spPr>
              <a:xfrm>
                <a:off x="5678893" y="3960993"/>
                <a:ext cx="129228" cy="2344534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074C9-4320-43CF-BDEA-D3F3A4859B57}"/>
                </a:ext>
              </a:extLst>
            </p:cNvPr>
            <p:cNvGrpSpPr/>
            <p:nvPr/>
          </p:nvGrpSpPr>
          <p:grpSpPr>
            <a:xfrm>
              <a:off x="5611762" y="2752644"/>
              <a:ext cx="969185" cy="1327508"/>
              <a:chOff x="5611762" y="2752644"/>
              <a:chExt cx="969185" cy="1327508"/>
            </a:xfrm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A250B6DB-F41A-4C5B-A91D-83357BE6FBF5}"/>
                  </a:ext>
                </a:extLst>
              </p:cNvPr>
              <p:cNvSpPr/>
              <p:nvPr/>
            </p:nvSpPr>
            <p:spPr>
              <a:xfrm>
                <a:off x="5611762" y="2752644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480"/>
                      <a:pt x="21600" y="13403"/>
                      <a:pt x="20862" y="12655"/>
                    </a:cubicBezTo>
                    <a:close/>
                  </a:path>
                </a:pathLst>
              </a:custGeom>
              <a:solidFill>
                <a:srgbClr val="FEDFBA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8554737-0054-4F58-B660-DF102452B20C}"/>
                  </a:ext>
                </a:extLst>
              </p:cNvPr>
              <p:cNvSpPr/>
              <p:nvPr/>
            </p:nvSpPr>
            <p:spPr>
              <a:xfrm>
                <a:off x="5611762" y="2752644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480"/>
                      <a:pt x="21600" y="13403"/>
                      <a:pt x="20862" y="12655"/>
                    </a:cubicBezTo>
                    <a:close/>
                    <a:moveTo>
                      <a:pt x="20049" y="14629"/>
                    </a:moveTo>
                    <a:lnTo>
                      <a:pt x="17465" y="16454"/>
                    </a:lnTo>
                    <a:cubicBezTo>
                      <a:pt x="16763" y="16933"/>
                      <a:pt x="16209" y="17501"/>
                      <a:pt x="15766" y="18160"/>
                    </a:cubicBezTo>
                    <a:cubicBezTo>
                      <a:pt x="15286" y="18878"/>
                      <a:pt x="14585" y="19476"/>
                      <a:pt x="13809" y="19955"/>
                    </a:cubicBezTo>
                    <a:lnTo>
                      <a:pt x="13809" y="18728"/>
                    </a:lnTo>
                    <a:cubicBezTo>
                      <a:pt x="13809" y="18578"/>
                      <a:pt x="13662" y="18459"/>
                      <a:pt x="13477" y="18459"/>
                    </a:cubicBezTo>
                    <a:cubicBezTo>
                      <a:pt x="13292" y="18459"/>
                      <a:pt x="13145" y="18578"/>
                      <a:pt x="13145" y="18728"/>
                    </a:cubicBezTo>
                    <a:lnTo>
                      <a:pt x="13145" y="20493"/>
                    </a:lnTo>
                    <a:lnTo>
                      <a:pt x="13145" y="21062"/>
                    </a:lnTo>
                    <a:lnTo>
                      <a:pt x="3028" y="21062"/>
                    </a:lnTo>
                    <a:lnTo>
                      <a:pt x="3028" y="19655"/>
                    </a:lnTo>
                    <a:lnTo>
                      <a:pt x="3028" y="18728"/>
                    </a:lnTo>
                    <a:cubicBezTo>
                      <a:pt x="3028" y="18578"/>
                      <a:pt x="2880" y="18459"/>
                      <a:pt x="2695" y="18459"/>
                    </a:cubicBezTo>
                    <a:cubicBezTo>
                      <a:pt x="2511" y="18459"/>
                      <a:pt x="2363" y="18578"/>
                      <a:pt x="2363" y="18728"/>
                    </a:cubicBezTo>
                    <a:lnTo>
                      <a:pt x="2363" y="19296"/>
                    </a:lnTo>
                    <a:cubicBezTo>
                      <a:pt x="1440" y="19027"/>
                      <a:pt x="665" y="17741"/>
                      <a:pt x="665" y="16365"/>
                    </a:cubicBezTo>
                    <a:lnTo>
                      <a:pt x="665" y="4966"/>
                    </a:lnTo>
                    <a:cubicBezTo>
                      <a:pt x="665" y="4338"/>
                      <a:pt x="1292" y="3859"/>
                      <a:pt x="2031" y="3859"/>
                    </a:cubicBezTo>
                    <a:cubicBezTo>
                      <a:pt x="2769" y="3859"/>
                      <a:pt x="3397" y="4368"/>
                      <a:pt x="3397" y="4966"/>
                    </a:cubicBezTo>
                    <a:lnTo>
                      <a:pt x="3397" y="12116"/>
                    </a:lnTo>
                    <a:cubicBezTo>
                      <a:pt x="3397" y="12266"/>
                      <a:pt x="3545" y="12386"/>
                      <a:pt x="3729" y="12386"/>
                    </a:cubicBezTo>
                    <a:cubicBezTo>
                      <a:pt x="3914" y="12386"/>
                      <a:pt x="4062" y="12266"/>
                      <a:pt x="4062" y="12116"/>
                    </a:cubicBezTo>
                    <a:lnTo>
                      <a:pt x="4062" y="4966"/>
                    </a:lnTo>
                    <a:lnTo>
                      <a:pt x="4062" y="3530"/>
                    </a:lnTo>
                    <a:cubicBezTo>
                      <a:pt x="4062" y="2902"/>
                      <a:pt x="4689" y="2423"/>
                      <a:pt x="5428" y="2423"/>
                    </a:cubicBezTo>
                    <a:cubicBezTo>
                      <a:pt x="6166" y="2423"/>
                      <a:pt x="6794" y="2932"/>
                      <a:pt x="6794" y="3530"/>
                    </a:cubicBezTo>
                    <a:lnTo>
                      <a:pt x="6794" y="10950"/>
                    </a:lnTo>
                    <a:cubicBezTo>
                      <a:pt x="6794" y="11099"/>
                      <a:pt x="6942" y="11219"/>
                      <a:pt x="7126" y="11219"/>
                    </a:cubicBezTo>
                    <a:cubicBezTo>
                      <a:pt x="7311" y="11219"/>
                      <a:pt x="7458" y="11099"/>
                      <a:pt x="7458" y="10950"/>
                    </a:cubicBezTo>
                    <a:lnTo>
                      <a:pt x="7458" y="3530"/>
                    </a:lnTo>
                    <a:lnTo>
                      <a:pt x="7458" y="1616"/>
                    </a:lnTo>
                    <a:cubicBezTo>
                      <a:pt x="7458" y="987"/>
                      <a:pt x="8086" y="509"/>
                      <a:pt x="8825" y="509"/>
                    </a:cubicBezTo>
                    <a:cubicBezTo>
                      <a:pt x="9563" y="509"/>
                      <a:pt x="10191" y="1017"/>
                      <a:pt x="10191" y="1616"/>
                    </a:cubicBezTo>
                    <a:lnTo>
                      <a:pt x="10191" y="3171"/>
                    </a:lnTo>
                    <a:lnTo>
                      <a:pt x="10191" y="9843"/>
                    </a:lnTo>
                    <a:cubicBezTo>
                      <a:pt x="10191" y="9992"/>
                      <a:pt x="10338" y="10112"/>
                      <a:pt x="10523" y="10112"/>
                    </a:cubicBezTo>
                    <a:cubicBezTo>
                      <a:pt x="10708" y="10112"/>
                      <a:pt x="10855" y="9992"/>
                      <a:pt x="10855" y="9843"/>
                    </a:cubicBezTo>
                    <a:lnTo>
                      <a:pt x="10855" y="3171"/>
                    </a:lnTo>
                    <a:cubicBezTo>
                      <a:pt x="10855" y="2543"/>
                      <a:pt x="11483" y="2064"/>
                      <a:pt x="12222" y="2064"/>
                    </a:cubicBezTo>
                    <a:cubicBezTo>
                      <a:pt x="12960" y="2064"/>
                      <a:pt x="13588" y="2573"/>
                      <a:pt x="13588" y="3171"/>
                    </a:cubicBezTo>
                    <a:lnTo>
                      <a:pt x="13588" y="15078"/>
                    </a:lnTo>
                    <a:cubicBezTo>
                      <a:pt x="13588" y="15198"/>
                      <a:pt x="13662" y="15288"/>
                      <a:pt x="13772" y="15317"/>
                    </a:cubicBezTo>
                    <a:cubicBezTo>
                      <a:pt x="13883" y="15377"/>
                      <a:pt x="14031" y="15347"/>
                      <a:pt x="14142" y="15288"/>
                    </a:cubicBezTo>
                    <a:lnTo>
                      <a:pt x="18129" y="12775"/>
                    </a:lnTo>
                    <a:cubicBezTo>
                      <a:pt x="18425" y="12595"/>
                      <a:pt x="18794" y="12505"/>
                      <a:pt x="19200" y="12535"/>
                    </a:cubicBezTo>
                    <a:cubicBezTo>
                      <a:pt x="19569" y="12565"/>
                      <a:pt x="19938" y="12745"/>
                      <a:pt x="20160" y="12984"/>
                    </a:cubicBezTo>
                    <a:cubicBezTo>
                      <a:pt x="20825" y="13493"/>
                      <a:pt x="20677" y="14240"/>
                      <a:pt x="20049" y="14629"/>
                    </a:cubicBezTo>
                    <a:close/>
                  </a:path>
                </a:pathLst>
              </a:custGeom>
              <a:solidFill>
                <a:srgbClr val="FBC79A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87FE3ECD-BC6C-425C-9814-E03B144A2995}"/>
                  </a:ext>
                </a:extLst>
              </p:cNvPr>
              <p:cNvSpPr/>
              <p:nvPr/>
            </p:nvSpPr>
            <p:spPr>
              <a:xfrm>
                <a:off x="5628546" y="3910646"/>
                <a:ext cx="694802" cy="16950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DA0EE74-7875-422F-AA2B-93DA19F75F59}"/>
                  </a:ext>
                </a:extLst>
              </p:cNvPr>
              <p:cNvSpPr/>
              <p:nvPr/>
            </p:nvSpPr>
            <p:spPr>
              <a:xfrm>
                <a:off x="5645328" y="2786208"/>
                <a:ext cx="884022" cy="798432"/>
              </a:xfrm>
              <a:custGeom>
                <a:avLst/>
                <a:gdLst>
                  <a:gd name="connsiteX0" fmla="*/ 838504 w 884022"/>
                  <a:gd name="connsiteY0" fmla="*/ 671724 h 798432"/>
                  <a:gd name="connsiteX1" fmla="*/ 872700 w 884022"/>
                  <a:gd name="connsiteY1" fmla="*/ 691024 h 798432"/>
                  <a:gd name="connsiteX2" fmla="*/ 864305 w 884022"/>
                  <a:gd name="connsiteY2" fmla="*/ 763189 h 798432"/>
                  <a:gd name="connsiteX3" fmla="*/ 818991 w 884022"/>
                  <a:gd name="connsiteY3" fmla="*/ 798432 h 798432"/>
                  <a:gd name="connsiteX4" fmla="*/ 755219 w 884022"/>
                  <a:gd name="connsiteY4" fmla="*/ 717876 h 798432"/>
                  <a:gd name="connsiteX5" fmla="*/ 800533 w 884022"/>
                  <a:gd name="connsiteY5" fmla="*/ 682632 h 798432"/>
                  <a:gd name="connsiteX6" fmla="*/ 838504 w 884022"/>
                  <a:gd name="connsiteY6" fmla="*/ 671724 h 798432"/>
                  <a:gd name="connsiteX7" fmla="*/ 50348 w 884022"/>
                  <a:gd name="connsiteY7" fmla="*/ 184609 h 798432"/>
                  <a:gd name="connsiteX8" fmla="*/ 100696 w 884022"/>
                  <a:gd name="connsiteY8" fmla="*/ 234960 h 798432"/>
                  <a:gd name="connsiteX9" fmla="*/ 100696 w 884022"/>
                  <a:gd name="connsiteY9" fmla="*/ 290342 h 798432"/>
                  <a:gd name="connsiteX10" fmla="*/ 0 w 884022"/>
                  <a:gd name="connsiteY10" fmla="*/ 290342 h 798432"/>
                  <a:gd name="connsiteX11" fmla="*/ 0 w 884022"/>
                  <a:gd name="connsiteY11" fmla="*/ 234960 h 798432"/>
                  <a:gd name="connsiteX12" fmla="*/ 50348 w 884022"/>
                  <a:gd name="connsiteY12" fmla="*/ 184609 h 798432"/>
                  <a:gd name="connsiteX13" fmla="*/ 218175 w 884022"/>
                  <a:gd name="connsiteY13" fmla="*/ 117478 h 798432"/>
                  <a:gd name="connsiteX14" fmla="*/ 268523 w 884022"/>
                  <a:gd name="connsiteY14" fmla="*/ 167828 h 798432"/>
                  <a:gd name="connsiteX15" fmla="*/ 268523 w 884022"/>
                  <a:gd name="connsiteY15" fmla="*/ 223210 h 798432"/>
                  <a:gd name="connsiteX16" fmla="*/ 167827 w 884022"/>
                  <a:gd name="connsiteY16" fmla="*/ 223210 h 798432"/>
                  <a:gd name="connsiteX17" fmla="*/ 167827 w 884022"/>
                  <a:gd name="connsiteY17" fmla="*/ 167828 h 798432"/>
                  <a:gd name="connsiteX18" fmla="*/ 218175 w 884022"/>
                  <a:gd name="connsiteY18" fmla="*/ 117478 h 798432"/>
                  <a:gd name="connsiteX19" fmla="*/ 520262 w 884022"/>
                  <a:gd name="connsiteY19" fmla="*/ 83913 h 798432"/>
                  <a:gd name="connsiteX20" fmla="*/ 570610 w 884022"/>
                  <a:gd name="connsiteY20" fmla="*/ 134263 h 798432"/>
                  <a:gd name="connsiteX21" fmla="*/ 570610 w 884022"/>
                  <a:gd name="connsiteY21" fmla="*/ 189645 h 798432"/>
                  <a:gd name="connsiteX22" fmla="*/ 469914 w 884022"/>
                  <a:gd name="connsiteY22" fmla="*/ 189645 h 798432"/>
                  <a:gd name="connsiteX23" fmla="*/ 469914 w 884022"/>
                  <a:gd name="connsiteY23" fmla="*/ 134263 h 798432"/>
                  <a:gd name="connsiteX24" fmla="*/ 520262 w 884022"/>
                  <a:gd name="connsiteY24" fmla="*/ 83913 h 798432"/>
                  <a:gd name="connsiteX25" fmla="*/ 369218 w 884022"/>
                  <a:gd name="connsiteY25" fmla="*/ 0 h 798432"/>
                  <a:gd name="connsiteX26" fmla="*/ 419566 w 884022"/>
                  <a:gd name="connsiteY26" fmla="*/ 50350 h 798432"/>
                  <a:gd name="connsiteX27" fmla="*/ 419566 w 884022"/>
                  <a:gd name="connsiteY27" fmla="*/ 105732 h 798432"/>
                  <a:gd name="connsiteX28" fmla="*/ 318870 w 884022"/>
                  <a:gd name="connsiteY28" fmla="*/ 105732 h 798432"/>
                  <a:gd name="connsiteX29" fmla="*/ 318870 w 884022"/>
                  <a:gd name="connsiteY29" fmla="*/ 50350 h 798432"/>
                  <a:gd name="connsiteX30" fmla="*/ 369218 w 884022"/>
                  <a:gd name="connsiteY30" fmla="*/ 0 h 79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2">
                    <a:moveTo>
                      <a:pt x="838504" y="671724"/>
                    </a:moveTo>
                    <a:cubicBezTo>
                      <a:pt x="851721" y="673402"/>
                      <a:pt x="864308" y="680115"/>
                      <a:pt x="872700" y="691024"/>
                    </a:cubicBezTo>
                    <a:cubicBezTo>
                      <a:pt x="891159" y="712841"/>
                      <a:pt x="886124" y="746406"/>
                      <a:pt x="864305" y="763189"/>
                    </a:cubicBezTo>
                    <a:lnTo>
                      <a:pt x="818991" y="798432"/>
                    </a:lnTo>
                    <a:cubicBezTo>
                      <a:pt x="770324" y="764867"/>
                      <a:pt x="756900" y="717876"/>
                      <a:pt x="755219" y="717876"/>
                    </a:cubicBezTo>
                    <a:lnTo>
                      <a:pt x="800533" y="682632"/>
                    </a:lnTo>
                    <a:cubicBezTo>
                      <a:pt x="811443" y="673402"/>
                      <a:pt x="825288" y="670045"/>
                      <a:pt x="838504" y="671724"/>
                    </a:cubicBezTo>
                    <a:close/>
                    <a:moveTo>
                      <a:pt x="50348" y="184609"/>
                    </a:moveTo>
                    <a:cubicBezTo>
                      <a:pt x="78879" y="184609"/>
                      <a:pt x="100696" y="208109"/>
                      <a:pt x="100696" y="234960"/>
                    </a:cubicBezTo>
                    <a:lnTo>
                      <a:pt x="100696" y="290342"/>
                    </a:lnTo>
                    <a:cubicBezTo>
                      <a:pt x="43635" y="308805"/>
                      <a:pt x="0" y="290342"/>
                      <a:pt x="0" y="290342"/>
                    </a:cubicBezTo>
                    <a:lnTo>
                      <a:pt x="0" y="234960"/>
                    </a:lnTo>
                    <a:cubicBezTo>
                      <a:pt x="0" y="206430"/>
                      <a:pt x="23496" y="184609"/>
                      <a:pt x="50348" y="184609"/>
                    </a:cubicBezTo>
                    <a:close/>
                    <a:moveTo>
                      <a:pt x="218175" y="117478"/>
                    </a:moveTo>
                    <a:cubicBezTo>
                      <a:pt x="246706" y="117478"/>
                      <a:pt x="268523" y="140977"/>
                      <a:pt x="268523" y="167828"/>
                    </a:cubicBezTo>
                    <a:lnTo>
                      <a:pt x="268523" y="223210"/>
                    </a:lnTo>
                    <a:cubicBezTo>
                      <a:pt x="213140" y="241673"/>
                      <a:pt x="169506" y="223210"/>
                      <a:pt x="167827" y="223210"/>
                    </a:cubicBezTo>
                    <a:lnTo>
                      <a:pt x="167827" y="167828"/>
                    </a:lnTo>
                    <a:cubicBezTo>
                      <a:pt x="167827" y="139298"/>
                      <a:pt x="191323" y="117478"/>
                      <a:pt x="218175" y="117478"/>
                    </a:cubicBezTo>
                    <a:close/>
                    <a:moveTo>
                      <a:pt x="520262" y="83913"/>
                    </a:moveTo>
                    <a:cubicBezTo>
                      <a:pt x="548793" y="83913"/>
                      <a:pt x="570610" y="107412"/>
                      <a:pt x="570610" y="134263"/>
                    </a:cubicBezTo>
                    <a:lnTo>
                      <a:pt x="570610" y="189645"/>
                    </a:lnTo>
                    <a:cubicBezTo>
                      <a:pt x="515227" y="208108"/>
                      <a:pt x="471593" y="189645"/>
                      <a:pt x="469914" y="189645"/>
                    </a:cubicBezTo>
                    <a:lnTo>
                      <a:pt x="469914" y="134263"/>
                    </a:lnTo>
                    <a:cubicBezTo>
                      <a:pt x="469914" y="105733"/>
                      <a:pt x="493410" y="83913"/>
                      <a:pt x="520262" y="83913"/>
                    </a:cubicBezTo>
                    <a:close/>
                    <a:moveTo>
                      <a:pt x="369218" y="0"/>
                    </a:moveTo>
                    <a:cubicBezTo>
                      <a:pt x="397749" y="0"/>
                      <a:pt x="419566" y="23499"/>
                      <a:pt x="419566" y="50350"/>
                    </a:cubicBezTo>
                    <a:lnTo>
                      <a:pt x="419566" y="105732"/>
                    </a:lnTo>
                    <a:cubicBezTo>
                      <a:pt x="364183" y="124194"/>
                      <a:pt x="318870" y="105732"/>
                      <a:pt x="318870" y="105732"/>
                    </a:cubicBezTo>
                    <a:lnTo>
                      <a:pt x="318870" y="50350"/>
                    </a:lnTo>
                    <a:cubicBezTo>
                      <a:pt x="318870" y="21820"/>
                      <a:pt x="342366" y="0"/>
                      <a:pt x="369218" y="0"/>
                    </a:cubicBezTo>
                    <a:close/>
                  </a:path>
                </a:pathLst>
              </a:custGeom>
              <a:solidFill>
                <a:srgbClr val="FFF1E7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Circle">
                <a:extLst>
                  <a:ext uri="{FF2B5EF4-FFF2-40B4-BE49-F238E27FC236}">
                    <a16:creationId xmlns:a16="http://schemas.microsoft.com/office/drawing/2014/main" id="{5B03DBAD-E92F-4D4A-A599-66314BE9BA9A}"/>
                  </a:ext>
                </a:extLst>
              </p:cNvPr>
              <p:cNvSpPr/>
              <p:nvPr/>
            </p:nvSpPr>
            <p:spPr>
              <a:xfrm>
                <a:off x="6199155" y="3960993"/>
                <a:ext cx="70487" cy="7048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BB1490D-8680-4250-B5D4-827CB893BE5F}"/>
              </a:ext>
            </a:extLst>
          </p:cNvPr>
          <p:cNvCxnSpPr/>
          <p:nvPr/>
        </p:nvCxnSpPr>
        <p:spPr>
          <a:xfrm>
            <a:off x="3631131" y="2658868"/>
            <a:ext cx="1881738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D0F4DE4-477B-4F52-83AB-AC0745E1887C}"/>
              </a:ext>
            </a:extLst>
          </p:cNvPr>
          <p:cNvGrpSpPr/>
          <p:nvPr/>
        </p:nvGrpSpPr>
        <p:grpSpPr>
          <a:xfrm>
            <a:off x="3931920" y="1617953"/>
            <a:ext cx="1280161" cy="944356"/>
            <a:chOff x="332934" y="2723505"/>
            <a:chExt cx="3011953" cy="115156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F95369A-9FBA-4FC8-85C0-F234639F7B45}"/>
                </a:ext>
              </a:extLst>
            </p:cNvPr>
            <p:cNvSpPr txBox="1"/>
            <p:nvPr/>
          </p:nvSpPr>
          <p:spPr>
            <a:xfrm>
              <a:off x="332934" y="2723505"/>
              <a:ext cx="3011951" cy="3659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76C748A-8B95-4103-B58A-970334C9B4C1}"/>
                </a:ext>
              </a:extLst>
            </p:cNvPr>
            <p:cNvSpPr txBox="1"/>
            <p:nvPr/>
          </p:nvSpPr>
          <p:spPr>
            <a:xfrm>
              <a:off x="332936" y="3086922"/>
              <a:ext cx="3011951" cy="788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013F5D5-21F7-449A-90B6-D47795D1E3A4}"/>
              </a:ext>
            </a:extLst>
          </p:cNvPr>
          <p:cNvGrpSpPr/>
          <p:nvPr/>
        </p:nvGrpSpPr>
        <p:grpSpPr>
          <a:xfrm>
            <a:off x="742153" y="2914514"/>
            <a:ext cx="924999" cy="3391663"/>
            <a:chOff x="1835671" y="2752644"/>
            <a:chExt cx="968475" cy="3552883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F9B1C863-EDDC-405A-9CA0-549FEE3A9951}"/>
                </a:ext>
              </a:extLst>
            </p:cNvPr>
            <p:cNvGrpSpPr/>
            <p:nvPr/>
          </p:nvGrpSpPr>
          <p:grpSpPr>
            <a:xfrm>
              <a:off x="1902802" y="3960993"/>
              <a:ext cx="584036" cy="2344534"/>
              <a:chOff x="1902802" y="3960993"/>
              <a:chExt cx="584036" cy="2344534"/>
            </a:xfrm>
          </p:grpSpPr>
          <p:sp>
            <p:nvSpPr>
              <p:cNvPr id="14" name="Rectangle">
                <a:extLst>
                  <a:ext uri="{FF2B5EF4-FFF2-40B4-BE49-F238E27FC236}">
                    <a16:creationId xmlns:a16="http://schemas.microsoft.com/office/drawing/2014/main" id="{7F73CA0B-BEA7-4C52-8709-65256AA2AB59}"/>
                  </a:ext>
                </a:extLst>
              </p:cNvPr>
              <p:cNvSpPr/>
              <p:nvPr/>
            </p:nvSpPr>
            <p:spPr>
              <a:xfrm>
                <a:off x="1902802" y="3960993"/>
                <a:ext cx="584036" cy="2344534"/>
              </a:xfrm>
              <a:prstGeom prst="rect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64008" bIns="28575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  <a:endParaRPr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384336C7-4D2D-4199-AAD7-34BD6787B891}"/>
                  </a:ext>
                </a:extLst>
              </p:cNvPr>
              <p:cNvSpPr/>
              <p:nvPr/>
            </p:nvSpPr>
            <p:spPr>
              <a:xfrm>
                <a:off x="1902802" y="3960993"/>
                <a:ext cx="129226" cy="234453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617748DB-5D6E-4E49-A66C-12D607553262}"/>
                </a:ext>
              </a:extLst>
            </p:cNvPr>
            <p:cNvGrpSpPr/>
            <p:nvPr/>
          </p:nvGrpSpPr>
          <p:grpSpPr>
            <a:xfrm>
              <a:off x="1835671" y="2752644"/>
              <a:ext cx="968475" cy="1327508"/>
              <a:chOff x="1835671" y="2752644"/>
              <a:chExt cx="968475" cy="1327508"/>
            </a:xfrm>
          </p:grpSpPr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10FC3F67-3D81-45F7-811A-CAF50AEDE9AF}"/>
                  </a:ext>
                </a:extLst>
              </p:cNvPr>
              <p:cNvSpPr/>
              <p:nvPr/>
            </p:nvSpPr>
            <p:spPr>
              <a:xfrm>
                <a:off x="1835671" y="2752644"/>
                <a:ext cx="96847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</a:path>
                </a:pathLst>
              </a:custGeom>
              <a:solidFill>
                <a:srgbClr val="FCE2D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5AC09923-0939-4228-8066-01F19FE51849}"/>
                  </a:ext>
                </a:extLst>
              </p:cNvPr>
              <p:cNvSpPr/>
              <p:nvPr/>
            </p:nvSpPr>
            <p:spPr>
              <a:xfrm>
                <a:off x="1835671" y="2752644"/>
                <a:ext cx="96847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  <a:moveTo>
                      <a:pt x="20084" y="14629"/>
                    </a:moveTo>
                    <a:lnTo>
                      <a:pt x="17495" y="16454"/>
                    </a:lnTo>
                    <a:cubicBezTo>
                      <a:pt x="16792" y="16933"/>
                      <a:pt x="16237" y="17501"/>
                      <a:pt x="15793" y="18160"/>
                    </a:cubicBezTo>
                    <a:cubicBezTo>
                      <a:pt x="15312" y="18878"/>
                      <a:pt x="14610" y="19476"/>
                      <a:pt x="13833" y="19955"/>
                    </a:cubicBezTo>
                    <a:lnTo>
                      <a:pt x="13833" y="18728"/>
                    </a:lnTo>
                    <a:cubicBezTo>
                      <a:pt x="13833" y="18578"/>
                      <a:pt x="13685" y="18459"/>
                      <a:pt x="13500" y="18459"/>
                    </a:cubicBezTo>
                    <a:cubicBezTo>
                      <a:pt x="13315" y="18459"/>
                      <a:pt x="13167" y="18578"/>
                      <a:pt x="13167" y="18728"/>
                    </a:cubicBezTo>
                    <a:lnTo>
                      <a:pt x="13167" y="20493"/>
                    </a:lnTo>
                    <a:lnTo>
                      <a:pt x="13167" y="21062"/>
                    </a:lnTo>
                    <a:lnTo>
                      <a:pt x="2959" y="21062"/>
                    </a:lnTo>
                    <a:lnTo>
                      <a:pt x="2959" y="19655"/>
                    </a:lnTo>
                    <a:lnTo>
                      <a:pt x="2959" y="18728"/>
                    </a:lnTo>
                    <a:cubicBezTo>
                      <a:pt x="2959" y="18578"/>
                      <a:pt x="2811" y="18459"/>
                      <a:pt x="2626" y="18459"/>
                    </a:cubicBezTo>
                    <a:cubicBezTo>
                      <a:pt x="2441" y="18459"/>
                      <a:pt x="2293" y="18578"/>
                      <a:pt x="2293" y="18728"/>
                    </a:cubicBezTo>
                    <a:lnTo>
                      <a:pt x="2293" y="19296"/>
                    </a:lnTo>
                    <a:cubicBezTo>
                      <a:pt x="1368" y="19027"/>
                      <a:pt x="592" y="17741"/>
                      <a:pt x="592" y="16365"/>
                    </a:cubicBezTo>
                    <a:lnTo>
                      <a:pt x="592" y="4966"/>
                    </a:lnTo>
                    <a:cubicBezTo>
                      <a:pt x="592" y="4338"/>
                      <a:pt x="1221" y="3859"/>
                      <a:pt x="1960" y="3859"/>
                    </a:cubicBezTo>
                    <a:cubicBezTo>
                      <a:pt x="2700" y="3859"/>
                      <a:pt x="3329" y="4368"/>
                      <a:pt x="3329" y="4966"/>
                    </a:cubicBezTo>
                    <a:lnTo>
                      <a:pt x="3329" y="12116"/>
                    </a:lnTo>
                    <a:cubicBezTo>
                      <a:pt x="3329" y="12266"/>
                      <a:pt x="3477" y="12386"/>
                      <a:pt x="3662" y="12386"/>
                    </a:cubicBezTo>
                    <a:cubicBezTo>
                      <a:pt x="3847" y="12386"/>
                      <a:pt x="3995" y="12266"/>
                      <a:pt x="3995" y="12116"/>
                    </a:cubicBezTo>
                    <a:lnTo>
                      <a:pt x="3995" y="4966"/>
                    </a:lnTo>
                    <a:lnTo>
                      <a:pt x="3995" y="3530"/>
                    </a:lnTo>
                    <a:cubicBezTo>
                      <a:pt x="3995" y="2902"/>
                      <a:pt x="4623" y="2423"/>
                      <a:pt x="5363" y="2423"/>
                    </a:cubicBezTo>
                    <a:cubicBezTo>
                      <a:pt x="6103" y="2423"/>
                      <a:pt x="6731" y="2932"/>
                      <a:pt x="6731" y="3530"/>
                    </a:cubicBezTo>
                    <a:lnTo>
                      <a:pt x="6731" y="10950"/>
                    </a:lnTo>
                    <a:cubicBezTo>
                      <a:pt x="6731" y="11099"/>
                      <a:pt x="6879" y="11219"/>
                      <a:pt x="7064" y="11219"/>
                    </a:cubicBezTo>
                    <a:cubicBezTo>
                      <a:pt x="7249" y="11219"/>
                      <a:pt x="7397" y="11099"/>
                      <a:pt x="7397" y="10950"/>
                    </a:cubicBezTo>
                    <a:lnTo>
                      <a:pt x="7397" y="3530"/>
                    </a:lnTo>
                    <a:lnTo>
                      <a:pt x="7397" y="1616"/>
                    </a:lnTo>
                    <a:cubicBezTo>
                      <a:pt x="7397" y="987"/>
                      <a:pt x="8026" y="509"/>
                      <a:pt x="8766" y="509"/>
                    </a:cubicBezTo>
                    <a:cubicBezTo>
                      <a:pt x="9505" y="509"/>
                      <a:pt x="10134" y="1017"/>
                      <a:pt x="10134" y="1616"/>
                    </a:cubicBezTo>
                    <a:lnTo>
                      <a:pt x="10134" y="3171"/>
                    </a:lnTo>
                    <a:lnTo>
                      <a:pt x="10134" y="9843"/>
                    </a:lnTo>
                    <a:cubicBezTo>
                      <a:pt x="10134" y="9992"/>
                      <a:pt x="10282" y="10112"/>
                      <a:pt x="10467" y="10112"/>
                    </a:cubicBezTo>
                    <a:cubicBezTo>
                      <a:pt x="10652" y="10112"/>
                      <a:pt x="10800" y="9992"/>
                      <a:pt x="10800" y="9843"/>
                    </a:cubicBezTo>
                    <a:lnTo>
                      <a:pt x="10800" y="3171"/>
                    </a:lnTo>
                    <a:cubicBezTo>
                      <a:pt x="10800" y="2543"/>
                      <a:pt x="11429" y="2064"/>
                      <a:pt x="12168" y="2064"/>
                    </a:cubicBezTo>
                    <a:cubicBezTo>
                      <a:pt x="12908" y="2064"/>
                      <a:pt x="13537" y="2573"/>
                      <a:pt x="13537" y="3171"/>
                    </a:cubicBezTo>
                    <a:lnTo>
                      <a:pt x="13537" y="15078"/>
                    </a:lnTo>
                    <a:cubicBezTo>
                      <a:pt x="13537" y="15198"/>
                      <a:pt x="13611" y="15288"/>
                      <a:pt x="13722" y="15317"/>
                    </a:cubicBezTo>
                    <a:cubicBezTo>
                      <a:pt x="13833" y="15377"/>
                      <a:pt x="13981" y="15347"/>
                      <a:pt x="14092" y="15288"/>
                    </a:cubicBezTo>
                    <a:lnTo>
                      <a:pt x="18086" y="12775"/>
                    </a:lnTo>
                    <a:cubicBezTo>
                      <a:pt x="18382" y="12595"/>
                      <a:pt x="18752" y="12505"/>
                      <a:pt x="19159" y="12535"/>
                    </a:cubicBezTo>
                    <a:cubicBezTo>
                      <a:pt x="19529" y="12565"/>
                      <a:pt x="19899" y="12745"/>
                      <a:pt x="20121" y="12984"/>
                    </a:cubicBezTo>
                    <a:cubicBezTo>
                      <a:pt x="20823" y="13493"/>
                      <a:pt x="20712" y="14240"/>
                      <a:pt x="20084" y="14629"/>
                    </a:cubicBezTo>
                    <a:close/>
                  </a:path>
                </a:pathLst>
              </a:custGeom>
              <a:solidFill>
                <a:srgbClr val="F9CAC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Rectangle">
                <a:extLst>
                  <a:ext uri="{FF2B5EF4-FFF2-40B4-BE49-F238E27FC236}">
                    <a16:creationId xmlns:a16="http://schemas.microsoft.com/office/drawing/2014/main" id="{8688C7ED-9A68-42DA-B679-9F298E2718E4}"/>
                  </a:ext>
                </a:extLst>
              </p:cNvPr>
              <p:cNvSpPr/>
              <p:nvPr/>
            </p:nvSpPr>
            <p:spPr>
              <a:xfrm>
                <a:off x="1835671" y="3910646"/>
                <a:ext cx="694802" cy="16950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202472A1-0802-43FE-AC35-4C21BAF60097}"/>
                  </a:ext>
                </a:extLst>
              </p:cNvPr>
              <p:cNvSpPr/>
              <p:nvPr/>
            </p:nvSpPr>
            <p:spPr>
              <a:xfrm>
                <a:off x="1869236" y="2786208"/>
                <a:ext cx="884022" cy="798432"/>
              </a:xfrm>
              <a:custGeom>
                <a:avLst/>
                <a:gdLst>
                  <a:gd name="connsiteX0" fmla="*/ 838504 w 884022"/>
                  <a:gd name="connsiteY0" fmla="*/ 671724 h 798432"/>
                  <a:gd name="connsiteX1" fmla="*/ 872700 w 884022"/>
                  <a:gd name="connsiteY1" fmla="*/ 691024 h 798432"/>
                  <a:gd name="connsiteX2" fmla="*/ 864304 w 884022"/>
                  <a:gd name="connsiteY2" fmla="*/ 763189 h 798432"/>
                  <a:gd name="connsiteX3" fmla="*/ 818990 w 884022"/>
                  <a:gd name="connsiteY3" fmla="*/ 798432 h 798432"/>
                  <a:gd name="connsiteX4" fmla="*/ 755217 w 884022"/>
                  <a:gd name="connsiteY4" fmla="*/ 717876 h 798432"/>
                  <a:gd name="connsiteX5" fmla="*/ 800531 w 884022"/>
                  <a:gd name="connsiteY5" fmla="*/ 682632 h 798432"/>
                  <a:gd name="connsiteX6" fmla="*/ 838504 w 884022"/>
                  <a:gd name="connsiteY6" fmla="*/ 671724 h 798432"/>
                  <a:gd name="connsiteX7" fmla="*/ 50348 w 884022"/>
                  <a:gd name="connsiteY7" fmla="*/ 184609 h 798432"/>
                  <a:gd name="connsiteX8" fmla="*/ 100696 w 884022"/>
                  <a:gd name="connsiteY8" fmla="*/ 234960 h 798432"/>
                  <a:gd name="connsiteX9" fmla="*/ 100696 w 884022"/>
                  <a:gd name="connsiteY9" fmla="*/ 290342 h 798432"/>
                  <a:gd name="connsiteX10" fmla="*/ 0 w 884022"/>
                  <a:gd name="connsiteY10" fmla="*/ 290342 h 798432"/>
                  <a:gd name="connsiteX11" fmla="*/ 0 w 884022"/>
                  <a:gd name="connsiteY11" fmla="*/ 234960 h 798432"/>
                  <a:gd name="connsiteX12" fmla="*/ 50348 w 884022"/>
                  <a:gd name="connsiteY12" fmla="*/ 184609 h 798432"/>
                  <a:gd name="connsiteX13" fmla="*/ 201392 w 884022"/>
                  <a:gd name="connsiteY13" fmla="*/ 117478 h 798432"/>
                  <a:gd name="connsiteX14" fmla="*/ 251740 w 884022"/>
                  <a:gd name="connsiteY14" fmla="*/ 167828 h 798432"/>
                  <a:gd name="connsiteX15" fmla="*/ 251740 w 884022"/>
                  <a:gd name="connsiteY15" fmla="*/ 223210 h 798432"/>
                  <a:gd name="connsiteX16" fmla="*/ 151044 w 884022"/>
                  <a:gd name="connsiteY16" fmla="*/ 223210 h 798432"/>
                  <a:gd name="connsiteX17" fmla="*/ 151044 w 884022"/>
                  <a:gd name="connsiteY17" fmla="*/ 167828 h 798432"/>
                  <a:gd name="connsiteX18" fmla="*/ 201392 w 884022"/>
                  <a:gd name="connsiteY18" fmla="*/ 117478 h 798432"/>
                  <a:gd name="connsiteX19" fmla="*/ 520262 w 884022"/>
                  <a:gd name="connsiteY19" fmla="*/ 83913 h 798432"/>
                  <a:gd name="connsiteX20" fmla="*/ 570610 w 884022"/>
                  <a:gd name="connsiteY20" fmla="*/ 134263 h 798432"/>
                  <a:gd name="connsiteX21" fmla="*/ 570610 w 884022"/>
                  <a:gd name="connsiteY21" fmla="*/ 189645 h 798432"/>
                  <a:gd name="connsiteX22" fmla="*/ 469914 w 884022"/>
                  <a:gd name="connsiteY22" fmla="*/ 189645 h 798432"/>
                  <a:gd name="connsiteX23" fmla="*/ 469914 w 884022"/>
                  <a:gd name="connsiteY23" fmla="*/ 134263 h 798432"/>
                  <a:gd name="connsiteX24" fmla="*/ 520262 w 884022"/>
                  <a:gd name="connsiteY24" fmla="*/ 83913 h 798432"/>
                  <a:gd name="connsiteX25" fmla="*/ 369218 w 884022"/>
                  <a:gd name="connsiteY25" fmla="*/ 0 h 798432"/>
                  <a:gd name="connsiteX26" fmla="*/ 419566 w 884022"/>
                  <a:gd name="connsiteY26" fmla="*/ 50350 h 798432"/>
                  <a:gd name="connsiteX27" fmla="*/ 419566 w 884022"/>
                  <a:gd name="connsiteY27" fmla="*/ 105732 h 798432"/>
                  <a:gd name="connsiteX28" fmla="*/ 318870 w 884022"/>
                  <a:gd name="connsiteY28" fmla="*/ 105732 h 798432"/>
                  <a:gd name="connsiteX29" fmla="*/ 318870 w 884022"/>
                  <a:gd name="connsiteY29" fmla="*/ 50350 h 798432"/>
                  <a:gd name="connsiteX30" fmla="*/ 369218 w 884022"/>
                  <a:gd name="connsiteY30" fmla="*/ 0 h 79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2">
                    <a:moveTo>
                      <a:pt x="838504" y="671724"/>
                    </a:moveTo>
                    <a:cubicBezTo>
                      <a:pt x="851720" y="673402"/>
                      <a:pt x="864307" y="680115"/>
                      <a:pt x="872700" y="691024"/>
                    </a:cubicBezTo>
                    <a:cubicBezTo>
                      <a:pt x="891159" y="712841"/>
                      <a:pt x="886124" y="746406"/>
                      <a:pt x="864304" y="763189"/>
                    </a:cubicBezTo>
                    <a:lnTo>
                      <a:pt x="818990" y="798432"/>
                    </a:lnTo>
                    <a:cubicBezTo>
                      <a:pt x="768641" y="764867"/>
                      <a:pt x="755217" y="717876"/>
                      <a:pt x="755217" y="717876"/>
                    </a:cubicBezTo>
                    <a:lnTo>
                      <a:pt x="800531" y="682632"/>
                    </a:lnTo>
                    <a:cubicBezTo>
                      <a:pt x="811441" y="673402"/>
                      <a:pt x="825287" y="670045"/>
                      <a:pt x="838504" y="671724"/>
                    </a:cubicBezTo>
                    <a:close/>
                    <a:moveTo>
                      <a:pt x="50348" y="184609"/>
                    </a:moveTo>
                    <a:cubicBezTo>
                      <a:pt x="78879" y="184609"/>
                      <a:pt x="100696" y="208109"/>
                      <a:pt x="100696" y="234960"/>
                    </a:cubicBezTo>
                    <a:lnTo>
                      <a:pt x="100696" y="290342"/>
                    </a:lnTo>
                    <a:cubicBezTo>
                      <a:pt x="45313" y="308805"/>
                      <a:pt x="1678" y="290342"/>
                      <a:pt x="0" y="290342"/>
                    </a:cubicBezTo>
                    <a:lnTo>
                      <a:pt x="0" y="234960"/>
                    </a:lnTo>
                    <a:cubicBezTo>
                      <a:pt x="0" y="206430"/>
                      <a:pt x="23496" y="184609"/>
                      <a:pt x="50348" y="184609"/>
                    </a:cubicBezTo>
                    <a:close/>
                    <a:moveTo>
                      <a:pt x="201392" y="117478"/>
                    </a:moveTo>
                    <a:cubicBezTo>
                      <a:pt x="229923" y="117478"/>
                      <a:pt x="251740" y="140977"/>
                      <a:pt x="251740" y="167828"/>
                    </a:cubicBezTo>
                    <a:lnTo>
                      <a:pt x="251740" y="223210"/>
                    </a:lnTo>
                    <a:cubicBezTo>
                      <a:pt x="196357" y="241673"/>
                      <a:pt x="151044" y="223210"/>
                      <a:pt x="151044" y="223210"/>
                    </a:cubicBezTo>
                    <a:lnTo>
                      <a:pt x="151044" y="167828"/>
                    </a:lnTo>
                    <a:cubicBezTo>
                      <a:pt x="151044" y="139298"/>
                      <a:pt x="174540" y="117478"/>
                      <a:pt x="201392" y="117478"/>
                    </a:cubicBezTo>
                    <a:close/>
                    <a:moveTo>
                      <a:pt x="520262" y="83913"/>
                    </a:moveTo>
                    <a:cubicBezTo>
                      <a:pt x="548793" y="83913"/>
                      <a:pt x="570610" y="107412"/>
                      <a:pt x="570610" y="134263"/>
                    </a:cubicBezTo>
                    <a:lnTo>
                      <a:pt x="570610" y="189645"/>
                    </a:lnTo>
                    <a:cubicBezTo>
                      <a:pt x="515227" y="208108"/>
                      <a:pt x="469914" y="189645"/>
                      <a:pt x="469914" y="189645"/>
                    </a:cubicBezTo>
                    <a:lnTo>
                      <a:pt x="469914" y="134263"/>
                    </a:lnTo>
                    <a:cubicBezTo>
                      <a:pt x="469914" y="105733"/>
                      <a:pt x="493410" y="83913"/>
                      <a:pt x="520262" y="83913"/>
                    </a:cubicBezTo>
                    <a:close/>
                    <a:moveTo>
                      <a:pt x="369218" y="0"/>
                    </a:moveTo>
                    <a:cubicBezTo>
                      <a:pt x="397749" y="0"/>
                      <a:pt x="419566" y="23499"/>
                      <a:pt x="419566" y="50350"/>
                    </a:cubicBezTo>
                    <a:lnTo>
                      <a:pt x="419566" y="105732"/>
                    </a:lnTo>
                    <a:cubicBezTo>
                      <a:pt x="364183" y="124194"/>
                      <a:pt x="320548" y="105732"/>
                      <a:pt x="318870" y="105732"/>
                    </a:cubicBezTo>
                    <a:lnTo>
                      <a:pt x="318870" y="50350"/>
                    </a:lnTo>
                    <a:cubicBezTo>
                      <a:pt x="318870" y="21820"/>
                      <a:pt x="342366" y="0"/>
                      <a:pt x="369218" y="0"/>
                    </a:cubicBezTo>
                    <a:close/>
                  </a:path>
                </a:pathLst>
              </a:custGeom>
              <a:solidFill>
                <a:srgbClr val="FEF3F7"/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Circle">
                <a:extLst>
                  <a:ext uri="{FF2B5EF4-FFF2-40B4-BE49-F238E27FC236}">
                    <a16:creationId xmlns:a16="http://schemas.microsoft.com/office/drawing/2014/main" id="{ED7221C7-912F-4EC0-823A-E3F6F86AF397}"/>
                  </a:ext>
                </a:extLst>
              </p:cNvPr>
              <p:cNvSpPr/>
              <p:nvPr/>
            </p:nvSpPr>
            <p:spPr>
              <a:xfrm>
                <a:off x="2406280" y="3960993"/>
                <a:ext cx="70487" cy="70487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05BEE2F-2428-44EA-A110-23E4676B9E13}"/>
              </a:ext>
            </a:extLst>
          </p:cNvPr>
          <p:cNvCxnSpPr/>
          <p:nvPr/>
        </p:nvCxnSpPr>
        <p:spPr>
          <a:xfrm>
            <a:off x="263783" y="2658868"/>
            <a:ext cx="1881738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948DB9E-E1C7-43A9-BF17-AF372330A54B}"/>
              </a:ext>
            </a:extLst>
          </p:cNvPr>
          <p:cNvGrpSpPr/>
          <p:nvPr/>
        </p:nvGrpSpPr>
        <p:grpSpPr>
          <a:xfrm>
            <a:off x="564572" y="1617953"/>
            <a:ext cx="1280161" cy="944356"/>
            <a:chOff x="332934" y="2723505"/>
            <a:chExt cx="3011953" cy="1151565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BC73BCF-DDD3-4790-B7EF-9F0DA0F9013E}"/>
                </a:ext>
              </a:extLst>
            </p:cNvPr>
            <p:cNvSpPr txBox="1"/>
            <p:nvPr/>
          </p:nvSpPr>
          <p:spPr>
            <a:xfrm>
              <a:off x="332934" y="2723505"/>
              <a:ext cx="3011951" cy="36592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EF35D03-3274-40F5-A5FC-0D9372ADDEC0}"/>
                </a:ext>
              </a:extLst>
            </p:cNvPr>
            <p:cNvSpPr txBox="1"/>
            <p:nvPr/>
          </p:nvSpPr>
          <p:spPr>
            <a:xfrm>
              <a:off x="332936" y="3086922"/>
              <a:ext cx="3011951" cy="788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551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297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Hands Up! – Slide Template</vt:lpstr>
      <vt:lpstr>Hands Up!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 Up!</dc:title>
  <dc:creator>PresentationGO.com</dc:creator>
  <dc:description>© Copyright PresentationGO.com</dc:description>
  <dcterms:created xsi:type="dcterms:W3CDTF">2014-11-26T05:14:11Z</dcterms:created>
  <dcterms:modified xsi:type="dcterms:W3CDTF">2020-05-18T19:26:02Z</dcterms:modified>
  <cp:category>Graphics &amp; Metaphors</cp:category>
</cp:coreProperties>
</file>