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438" y="1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09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“F” Diagram – Slide Template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C06DC88-62E1-45F9-BC23-0950A8CD3FF1}"/>
              </a:ext>
            </a:extLst>
          </p:cNvPr>
          <p:cNvSpPr/>
          <p:nvPr/>
        </p:nvSpPr>
        <p:spPr>
          <a:xfrm>
            <a:off x="5998040" y="1161880"/>
            <a:ext cx="326791" cy="138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017F4B1-541E-4016-8146-45FC359AE5C3}"/>
              </a:ext>
            </a:extLst>
          </p:cNvPr>
          <p:cNvSpPr txBox="1"/>
          <p:nvPr/>
        </p:nvSpPr>
        <p:spPr>
          <a:xfrm>
            <a:off x="6324831" y="113092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354340-8D8D-4F0D-8632-12A31CF60672}"/>
              </a:ext>
            </a:extLst>
          </p:cNvPr>
          <p:cNvGrpSpPr/>
          <p:nvPr/>
        </p:nvGrpSpPr>
        <p:grpSpPr>
          <a:xfrm>
            <a:off x="7771496" y="1203991"/>
            <a:ext cx="3489707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A70437A-11C4-475B-A11B-728C1C2232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9118DB6-AC11-41C3-B4EE-E3E1C6B2ED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Shape">
            <a:extLst>
              <a:ext uri="{FF2B5EF4-FFF2-40B4-BE49-F238E27FC236}">
                <a16:creationId xmlns:a16="http://schemas.microsoft.com/office/drawing/2014/main" id="{5DE8E33B-59F9-4125-81D0-4FA7883F3507}"/>
              </a:ext>
            </a:extLst>
          </p:cNvPr>
          <p:cNvSpPr/>
          <p:nvPr/>
        </p:nvSpPr>
        <p:spPr>
          <a:xfrm>
            <a:off x="5998040" y="2748764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A8BC314-E1CA-41A0-A62A-81B124E2CECD}"/>
              </a:ext>
            </a:extLst>
          </p:cNvPr>
          <p:cNvSpPr txBox="1"/>
          <p:nvPr/>
        </p:nvSpPr>
        <p:spPr>
          <a:xfrm>
            <a:off x="6324831" y="271781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5D938A3-6D6A-445C-8781-2585BCF28227}"/>
              </a:ext>
            </a:extLst>
          </p:cNvPr>
          <p:cNvGrpSpPr/>
          <p:nvPr/>
        </p:nvGrpSpPr>
        <p:grpSpPr>
          <a:xfrm>
            <a:off x="7771496" y="2793442"/>
            <a:ext cx="3489707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14CF296-0073-41D8-A20A-07B42247D8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74FEF4-400D-493F-8430-94FDB2E03B5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8" name="Shape">
            <a:extLst>
              <a:ext uri="{FF2B5EF4-FFF2-40B4-BE49-F238E27FC236}">
                <a16:creationId xmlns:a16="http://schemas.microsoft.com/office/drawing/2014/main" id="{561509F5-2BF0-45E6-BA43-4E48BD10640A}"/>
              </a:ext>
            </a:extLst>
          </p:cNvPr>
          <p:cNvSpPr/>
          <p:nvPr/>
        </p:nvSpPr>
        <p:spPr>
          <a:xfrm>
            <a:off x="5998040" y="4335649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BBDF2C-F4F0-4CFD-84FB-E0D335F2BAD4}"/>
              </a:ext>
            </a:extLst>
          </p:cNvPr>
          <p:cNvSpPr txBox="1"/>
          <p:nvPr/>
        </p:nvSpPr>
        <p:spPr>
          <a:xfrm>
            <a:off x="6324831" y="430469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03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9351E91-613D-4678-9ED9-A3D6B9DD5907}"/>
              </a:ext>
            </a:extLst>
          </p:cNvPr>
          <p:cNvGrpSpPr/>
          <p:nvPr/>
        </p:nvGrpSpPr>
        <p:grpSpPr>
          <a:xfrm>
            <a:off x="7771496" y="4382893"/>
            <a:ext cx="3489707" cy="1290153"/>
            <a:chOff x="8921977" y="1466725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149EBB2-7EDA-48A9-9CCF-919321EB41C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B5D8EB2-2C66-421D-83CB-A1F9E176B92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2805C96-F2E2-4D26-B201-82E449C82B53}"/>
              </a:ext>
            </a:extLst>
          </p:cNvPr>
          <p:cNvGrpSpPr/>
          <p:nvPr/>
        </p:nvGrpSpPr>
        <p:grpSpPr>
          <a:xfrm>
            <a:off x="1208314" y="1130925"/>
            <a:ext cx="3538220" cy="4732020"/>
            <a:chOff x="1208314" y="1130925"/>
            <a:chExt cx="3538220" cy="473202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1EF11B2-D557-45D9-9AE7-8F1E47805649}"/>
                </a:ext>
              </a:extLst>
            </p:cNvPr>
            <p:cNvSpPr/>
            <p:nvPr/>
          </p:nvSpPr>
          <p:spPr>
            <a:xfrm>
              <a:off x="1208314" y="1130925"/>
              <a:ext cx="3538220" cy="4732020"/>
            </a:xfrm>
            <a:custGeom>
              <a:avLst/>
              <a:gdLst>
                <a:gd name="connsiteX0" fmla="*/ 854710 w 3538220"/>
                <a:gd name="connsiteY0" fmla="*/ 3022600 h 4732020"/>
                <a:gd name="connsiteX1" fmla="*/ 1709420 w 3538220"/>
                <a:gd name="connsiteY1" fmla="*/ 3877310 h 4732020"/>
                <a:gd name="connsiteX2" fmla="*/ 854710 w 3538220"/>
                <a:gd name="connsiteY2" fmla="*/ 4732020 h 4732020"/>
                <a:gd name="connsiteX3" fmla="*/ 0 w 3538220"/>
                <a:gd name="connsiteY3" fmla="*/ 3877310 h 4732020"/>
                <a:gd name="connsiteX4" fmla="*/ 854710 w 3538220"/>
                <a:gd name="connsiteY4" fmla="*/ 3022600 h 4732020"/>
                <a:gd name="connsiteX5" fmla="*/ 2683510 w 3538220"/>
                <a:gd name="connsiteY5" fmla="*/ 0 h 4732020"/>
                <a:gd name="connsiteX6" fmla="*/ 3538220 w 3538220"/>
                <a:gd name="connsiteY6" fmla="*/ 854710 h 4732020"/>
                <a:gd name="connsiteX7" fmla="*/ 2855764 w 3538220"/>
                <a:gd name="connsiteY7" fmla="*/ 1692055 h 4732020"/>
                <a:gd name="connsiteX8" fmla="*/ 2820862 w 3538220"/>
                <a:gd name="connsiteY8" fmla="*/ 1695574 h 4732020"/>
                <a:gd name="connsiteX9" fmla="*/ 2843886 w 3538220"/>
                <a:gd name="connsiteY9" fmla="*/ 1708071 h 4732020"/>
                <a:gd name="connsiteX10" fmla="*/ 3220720 w 3538220"/>
                <a:gd name="connsiteY10" fmla="*/ 2416810 h 4732020"/>
                <a:gd name="connsiteX11" fmla="*/ 2366010 w 3538220"/>
                <a:gd name="connsiteY11" fmla="*/ 3271520 h 4732020"/>
                <a:gd name="connsiteX12" fmla="*/ 1511300 w 3538220"/>
                <a:gd name="connsiteY12" fmla="*/ 2416810 h 4732020"/>
                <a:gd name="connsiteX13" fmla="*/ 2193756 w 3538220"/>
                <a:gd name="connsiteY13" fmla="*/ 1579465 h 4732020"/>
                <a:gd name="connsiteX14" fmla="*/ 2228659 w 3538220"/>
                <a:gd name="connsiteY14" fmla="*/ 1575946 h 4732020"/>
                <a:gd name="connsiteX15" fmla="*/ 2205634 w 3538220"/>
                <a:gd name="connsiteY15" fmla="*/ 1563449 h 4732020"/>
                <a:gd name="connsiteX16" fmla="*/ 1828800 w 3538220"/>
                <a:gd name="connsiteY16" fmla="*/ 854710 h 4732020"/>
                <a:gd name="connsiteX17" fmla="*/ 2683510 w 3538220"/>
                <a:gd name="connsiteY17" fmla="*/ 0 h 473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38220" h="4732020">
                  <a:moveTo>
                    <a:pt x="854710" y="3022600"/>
                  </a:moveTo>
                  <a:cubicBezTo>
                    <a:pt x="1326753" y="3022600"/>
                    <a:pt x="1709420" y="3405267"/>
                    <a:pt x="1709420" y="3877310"/>
                  </a:cubicBezTo>
                  <a:cubicBezTo>
                    <a:pt x="1709420" y="4349353"/>
                    <a:pt x="1326753" y="4732020"/>
                    <a:pt x="854710" y="4732020"/>
                  </a:cubicBezTo>
                  <a:cubicBezTo>
                    <a:pt x="382667" y="4732020"/>
                    <a:pt x="0" y="4349353"/>
                    <a:pt x="0" y="3877310"/>
                  </a:cubicBezTo>
                  <a:cubicBezTo>
                    <a:pt x="0" y="3405267"/>
                    <a:pt x="382667" y="3022600"/>
                    <a:pt x="854710" y="3022600"/>
                  </a:cubicBezTo>
                  <a:close/>
                  <a:moveTo>
                    <a:pt x="2683510" y="0"/>
                  </a:moveTo>
                  <a:cubicBezTo>
                    <a:pt x="3155553" y="0"/>
                    <a:pt x="3538220" y="382667"/>
                    <a:pt x="3538220" y="854710"/>
                  </a:cubicBezTo>
                  <a:cubicBezTo>
                    <a:pt x="3538220" y="1267748"/>
                    <a:pt x="3245241" y="1612357"/>
                    <a:pt x="2855764" y="1692055"/>
                  </a:cubicBezTo>
                  <a:lnTo>
                    <a:pt x="2820862" y="1695574"/>
                  </a:lnTo>
                  <a:lnTo>
                    <a:pt x="2843886" y="1708071"/>
                  </a:lnTo>
                  <a:cubicBezTo>
                    <a:pt x="3071241" y="1861669"/>
                    <a:pt x="3220720" y="2121783"/>
                    <a:pt x="3220720" y="2416810"/>
                  </a:cubicBezTo>
                  <a:cubicBezTo>
                    <a:pt x="3220720" y="2888853"/>
                    <a:pt x="2838053" y="3271520"/>
                    <a:pt x="2366010" y="3271520"/>
                  </a:cubicBezTo>
                  <a:cubicBezTo>
                    <a:pt x="1893967" y="3271520"/>
                    <a:pt x="1511300" y="2888853"/>
                    <a:pt x="1511300" y="2416810"/>
                  </a:cubicBezTo>
                  <a:cubicBezTo>
                    <a:pt x="1511300" y="2003772"/>
                    <a:pt x="1804280" y="1659163"/>
                    <a:pt x="2193756" y="1579465"/>
                  </a:cubicBezTo>
                  <a:lnTo>
                    <a:pt x="2228659" y="1575946"/>
                  </a:lnTo>
                  <a:lnTo>
                    <a:pt x="2205634" y="1563449"/>
                  </a:lnTo>
                  <a:cubicBezTo>
                    <a:pt x="1978279" y="1409851"/>
                    <a:pt x="1828800" y="1149737"/>
                    <a:pt x="1828800" y="854710"/>
                  </a:cubicBezTo>
                  <a:cubicBezTo>
                    <a:pt x="1828800" y="382667"/>
                    <a:pt x="2211467" y="0"/>
                    <a:pt x="268351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38100" tIns="38100" rIns="38100" bIns="38100" anchor="b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BF1C243C-97F0-4D62-ADF3-DEAEBEC4322C}"/>
                </a:ext>
              </a:extLst>
            </p:cNvPr>
            <p:cNvSpPr/>
            <p:nvPr/>
          </p:nvSpPr>
          <p:spPr>
            <a:xfrm>
              <a:off x="1690914" y="1562724"/>
              <a:ext cx="2593341" cy="3907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6" y="0"/>
                  </a:moveTo>
                  <a:lnTo>
                    <a:pt x="8134" y="0"/>
                  </a:lnTo>
                  <a:cubicBezTo>
                    <a:pt x="6622" y="0"/>
                    <a:pt x="5321" y="168"/>
                    <a:pt x="4284" y="498"/>
                  </a:cubicBezTo>
                  <a:cubicBezTo>
                    <a:pt x="3226" y="835"/>
                    <a:pt x="2338" y="1320"/>
                    <a:pt x="1661" y="1937"/>
                  </a:cubicBezTo>
                  <a:cubicBezTo>
                    <a:pt x="1068" y="2464"/>
                    <a:pt x="656" y="3061"/>
                    <a:pt x="423" y="3699"/>
                  </a:cubicBezTo>
                  <a:cubicBezTo>
                    <a:pt x="212" y="4275"/>
                    <a:pt x="74" y="4893"/>
                    <a:pt x="0" y="5539"/>
                  </a:cubicBezTo>
                  <a:cubicBezTo>
                    <a:pt x="0" y="5560"/>
                    <a:pt x="0" y="5581"/>
                    <a:pt x="0" y="5602"/>
                  </a:cubicBezTo>
                  <a:lnTo>
                    <a:pt x="0" y="19361"/>
                  </a:lnTo>
                  <a:cubicBezTo>
                    <a:pt x="0" y="19971"/>
                    <a:pt x="338" y="20519"/>
                    <a:pt x="994" y="20947"/>
                  </a:cubicBezTo>
                  <a:cubicBezTo>
                    <a:pt x="1640" y="21375"/>
                    <a:pt x="2465" y="21600"/>
                    <a:pt x="3385" y="21600"/>
                  </a:cubicBezTo>
                  <a:cubicBezTo>
                    <a:pt x="4305" y="21600"/>
                    <a:pt x="5130" y="21375"/>
                    <a:pt x="5776" y="20940"/>
                  </a:cubicBezTo>
                  <a:cubicBezTo>
                    <a:pt x="6421" y="20512"/>
                    <a:pt x="6770" y="19964"/>
                    <a:pt x="6770" y="19354"/>
                  </a:cubicBezTo>
                  <a:lnTo>
                    <a:pt x="6770" y="13043"/>
                  </a:lnTo>
                  <a:lnTo>
                    <a:pt x="15750" y="13043"/>
                  </a:lnTo>
                  <a:cubicBezTo>
                    <a:pt x="16671" y="13043"/>
                    <a:pt x="17496" y="12818"/>
                    <a:pt x="18141" y="12397"/>
                  </a:cubicBezTo>
                  <a:cubicBezTo>
                    <a:pt x="18797" y="11969"/>
                    <a:pt x="19135" y="11421"/>
                    <a:pt x="19135" y="10818"/>
                  </a:cubicBezTo>
                  <a:cubicBezTo>
                    <a:pt x="19135" y="10221"/>
                    <a:pt x="18797" y="9673"/>
                    <a:pt x="18162" y="9231"/>
                  </a:cubicBezTo>
                  <a:cubicBezTo>
                    <a:pt x="17517" y="8789"/>
                    <a:pt x="16681" y="8550"/>
                    <a:pt x="15761" y="8550"/>
                  </a:cubicBezTo>
                  <a:lnTo>
                    <a:pt x="6780" y="8550"/>
                  </a:lnTo>
                  <a:lnTo>
                    <a:pt x="6780" y="5749"/>
                  </a:lnTo>
                  <a:cubicBezTo>
                    <a:pt x="6812" y="5447"/>
                    <a:pt x="6865" y="5174"/>
                    <a:pt x="6939" y="4935"/>
                  </a:cubicBezTo>
                  <a:cubicBezTo>
                    <a:pt x="7003" y="4745"/>
                    <a:pt x="7077" y="4661"/>
                    <a:pt x="7119" y="4626"/>
                  </a:cubicBezTo>
                  <a:cubicBezTo>
                    <a:pt x="7151" y="4605"/>
                    <a:pt x="7172" y="4584"/>
                    <a:pt x="7193" y="4556"/>
                  </a:cubicBezTo>
                  <a:cubicBezTo>
                    <a:pt x="7256" y="4535"/>
                    <a:pt x="7447" y="4486"/>
                    <a:pt x="7859" y="4465"/>
                  </a:cubicBezTo>
                  <a:cubicBezTo>
                    <a:pt x="7955" y="4479"/>
                    <a:pt x="8050" y="4486"/>
                    <a:pt x="8145" y="4486"/>
                  </a:cubicBezTo>
                  <a:lnTo>
                    <a:pt x="18226" y="4486"/>
                  </a:lnTo>
                  <a:cubicBezTo>
                    <a:pt x="19146" y="4486"/>
                    <a:pt x="19982" y="4254"/>
                    <a:pt x="20627" y="3805"/>
                  </a:cubicBezTo>
                  <a:cubicBezTo>
                    <a:pt x="21262" y="3370"/>
                    <a:pt x="21600" y="2822"/>
                    <a:pt x="21600" y="2218"/>
                  </a:cubicBezTo>
                  <a:cubicBezTo>
                    <a:pt x="21600" y="1615"/>
                    <a:pt x="21251" y="1067"/>
                    <a:pt x="20606" y="639"/>
                  </a:cubicBezTo>
                  <a:cubicBezTo>
                    <a:pt x="19971" y="225"/>
                    <a:pt x="19146" y="0"/>
                    <a:pt x="18226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6447EA6C-07CA-48DB-BFA4-443F4163A9D4}"/>
                </a:ext>
              </a:extLst>
            </p:cNvPr>
            <p:cNvSpPr/>
            <p:nvPr/>
          </p:nvSpPr>
          <p:spPr>
            <a:xfrm>
              <a:off x="2021114" y="1905625"/>
              <a:ext cx="1921511" cy="3237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15" y="0"/>
                  </a:moveTo>
                  <a:lnTo>
                    <a:pt x="7195" y="0"/>
                  </a:lnTo>
                  <a:cubicBezTo>
                    <a:pt x="5739" y="0"/>
                    <a:pt x="4511" y="136"/>
                    <a:pt x="3626" y="381"/>
                  </a:cubicBezTo>
                  <a:cubicBezTo>
                    <a:pt x="2770" y="627"/>
                    <a:pt x="2056" y="974"/>
                    <a:pt x="1513" y="1415"/>
                  </a:cubicBezTo>
                  <a:lnTo>
                    <a:pt x="1499" y="1432"/>
                  </a:lnTo>
                  <a:cubicBezTo>
                    <a:pt x="1014" y="1830"/>
                    <a:pt x="657" y="2271"/>
                    <a:pt x="471" y="2746"/>
                  </a:cubicBezTo>
                  <a:cubicBezTo>
                    <a:pt x="243" y="3313"/>
                    <a:pt x="86" y="3923"/>
                    <a:pt x="0" y="4567"/>
                  </a:cubicBezTo>
                  <a:lnTo>
                    <a:pt x="0" y="21134"/>
                  </a:lnTo>
                  <a:cubicBezTo>
                    <a:pt x="0" y="21270"/>
                    <a:pt x="57" y="21363"/>
                    <a:pt x="228" y="21464"/>
                  </a:cubicBezTo>
                  <a:cubicBezTo>
                    <a:pt x="400" y="21558"/>
                    <a:pt x="542" y="21600"/>
                    <a:pt x="785" y="21600"/>
                  </a:cubicBezTo>
                  <a:cubicBezTo>
                    <a:pt x="1014" y="21600"/>
                    <a:pt x="1171" y="21566"/>
                    <a:pt x="1342" y="21464"/>
                  </a:cubicBezTo>
                  <a:cubicBezTo>
                    <a:pt x="1513" y="21363"/>
                    <a:pt x="1570" y="21278"/>
                    <a:pt x="1570" y="21134"/>
                  </a:cubicBezTo>
                  <a:lnTo>
                    <a:pt x="1570" y="11262"/>
                  </a:lnTo>
                  <a:lnTo>
                    <a:pt x="17474" y="11262"/>
                  </a:lnTo>
                  <a:cubicBezTo>
                    <a:pt x="17717" y="11262"/>
                    <a:pt x="17874" y="11228"/>
                    <a:pt x="18031" y="11126"/>
                  </a:cubicBezTo>
                  <a:cubicBezTo>
                    <a:pt x="18188" y="11033"/>
                    <a:pt x="18245" y="10948"/>
                    <a:pt x="18245" y="10813"/>
                  </a:cubicBezTo>
                  <a:cubicBezTo>
                    <a:pt x="18245" y="10677"/>
                    <a:pt x="18174" y="10575"/>
                    <a:pt x="17988" y="10465"/>
                  </a:cubicBezTo>
                  <a:cubicBezTo>
                    <a:pt x="17803" y="10347"/>
                    <a:pt x="17645" y="10330"/>
                    <a:pt x="17460" y="10330"/>
                  </a:cubicBezTo>
                  <a:lnTo>
                    <a:pt x="1556" y="10330"/>
                  </a:lnTo>
                  <a:lnTo>
                    <a:pt x="1556" y="4627"/>
                  </a:lnTo>
                  <a:lnTo>
                    <a:pt x="1570" y="4550"/>
                  </a:lnTo>
                  <a:cubicBezTo>
                    <a:pt x="1627" y="4084"/>
                    <a:pt x="1727" y="3652"/>
                    <a:pt x="1856" y="3262"/>
                  </a:cubicBezTo>
                  <a:cubicBezTo>
                    <a:pt x="2042" y="2746"/>
                    <a:pt x="2370" y="2305"/>
                    <a:pt x="2841" y="1957"/>
                  </a:cubicBezTo>
                  <a:lnTo>
                    <a:pt x="2912" y="1890"/>
                  </a:lnTo>
                  <a:lnTo>
                    <a:pt x="2927" y="1898"/>
                  </a:lnTo>
                  <a:lnTo>
                    <a:pt x="2927" y="1898"/>
                  </a:lnTo>
                  <a:lnTo>
                    <a:pt x="2912" y="1890"/>
                  </a:lnTo>
                  <a:lnTo>
                    <a:pt x="3355" y="1508"/>
                  </a:lnTo>
                  <a:lnTo>
                    <a:pt x="4269" y="1246"/>
                  </a:lnTo>
                  <a:cubicBezTo>
                    <a:pt x="4868" y="1076"/>
                    <a:pt x="5582" y="966"/>
                    <a:pt x="6467" y="915"/>
                  </a:cubicBezTo>
                  <a:lnTo>
                    <a:pt x="7095" y="881"/>
                  </a:lnTo>
                  <a:lnTo>
                    <a:pt x="7452" y="932"/>
                  </a:lnTo>
                  <a:lnTo>
                    <a:pt x="20815" y="932"/>
                  </a:lnTo>
                  <a:cubicBezTo>
                    <a:pt x="21000" y="932"/>
                    <a:pt x="21157" y="907"/>
                    <a:pt x="21343" y="797"/>
                  </a:cubicBezTo>
                  <a:cubicBezTo>
                    <a:pt x="21514" y="686"/>
                    <a:pt x="21600" y="585"/>
                    <a:pt x="21600" y="449"/>
                  </a:cubicBezTo>
                  <a:cubicBezTo>
                    <a:pt x="21600" y="322"/>
                    <a:pt x="21543" y="237"/>
                    <a:pt x="21386" y="144"/>
                  </a:cubicBezTo>
                  <a:cubicBezTo>
                    <a:pt x="21215" y="42"/>
                    <a:pt x="21058" y="0"/>
                    <a:pt x="20815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9A9ED21E-25B1-4FF1-959E-962B8E666009}"/>
                </a:ext>
              </a:extLst>
            </p:cNvPr>
            <p:cNvSpPr/>
            <p:nvPr/>
          </p:nvSpPr>
          <p:spPr>
            <a:xfrm>
              <a:off x="2846613" y="2527924"/>
              <a:ext cx="36831" cy="8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448" y="9258"/>
                  </a:lnTo>
                  <a:lnTo>
                    <a:pt x="0" y="3087"/>
                  </a:lnTo>
                  <a:lnTo>
                    <a:pt x="14897" y="15428"/>
                  </a:lnTo>
                  <a:lnTo>
                    <a:pt x="14152" y="15428"/>
                  </a:lnTo>
                  <a:lnTo>
                    <a:pt x="21600" y="21600"/>
                  </a:lnTo>
                  <a:lnTo>
                    <a:pt x="18621" y="18515"/>
                  </a:lnTo>
                  <a:lnTo>
                    <a:pt x="20110" y="18515"/>
                  </a:lnTo>
                  <a:lnTo>
                    <a:pt x="10428" y="12343"/>
                  </a:lnTo>
                  <a:lnTo>
                    <a:pt x="13407" y="12343"/>
                  </a:lnTo>
                  <a:close/>
                </a:path>
              </a:pathLst>
            </a:custGeom>
            <a:solidFill>
              <a:srgbClr val="59627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7D4B0789-B85F-4E00-9E1C-D04D4744AFDA}"/>
                </a:ext>
              </a:extLst>
            </p:cNvPr>
            <p:cNvSpPr/>
            <p:nvPr/>
          </p:nvSpPr>
          <p:spPr>
            <a:xfrm>
              <a:off x="1475014" y="4420225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EBAEC152-DD03-4B98-B2E5-728AF6A77DF5}"/>
                </a:ext>
              </a:extLst>
            </p:cNvPr>
            <p:cNvSpPr/>
            <p:nvPr/>
          </p:nvSpPr>
          <p:spPr>
            <a:xfrm>
              <a:off x="2986314" y="2934325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917A77E-866B-484C-A62F-2E1AC1F00B3E}"/>
                </a:ext>
              </a:extLst>
            </p:cNvPr>
            <p:cNvSpPr/>
            <p:nvPr/>
          </p:nvSpPr>
          <p:spPr>
            <a:xfrm>
              <a:off x="3303814" y="1397625"/>
              <a:ext cx="1176020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8" name="Graphic 79" descr="Stopwatch">
            <a:extLst>
              <a:ext uri="{FF2B5EF4-FFF2-40B4-BE49-F238E27FC236}">
                <a16:creationId xmlns:a16="http://schemas.microsoft.com/office/drawing/2014/main" id="{D3779E4C-A6D1-4E1C-8BEA-DD71CA8E6914}"/>
              </a:ext>
            </a:extLst>
          </p:cNvPr>
          <p:cNvGrpSpPr/>
          <p:nvPr/>
        </p:nvGrpSpPr>
        <p:grpSpPr>
          <a:xfrm>
            <a:off x="3691579" y="1579649"/>
            <a:ext cx="400490" cy="400490"/>
            <a:chOff x="3691579" y="1579649"/>
            <a:chExt cx="400490" cy="40049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13C3910-A899-425C-AF39-C46F75B600A2}"/>
                </a:ext>
              </a:extLst>
            </p:cNvPr>
            <p:cNvSpPr/>
            <p:nvPr/>
          </p:nvSpPr>
          <p:spPr>
            <a:xfrm>
              <a:off x="3883480" y="1708973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BD522F3-F671-49F7-882C-28D57E98BBD0}"/>
                </a:ext>
              </a:extLst>
            </p:cNvPr>
            <p:cNvSpPr/>
            <p:nvPr/>
          </p:nvSpPr>
          <p:spPr>
            <a:xfrm>
              <a:off x="3883480" y="1875844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77AD08-A2D1-4594-9803-402E3C623587}"/>
                </a:ext>
              </a:extLst>
            </p:cNvPr>
            <p:cNvSpPr/>
            <p:nvPr/>
          </p:nvSpPr>
          <p:spPr>
            <a:xfrm>
              <a:off x="3966915" y="1788237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1A77BFD-907C-4690-91E9-1EFD65EECE80}"/>
                </a:ext>
              </a:extLst>
            </p:cNvPr>
            <p:cNvSpPr/>
            <p:nvPr/>
          </p:nvSpPr>
          <p:spPr>
            <a:xfrm>
              <a:off x="3800045" y="1788237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2B5F508-84DC-466D-9D0E-66F409570831}"/>
                </a:ext>
              </a:extLst>
            </p:cNvPr>
            <p:cNvSpPr/>
            <p:nvPr/>
          </p:nvSpPr>
          <p:spPr>
            <a:xfrm>
              <a:off x="3883480" y="1738176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B1B270F-D3CB-4415-B9EA-B3AB06A773C0}"/>
                </a:ext>
              </a:extLst>
            </p:cNvPr>
            <p:cNvSpPr/>
            <p:nvPr/>
          </p:nvSpPr>
          <p:spPr>
            <a:xfrm>
              <a:off x="3750111" y="1617194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77" descr="Gears">
            <a:extLst>
              <a:ext uri="{FF2B5EF4-FFF2-40B4-BE49-F238E27FC236}">
                <a16:creationId xmlns:a16="http://schemas.microsoft.com/office/drawing/2014/main" id="{AAF54EE6-32E1-4429-BC6E-4400E273AEB7}"/>
              </a:ext>
            </a:extLst>
          </p:cNvPr>
          <p:cNvGrpSpPr/>
          <p:nvPr/>
        </p:nvGrpSpPr>
        <p:grpSpPr>
          <a:xfrm>
            <a:off x="3438324" y="3131905"/>
            <a:ext cx="271999" cy="329152"/>
            <a:chOff x="3438324" y="3131905"/>
            <a:chExt cx="271999" cy="329152"/>
          </a:xfrm>
          <a:solidFill>
            <a:srgbClr val="FFFFFF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DEFAE92-BFBD-4C9D-8290-3412ADA812FC}"/>
                </a:ext>
              </a:extLst>
            </p:cNvPr>
            <p:cNvSpPr/>
            <p:nvPr/>
          </p:nvSpPr>
          <p:spPr>
            <a:xfrm>
              <a:off x="3532606" y="3131905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D6EB4CA-652A-43A5-9BEE-369C9EB4E1B1}"/>
                </a:ext>
              </a:extLst>
            </p:cNvPr>
            <p:cNvSpPr/>
            <p:nvPr/>
          </p:nvSpPr>
          <p:spPr>
            <a:xfrm>
              <a:off x="3438324" y="3283757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76" descr="Lightbulb">
            <a:extLst>
              <a:ext uri="{FF2B5EF4-FFF2-40B4-BE49-F238E27FC236}">
                <a16:creationId xmlns:a16="http://schemas.microsoft.com/office/drawing/2014/main" id="{A188EA81-7D66-46AF-BEEA-E8DE1303456C}"/>
              </a:ext>
            </a:extLst>
          </p:cNvPr>
          <p:cNvGrpSpPr/>
          <p:nvPr/>
        </p:nvGrpSpPr>
        <p:grpSpPr>
          <a:xfrm>
            <a:off x="1862779" y="4604987"/>
            <a:ext cx="400490" cy="400490"/>
            <a:chOff x="1862779" y="4604987"/>
            <a:chExt cx="400490" cy="40049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661FE2D-A17C-4472-A38B-3BBCBE76CB7F}"/>
                </a:ext>
              </a:extLst>
            </p:cNvPr>
            <p:cNvSpPr/>
            <p:nvPr/>
          </p:nvSpPr>
          <p:spPr>
            <a:xfrm>
              <a:off x="2008790" y="4871980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B0F977F-5291-478A-A2E7-6270C3FBB36E}"/>
                </a:ext>
              </a:extLst>
            </p:cNvPr>
            <p:cNvSpPr/>
            <p:nvPr/>
          </p:nvSpPr>
          <p:spPr>
            <a:xfrm>
              <a:off x="2008790" y="4913698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C5C8011-3B0E-42A4-A45C-8689AE10B56A}"/>
                </a:ext>
              </a:extLst>
            </p:cNvPr>
            <p:cNvSpPr/>
            <p:nvPr/>
          </p:nvSpPr>
          <p:spPr>
            <a:xfrm>
              <a:off x="2035907" y="4955415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9A0AEDA-0E3B-443E-8F54-B413749B28B4}"/>
                </a:ext>
              </a:extLst>
            </p:cNvPr>
            <p:cNvSpPr/>
            <p:nvPr/>
          </p:nvSpPr>
          <p:spPr>
            <a:xfrm>
              <a:off x="1954557" y="4630017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855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“F” Diagram – Slide Template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C06DC88-62E1-45F9-BC23-0950A8CD3FF1}"/>
              </a:ext>
            </a:extLst>
          </p:cNvPr>
          <p:cNvSpPr/>
          <p:nvPr/>
        </p:nvSpPr>
        <p:spPr>
          <a:xfrm>
            <a:off x="5998040" y="1161880"/>
            <a:ext cx="326791" cy="138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017F4B1-541E-4016-8146-45FC359AE5C3}"/>
              </a:ext>
            </a:extLst>
          </p:cNvPr>
          <p:cNvSpPr txBox="1"/>
          <p:nvPr/>
        </p:nvSpPr>
        <p:spPr>
          <a:xfrm>
            <a:off x="6324831" y="113092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354340-8D8D-4F0D-8632-12A31CF60672}"/>
              </a:ext>
            </a:extLst>
          </p:cNvPr>
          <p:cNvGrpSpPr/>
          <p:nvPr/>
        </p:nvGrpSpPr>
        <p:grpSpPr>
          <a:xfrm>
            <a:off x="7771496" y="1203991"/>
            <a:ext cx="3489707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A70437A-11C4-475B-A11B-728C1C2232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9118DB6-AC11-41C3-B4EE-E3E1C6B2ED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Shape">
            <a:extLst>
              <a:ext uri="{FF2B5EF4-FFF2-40B4-BE49-F238E27FC236}">
                <a16:creationId xmlns:a16="http://schemas.microsoft.com/office/drawing/2014/main" id="{5DE8E33B-59F9-4125-81D0-4FA7883F3507}"/>
              </a:ext>
            </a:extLst>
          </p:cNvPr>
          <p:cNvSpPr/>
          <p:nvPr/>
        </p:nvSpPr>
        <p:spPr>
          <a:xfrm>
            <a:off x="5998040" y="2748764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A8BC314-E1CA-41A0-A62A-81B124E2CECD}"/>
              </a:ext>
            </a:extLst>
          </p:cNvPr>
          <p:cNvSpPr txBox="1"/>
          <p:nvPr/>
        </p:nvSpPr>
        <p:spPr>
          <a:xfrm>
            <a:off x="6324831" y="271781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5D938A3-6D6A-445C-8781-2585BCF28227}"/>
              </a:ext>
            </a:extLst>
          </p:cNvPr>
          <p:cNvGrpSpPr/>
          <p:nvPr/>
        </p:nvGrpSpPr>
        <p:grpSpPr>
          <a:xfrm>
            <a:off x="7771496" y="2793442"/>
            <a:ext cx="3489707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14CF296-0073-41D8-A20A-07B42247D8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74FEF4-400D-493F-8430-94FDB2E03B5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8" name="Shape">
            <a:extLst>
              <a:ext uri="{FF2B5EF4-FFF2-40B4-BE49-F238E27FC236}">
                <a16:creationId xmlns:a16="http://schemas.microsoft.com/office/drawing/2014/main" id="{561509F5-2BF0-45E6-BA43-4E48BD10640A}"/>
              </a:ext>
            </a:extLst>
          </p:cNvPr>
          <p:cNvSpPr/>
          <p:nvPr/>
        </p:nvSpPr>
        <p:spPr>
          <a:xfrm>
            <a:off x="5998040" y="4335649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BBDF2C-F4F0-4CFD-84FB-E0D335F2BAD4}"/>
              </a:ext>
            </a:extLst>
          </p:cNvPr>
          <p:cNvSpPr txBox="1"/>
          <p:nvPr/>
        </p:nvSpPr>
        <p:spPr>
          <a:xfrm>
            <a:off x="6324831" y="430469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03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9351E91-613D-4678-9ED9-A3D6B9DD5907}"/>
              </a:ext>
            </a:extLst>
          </p:cNvPr>
          <p:cNvGrpSpPr/>
          <p:nvPr/>
        </p:nvGrpSpPr>
        <p:grpSpPr>
          <a:xfrm>
            <a:off x="7771496" y="4382893"/>
            <a:ext cx="3489707" cy="1290153"/>
            <a:chOff x="8921977" y="1466725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149EBB2-7EDA-48A9-9CCF-919321EB41C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B5D8EB2-2C66-421D-83CB-A1F9E176B92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2805C96-F2E2-4D26-B201-82E449C82B53}"/>
              </a:ext>
            </a:extLst>
          </p:cNvPr>
          <p:cNvGrpSpPr/>
          <p:nvPr/>
        </p:nvGrpSpPr>
        <p:grpSpPr>
          <a:xfrm>
            <a:off x="1208314" y="1130925"/>
            <a:ext cx="3538220" cy="4732020"/>
            <a:chOff x="1208314" y="1130925"/>
            <a:chExt cx="3538220" cy="473202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1EF11B2-D557-45D9-9AE7-8F1E47805649}"/>
                </a:ext>
              </a:extLst>
            </p:cNvPr>
            <p:cNvSpPr/>
            <p:nvPr/>
          </p:nvSpPr>
          <p:spPr>
            <a:xfrm>
              <a:off x="1208314" y="1130925"/>
              <a:ext cx="3538220" cy="4732020"/>
            </a:xfrm>
            <a:custGeom>
              <a:avLst/>
              <a:gdLst>
                <a:gd name="connsiteX0" fmla="*/ 854710 w 3538220"/>
                <a:gd name="connsiteY0" fmla="*/ 3022600 h 4732020"/>
                <a:gd name="connsiteX1" fmla="*/ 1709420 w 3538220"/>
                <a:gd name="connsiteY1" fmla="*/ 3877310 h 4732020"/>
                <a:gd name="connsiteX2" fmla="*/ 854710 w 3538220"/>
                <a:gd name="connsiteY2" fmla="*/ 4732020 h 4732020"/>
                <a:gd name="connsiteX3" fmla="*/ 0 w 3538220"/>
                <a:gd name="connsiteY3" fmla="*/ 3877310 h 4732020"/>
                <a:gd name="connsiteX4" fmla="*/ 854710 w 3538220"/>
                <a:gd name="connsiteY4" fmla="*/ 3022600 h 4732020"/>
                <a:gd name="connsiteX5" fmla="*/ 2683510 w 3538220"/>
                <a:gd name="connsiteY5" fmla="*/ 0 h 4732020"/>
                <a:gd name="connsiteX6" fmla="*/ 3538220 w 3538220"/>
                <a:gd name="connsiteY6" fmla="*/ 854710 h 4732020"/>
                <a:gd name="connsiteX7" fmla="*/ 2855764 w 3538220"/>
                <a:gd name="connsiteY7" fmla="*/ 1692055 h 4732020"/>
                <a:gd name="connsiteX8" fmla="*/ 2820862 w 3538220"/>
                <a:gd name="connsiteY8" fmla="*/ 1695574 h 4732020"/>
                <a:gd name="connsiteX9" fmla="*/ 2843886 w 3538220"/>
                <a:gd name="connsiteY9" fmla="*/ 1708071 h 4732020"/>
                <a:gd name="connsiteX10" fmla="*/ 3220720 w 3538220"/>
                <a:gd name="connsiteY10" fmla="*/ 2416810 h 4732020"/>
                <a:gd name="connsiteX11" fmla="*/ 2366010 w 3538220"/>
                <a:gd name="connsiteY11" fmla="*/ 3271520 h 4732020"/>
                <a:gd name="connsiteX12" fmla="*/ 1511300 w 3538220"/>
                <a:gd name="connsiteY12" fmla="*/ 2416810 h 4732020"/>
                <a:gd name="connsiteX13" fmla="*/ 2193756 w 3538220"/>
                <a:gd name="connsiteY13" fmla="*/ 1579465 h 4732020"/>
                <a:gd name="connsiteX14" fmla="*/ 2228659 w 3538220"/>
                <a:gd name="connsiteY14" fmla="*/ 1575946 h 4732020"/>
                <a:gd name="connsiteX15" fmla="*/ 2205634 w 3538220"/>
                <a:gd name="connsiteY15" fmla="*/ 1563449 h 4732020"/>
                <a:gd name="connsiteX16" fmla="*/ 1828800 w 3538220"/>
                <a:gd name="connsiteY16" fmla="*/ 854710 h 4732020"/>
                <a:gd name="connsiteX17" fmla="*/ 2683510 w 3538220"/>
                <a:gd name="connsiteY17" fmla="*/ 0 h 473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38220" h="4732020">
                  <a:moveTo>
                    <a:pt x="854710" y="3022600"/>
                  </a:moveTo>
                  <a:cubicBezTo>
                    <a:pt x="1326753" y="3022600"/>
                    <a:pt x="1709420" y="3405267"/>
                    <a:pt x="1709420" y="3877310"/>
                  </a:cubicBezTo>
                  <a:cubicBezTo>
                    <a:pt x="1709420" y="4349353"/>
                    <a:pt x="1326753" y="4732020"/>
                    <a:pt x="854710" y="4732020"/>
                  </a:cubicBezTo>
                  <a:cubicBezTo>
                    <a:pt x="382667" y="4732020"/>
                    <a:pt x="0" y="4349353"/>
                    <a:pt x="0" y="3877310"/>
                  </a:cubicBezTo>
                  <a:cubicBezTo>
                    <a:pt x="0" y="3405267"/>
                    <a:pt x="382667" y="3022600"/>
                    <a:pt x="854710" y="3022600"/>
                  </a:cubicBezTo>
                  <a:close/>
                  <a:moveTo>
                    <a:pt x="2683510" y="0"/>
                  </a:moveTo>
                  <a:cubicBezTo>
                    <a:pt x="3155553" y="0"/>
                    <a:pt x="3538220" y="382667"/>
                    <a:pt x="3538220" y="854710"/>
                  </a:cubicBezTo>
                  <a:cubicBezTo>
                    <a:pt x="3538220" y="1267748"/>
                    <a:pt x="3245241" y="1612357"/>
                    <a:pt x="2855764" y="1692055"/>
                  </a:cubicBezTo>
                  <a:lnTo>
                    <a:pt x="2820862" y="1695574"/>
                  </a:lnTo>
                  <a:lnTo>
                    <a:pt x="2843886" y="1708071"/>
                  </a:lnTo>
                  <a:cubicBezTo>
                    <a:pt x="3071241" y="1861669"/>
                    <a:pt x="3220720" y="2121783"/>
                    <a:pt x="3220720" y="2416810"/>
                  </a:cubicBezTo>
                  <a:cubicBezTo>
                    <a:pt x="3220720" y="2888853"/>
                    <a:pt x="2838053" y="3271520"/>
                    <a:pt x="2366010" y="3271520"/>
                  </a:cubicBezTo>
                  <a:cubicBezTo>
                    <a:pt x="1893967" y="3271520"/>
                    <a:pt x="1511300" y="2888853"/>
                    <a:pt x="1511300" y="2416810"/>
                  </a:cubicBezTo>
                  <a:cubicBezTo>
                    <a:pt x="1511300" y="2003772"/>
                    <a:pt x="1804280" y="1659163"/>
                    <a:pt x="2193756" y="1579465"/>
                  </a:cubicBezTo>
                  <a:lnTo>
                    <a:pt x="2228659" y="1575946"/>
                  </a:lnTo>
                  <a:lnTo>
                    <a:pt x="2205634" y="1563449"/>
                  </a:lnTo>
                  <a:cubicBezTo>
                    <a:pt x="1978279" y="1409851"/>
                    <a:pt x="1828800" y="1149737"/>
                    <a:pt x="1828800" y="854710"/>
                  </a:cubicBezTo>
                  <a:cubicBezTo>
                    <a:pt x="1828800" y="382667"/>
                    <a:pt x="2211467" y="0"/>
                    <a:pt x="2683510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b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BF1C243C-97F0-4D62-ADF3-DEAEBEC4322C}"/>
                </a:ext>
              </a:extLst>
            </p:cNvPr>
            <p:cNvSpPr/>
            <p:nvPr/>
          </p:nvSpPr>
          <p:spPr>
            <a:xfrm>
              <a:off x="1690914" y="1562724"/>
              <a:ext cx="2593341" cy="3907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6" y="0"/>
                  </a:moveTo>
                  <a:lnTo>
                    <a:pt x="8134" y="0"/>
                  </a:lnTo>
                  <a:cubicBezTo>
                    <a:pt x="6622" y="0"/>
                    <a:pt x="5321" y="168"/>
                    <a:pt x="4284" y="498"/>
                  </a:cubicBezTo>
                  <a:cubicBezTo>
                    <a:pt x="3226" y="835"/>
                    <a:pt x="2338" y="1320"/>
                    <a:pt x="1661" y="1937"/>
                  </a:cubicBezTo>
                  <a:cubicBezTo>
                    <a:pt x="1068" y="2464"/>
                    <a:pt x="656" y="3061"/>
                    <a:pt x="423" y="3699"/>
                  </a:cubicBezTo>
                  <a:cubicBezTo>
                    <a:pt x="212" y="4275"/>
                    <a:pt x="74" y="4893"/>
                    <a:pt x="0" y="5539"/>
                  </a:cubicBezTo>
                  <a:cubicBezTo>
                    <a:pt x="0" y="5560"/>
                    <a:pt x="0" y="5581"/>
                    <a:pt x="0" y="5602"/>
                  </a:cubicBezTo>
                  <a:lnTo>
                    <a:pt x="0" y="19361"/>
                  </a:lnTo>
                  <a:cubicBezTo>
                    <a:pt x="0" y="19971"/>
                    <a:pt x="338" y="20519"/>
                    <a:pt x="994" y="20947"/>
                  </a:cubicBezTo>
                  <a:cubicBezTo>
                    <a:pt x="1640" y="21375"/>
                    <a:pt x="2465" y="21600"/>
                    <a:pt x="3385" y="21600"/>
                  </a:cubicBezTo>
                  <a:cubicBezTo>
                    <a:pt x="4305" y="21600"/>
                    <a:pt x="5130" y="21375"/>
                    <a:pt x="5776" y="20940"/>
                  </a:cubicBezTo>
                  <a:cubicBezTo>
                    <a:pt x="6421" y="20512"/>
                    <a:pt x="6770" y="19964"/>
                    <a:pt x="6770" y="19354"/>
                  </a:cubicBezTo>
                  <a:lnTo>
                    <a:pt x="6770" y="13043"/>
                  </a:lnTo>
                  <a:lnTo>
                    <a:pt x="15750" y="13043"/>
                  </a:lnTo>
                  <a:cubicBezTo>
                    <a:pt x="16671" y="13043"/>
                    <a:pt x="17496" y="12818"/>
                    <a:pt x="18141" y="12397"/>
                  </a:cubicBezTo>
                  <a:cubicBezTo>
                    <a:pt x="18797" y="11969"/>
                    <a:pt x="19135" y="11421"/>
                    <a:pt x="19135" y="10818"/>
                  </a:cubicBezTo>
                  <a:cubicBezTo>
                    <a:pt x="19135" y="10221"/>
                    <a:pt x="18797" y="9673"/>
                    <a:pt x="18162" y="9231"/>
                  </a:cubicBezTo>
                  <a:cubicBezTo>
                    <a:pt x="17517" y="8789"/>
                    <a:pt x="16681" y="8550"/>
                    <a:pt x="15761" y="8550"/>
                  </a:cubicBezTo>
                  <a:lnTo>
                    <a:pt x="6780" y="8550"/>
                  </a:lnTo>
                  <a:lnTo>
                    <a:pt x="6780" y="5749"/>
                  </a:lnTo>
                  <a:cubicBezTo>
                    <a:pt x="6812" y="5447"/>
                    <a:pt x="6865" y="5174"/>
                    <a:pt x="6939" y="4935"/>
                  </a:cubicBezTo>
                  <a:cubicBezTo>
                    <a:pt x="7003" y="4745"/>
                    <a:pt x="7077" y="4661"/>
                    <a:pt x="7119" y="4626"/>
                  </a:cubicBezTo>
                  <a:cubicBezTo>
                    <a:pt x="7151" y="4605"/>
                    <a:pt x="7172" y="4584"/>
                    <a:pt x="7193" y="4556"/>
                  </a:cubicBezTo>
                  <a:cubicBezTo>
                    <a:pt x="7256" y="4535"/>
                    <a:pt x="7447" y="4486"/>
                    <a:pt x="7859" y="4465"/>
                  </a:cubicBezTo>
                  <a:cubicBezTo>
                    <a:pt x="7955" y="4479"/>
                    <a:pt x="8050" y="4486"/>
                    <a:pt x="8145" y="4486"/>
                  </a:cubicBezTo>
                  <a:lnTo>
                    <a:pt x="18226" y="4486"/>
                  </a:lnTo>
                  <a:cubicBezTo>
                    <a:pt x="19146" y="4486"/>
                    <a:pt x="19982" y="4254"/>
                    <a:pt x="20627" y="3805"/>
                  </a:cubicBezTo>
                  <a:cubicBezTo>
                    <a:pt x="21262" y="3370"/>
                    <a:pt x="21600" y="2822"/>
                    <a:pt x="21600" y="2218"/>
                  </a:cubicBezTo>
                  <a:cubicBezTo>
                    <a:pt x="21600" y="1615"/>
                    <a:pt x="21251" y="1067"/>
                    <a:pt x="20606" y="639"/>
                  </a:cubicBezTo>
                  <a:cubicBezTo>
                    <a:pt x="19971" y="225"/>
                    <a:pt x="19146" y="0"/>
                    <a:pt x="18226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6447EA6C-07CA-48DB-BFA4-443F4163A9D4}"/>
                </a:ext>
              </a:extLst>
            </p:cNvPr>
            <p:cNvSpPr/>
            <p:nvPr/>
          </p:nvSpPr>
          <p:spPr>
            <a:xfrm>
              <a:off x="2021114" y="1905625"/>
              <a:ext cx="1921511" cy="3237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15" y="0"/>
                  </a:moveTo>
                  <a:lnTo>
                    <a:pt x="7195" y="0"/>
                  </a:lnTo>
                  <a:cubicBezTo>
                    <a:pt x="5739" y="0"/>
                    <a:pt x="4511" y="136"/>
                    <a:pt x="3626" y="381"/>
                  </a:cubicBezTo>
                  <a:cubicBezTo>
                    <a:pt x="2770" y="627"/>
                    <a:pt x="2056" y="974"/>
                    <a:pt x="1513" y="1415"/>
                  </a:cubicBezTo>
                  <a:lnTo>
                    <a:pt x="1499" y="1432"/>
                  </a:lnTo>
                  <a:cubicBezTo>
                    <a:pt x="1014" y="1830"/>
                    <a:pt x="657" y="2271"/>
                    <a:pt x="471" y="2746"/>
                  </a:cubicBezTo>
                  <a:cubicBezTo>
                    <a:pt x="243" y="3313"/>
                    <a:pt x="86" y="3923"/>
                    <a:pt x="0" y="4567"/>
                  </a:cubicBezTo>
                  <a:lnTo>
                    <a:pt x="0" y="21134"/>
                  </a:lnTo>
                  <a:cubicBezTo>
                    <a:pt x="0" y="21270"/>
                    <a:pt x="57" y="21363"/>
                    <a:pt x="228" y="21464"/>
                  </a:cubicBezTo>
                  <a:cubicBezTo>
                    <a:pt x="400" y="21558"/>
                    <a:pt x="542" y="21600"/>
                    <a:pt x="785" y="21600"/>
                  </a:cubicBezTo>
                  <a:cubicBezTo>
                    <a:pt x="1014" y="21600"/>
                    <a:pt x="1171" y="21566"/>
                    <a:pt x="1342" y="21464"/>
                  </a:cubicBezTo>
                  <a:cubicBezTo>
                    <a:pt x="1513" y="21363"/>
                    <a:pt x="1570" y="21278"/>
                    <a:pt x="1570" y="21134"/>
                  </a:cubicBezTo>
                  <a:lnTo>
                    <a:pt x="1570" y="11262"/>
                  </a:lnTo>
                  <a:lnTo>
                    <a:pt x="17474" y="11262"/>
                  </a:lnTo>
                  <a:cubicBezTo>
                    <a:pt x="17717" y="11262"/>
                    <a:pt x="17874" y="11228"/>
                    <a:pt x="18031" y="11126"/>
                  </a:cubicBezTo>
                  <a:cubicBezTo>
                    <a:pt x="18188" y="11033"/>
                    <a:pt x="18245" y="10948"/>
                    <a:pt x="18245" y="10813"/>
                  </a:cubicBezTo>
                  <a:cubicBezTo>
                    <a:pt x="18245" y="10677"/>
                    <a:pt x="18174" y="10575"/>
                    <a:pt x="17988" y="10465"/>
                  </a:cubicBezTo>
                  <a:cubicBezTo>
                    <a:pt x="17803" y="10347"/>
                    <a:pt x="17645" y="10330"/>
                    <a:pt x="17460" y="10330"/>
                  </a:cubicBezTo>
                  <a:lnTo>
                    <a:pt x="1556" y="10330"/>
                  </a:lnTo>
                  <a:lnTo>
                    <a:pt x="1556" y="4627"/>
                  </a:lnTo>
                  <a:lnTo>
                    <a:pt x="1570" y="4550"/>
                  </a:lnTo>
                  <a:cubicBezTo>
                    <a:pt x="1627" y="4084"/>
                    <a:pt x="1727" y="3652"/>
                    <a:pt x="1856" y="3262"/>
                  </a:cubicBezTo>
                  <a:cubicBezTo>
                    <a:pt x="2042" y="2746"/>
                    <a:pt x="2370" y="2305"/>
                    <a:pt x="2841" y="1957"/>
                  </a:cubicBezTo>
                  <a:lnTo>
                    <a:pt x="2912" y="1890"/>
                  </a:lnTo>
                  <a:lnTo>
                    <a:pt x="2927" y="1898"/>
                  </a:lnTo>
                  <a:lnTo>
                    <a:pt x="2927" y="1898"/>
                  </a:lnTo>
                  <a:lnTo>
                    <a:pt x="2912" y="1890"/>
                  </a:lnTo>
                  <a:lnTo>
                    <a:pt x="3355" y="1508"/>
                  </a:lnTo>
                  <a:lnTo>
                    <a:pt x="4269" y="1246"/>
                  </a:lnTo>
                  <a:cubicBezTo>
                    <a:pt x="4868" y="1076"/>
                    <a:pt x="5582" y="966"/>
                    <a:pt x="6467" y="915"/>
                  </a:cubicBezTo>
                  <a:lnTo>
                    <a:pt x="7095" y="881"/>
                  </a:lnTo>
                  <a:lnTo>
                    <a:pt x="7452" y="932"/>
                  </a:lnTo>
                  <a:lnTo>
                    <a:pt x="20815" y="932"/>
                  </a:lnTo>
                  <a:cubicBezTo>
                    <a:pt x="21000" y="932"/>
                    <a:pt x="21157" y="907"/>
                    <a:pt x="21343" y="797"/>
                  </a:cubicBezTo>
                  <a:cubicBezTo>
                    <a:pt x="21514" y="686"/>
                    <a:pt x="21600" y="585"/>
                    <a:pt x="21600" y="449"/>
                  </a:cubicBezTo>
                  <a:cubicBezTo>
                    <a:pt x="21600" y="322"/>
                    <a:pt x="21543" y="237"/>
                    <a:pt x="21386" y="144"/>
                  </a:cubicBezTo>
                  <a:cubicBezTo>
                    <a:pt x="21215" y="42"/>
                    <a:pt x="21058" y="0"/>
                    <a:pt x="20815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9A9ED21E-25B1-4FF1-959E-962B8E666009}"/>
                </a:ext>
              </a:extLst>
            </p:cNvPr>
            <p:cNvSpPr/>
            <p:nvPr/>
          </p:nvSpPr>
          <p:spPr>
            <a:xfrm>
              <a:off x="2846613" y="2527924"/>
              <a:ext cx="36831" cy="8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448" y="9258"/>
                  </a:lnTo>
                  <a:lnTo>
                    <a:pt x="0" y="3087"/>
                  </a:lnTo>
                  <a:lnTo>
                    <a:pt x="14897" y="15428"/>
                  </a:lnTo>
                  <a:lnTo>
                    <a:pt x="14152" y="15428"/>
                  </a:lnTo>
                  <a:lnTo>
                    <a:pt x="21600" y="21600"/>
                  </a:lnTo>
                  <a:lnTo>
                    <a:pt x="18621" y="18515"/>
                  </a:lnTo>
                  <a:lnTo>
                    <a:pt x="20110" y="18515"/>
                  </a:lnTo>
                  <a:lnTo>
                    <a:pt x="10428" y="12343"/>
                  </a:lnTo>
                  <a:lnTo>
                    <a:pt x="13407" y="12343"/>
                  </a:lnTo>
                  <a:close/>
                </a:path>
              </a:pathLst>
            </a:custGeom>
            <a:solidFill>
              <a:srgbClr val="59627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7D4B0789-B85F-4E00-9E1C-D04D4744AFDA}"/>
                </a:ext>
              </a:extLst>
            </p:cNvPr>
            <p:cNvSpPr/>
            <p:nvPr/>
          </p:nvSpPr>
          <p:spPr>
            <a:xfrm>
              <a:off x="1475014" y="4420225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EBAEC152-DD03-4B98-B2E5-728AF6A77DF5}"/>
                </a:ext>
              </a:extLst>
            </p:cNvPr>
            <p:cNvSpPr/>
            <p:nvPr/>
          </p:nvSpPr>
          <p:spPr>
            <a:xfrm>
              <a:off x="2986314" y="2934325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accent1">
                      <a:lumMod val="50000"/>
                    </a:schemeClr>
                  </a:solidFill>
                </a:rPr>
                <a:t>02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917A77E-866B-484C-A62F-2E1AC1F00B3E}"/>
                </a:ext>
              </a:extLst>
            </p:cNvPr>
            <p:cNvSpPr/>
            <p:nvPr/>
          </p:nvSpPr>
          <p:spPr>
            <a:xfrm>
              <a:off x="3303814" y="1397625"/>
              <a:ext cx="1176020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8" name="Graphic 79" descr="Stopwatch">
            <a:extLst>
              <a:ext uri="{FF2B5EF4-FFF2-40B4-BE49-F238E27FC236}">
                <a16:creationId xmlns:a16="http://schemas.microsoft.com/office/drawing/2014/main" id="{D3779E4C-A6D1-4E1C-8BEA-DD71CA8E6914}"/>
              </a:ext>
            </a:extLst>
          </p:cNvPr>
          <p:cNvGrpSpPr/>
          <p:nvPr/>
        </p:nvGrpSpPr>
        <p:grpSpPr>
          <a:xfrm>
            <a:off x="3691579" y="1579649"/>
            <a:ext cx="400490" cy="400490"/>
            <a:chOff x="3691579" y="1579649"/>
            <a:chExt cx="400490" cy="40049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13C3910-A899-425C-AF39-C46F75B600A2}"/>
                </a:ext>
              </a:extLst>
            </p:cNvPr>
            <p:cNvSpPr/>
            <p:nvPr/>
          </p:nvSpPr>
          <p:spPr>
            <a:xfrm>
              <a:off x="3883480" y="1708973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BD522F3-F671-49F7-882C-28D57E98BBD0}"/>
                </a:ext>
              </a:extLst>
            </p:cNvPr>
            <p:cNvSpPr/>
            <p:nvPr/>
          </p:nvSpPr>
          <p:spPr>
            <a:xfrm>
              <a:off x="3883480" y="1875844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77AD08-A2D1-4594-9803-402E3C623587}"/>
                </a:ext>
              </a:extLst>
            </p:cNvPr>
            <p:cNvSpPr/>
            <p:nvPr/>
          </p:nvSpPr>
          <p:spPr>
            <a:xfrm>
              <a:off x="3966915" y="1788237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1A77BFD-907C-4690-91E9-1EFD65EECE80}"/>
                </a:ext>
              </a:extLst>
            </p:cNvPr>
            <p:cNvSpPr/>
            <p:nvPr/>
          </p:nvSpPr>
          <p:spPr>
            <a:xfrm>
              <a:off x="3800045" y="1788237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2B5F508-84DC-466D-9D0E-66F409570831}"/>
                </a:ext>
              </a:extLst>
            </p:cNvPr>
            <p:cNvSpPr/>
            <p:nvPr/>
          </p:nvSpPr>
          <p:spPr>
            <a:xfrm>
              <a:off x="3883480" y="1738176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B1B270F-D3CB-4415-B9EA-B3AB06A773C0}"/>
                </a:ext>
              </a:extLst>
            </p:cNvPr>
            <p:cNvSpPr/>
            <p:nvPr/>
          </p:nvSpPr>
          <p:spPr>
            <a:xfrm>
              <a:off x="3750111" y="1617194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77" descr="Gears">
            <a:extLst>
              <a:ext uri="{FF2B5EF4-FFF2-40B4-BE49-F238E27FC236}">
                <a16:creationId xmlns:a16="http://schemas.microsoft.com/office/drawing/2014/main" id="{AAF54EE6-32E1-4429-BC6E-4400E273AEB7}"/>
              </a:ext>
            </a:extLst>
          </p:cNvPr>
          <p:cNvGrpSpPr/>
          <p:nvPr/>
        </p:nvGrpSpPr>
        <p:grpSpPr>
          <a:xfrm>
            <a:off x="3438324" y="3131905"/>
            <a:ext cx="271999" cy="329152"/>
            <a:chOff x="3438324" y="3131905"/>
            <a:chExt cx="271999" cy="329152"/>
          </a:xfrm>
          <a:solidFill>
            <a:srgbClr val="FFFFFF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DEFAE92-BFBD-4C9D-8290-3412ADA812FC}"/>
                </a:ext>
              </a:extLst>
            </p:cNvPr>
            <p:cNvSpPr/>
            <p:nvPr/>
          </p:nvSpPr>
          <p:spPr>
            <a:xfrm>
              <a:off x="3532606" y="3131905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D6EB4CA-652A-43A5-9BEE-369C9EB4E1B1}"/>
                </a:ext>
              </a:extLst>
            </p:cNvPr>
            <p:cNvSpPr/>
            <p:nvPr/>
          </p:nvSpPr>
          <p:spPr>
            <a:xfrm>
              <a:off x="3438324" y="3283757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76" descr="Lightbulb">
            <a:extLst>
              <a:ext uri="{FF2B5EF4-FFF2-40B4-BE49-F238E27FC236}">
                <a16:creationId xmlns:a16="http://schemas.microsoft.com/office/drawing/2014/main" id="{A188EA81-7D66-46AF-BEEA-E8DE1303456C}"/>
              </a:ext>
            </a:extLst>
          </p:cNvPr>
          <p:cNvGrpSpPr/>
          <p:nvPr/>
        </p:nvGrpSpPr>
        <p:grpSpPr>
          <a:xfrm>
            <a:off x="1862779" y="4604987"/>
            <a:ext cx="400490" cy="400490"/>
            <a:chOff x="1862779" y="4604987"/>
            <a:chExt cx="400490" cy="40049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661FE2D-A17C-4472-A38B-3BBCBE76CB7F}"/>
                </a:ext>
              </a:extLst>
            </p:cNvPr>
            <p:cNvSpPr/>
            <p:nvPr/>
          </p:nvSpPr>
          <p:spPr>
            <a:xfrm>
              <a:off x="2008790" y="4871980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B0F977F-5291-478A-A2E7-6270C3FBB36E}"/>
                </a:ext>
              </a:extLst>
            </p:cNvPr>
            <p:cNvSpPr/>
            <p:nvPr/>
          </p:nvSpPr>
          <p:spPr>
            <a:xfrm>
              <a:off x="2008790" y="4913698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C5C8011-3B0E-42A4-A45C-8689AE10B56A}"/>
                </a:ext>
              </a:extLst>
            </p:cNvPr>
            <p:cNvSpPr/>
            <p:nvPr/>
          </p:nvSpPr>
          <p:spPr>
            <a:xfrm>
              <a:off x="2035907" y="4955415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9A0AEDA-0E3B-443E-8F54-B413749B28B4}"/>
                </a:ext>
              </a:extLst>
            </p:cNvPr>
            <p:cNvSpPr/>
            <p:nvPr/>
          </p:nvSpPr>
          <p:spPr>
            <a:xfrm>
              <a:off x="1954557" y="4630017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3587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307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“F” Diagram – Slide Template</vt:lpstr>
      <vt:lpstr>Letter “F”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“F” Diagram</dc:title>
  <dc:creator>PresentationGO.com</dc:creator>
  <dc:description>© Copyright PresentationGO.com</dc:description>
  <dcterms:created xsi:type="dcterms:W3CDTF">2014-11-26T05:14:11Z</dcterms:created>
  <dcterms:modified xsi:type="dcterms:W3CDTF">2020-05-19T21:25:53Z</dcterms:modified>
  <cp:category>Charts &amp; Diagrams</cp:category>
</cp:coreProperties>
</file>