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52" r:id="rId4"/>
    <p:sldId id="363" r:id="rId5"/>
    <p:sldId id="362" r:id="rId6"/>
    <p:sldId id="364" r:id="rId7"/>
    <p:sldId id="30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26963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929988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407080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F7804CDB-770C-4475-967B-946C0E62B35A}"/>
              </a:ext>
            </a:extLst>
          </p:cNvPr>
          <p:cNvGrpSpPr/>
          <p:nvPr/>
        </p:nvGrpSpPr>
        <p:grpSpPr>
          <a:xfrm>
            <a:off x="2996840" y="1998197"/>
            <a:ext cx="6198321" cy="3081804"/>
            <a:chOff x="2996840" y="1998197"/>
            <a:chExt cx="6198321" cy="3081804"/>
          </a:xfrm>
        </p:grpSpPr>
        <p:sp>
          <p:nvSpPr>
            <p:cNvPr id="3" name="Freeform: Shape 2">
              <a:extLst>
                <a:ext uri="{FF2B5EF4-FFF2-40B4-BE49-F238E27FC236}">
                  <a16:creationId xmlns:a16="http://schemas.microsoft.com/office/drawing/2014/main" id="{741AFB03-83EA-4549-8536-734AD41B8A8F}"/>
                </a:ext>
              </a:extLst>
            </p:cNvPr>
            <p:cNvSpPr>
              <a:spLocks/>
            </p:cNvSpPr>
            <p:nvPr/>
          </p:nvSpPr>
          <p:spPr bwMode="auto">
            <a:xfrm>
              <a:off x="3599813" y="2149097"/>
              <a:ext cx="2062637" cy="2103233"/>
            </a:xfrm>
            <a:custGeom>
              <a:avLst/>
              <a:gdLst>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696096 h 2103233"/>
                <a:gd name="connsiteX10" fmla="*/ 796927 w 2062637"/>
                <a:gd name="connsiteY10" fmla="*/ 1950463 h 2103233"/>
                <a:gd name="connsiteX11" fmla="*/ 271147 w 2062637"/>
                <a:gd name="connsiteY11" fmla="*/ 1950463 h 2103233"/>
                <a:gd name="connsiteX12" fmla="*/ 271147 w 2062637"/>
                <a:gd name="connsiteY12" fmla="*/ 1314026 h 2103233"/>
                <a:gd name="connsiteX13" fmla="*/ 0 w 2062637"/>
                <a:gd name="connsiteY13" fmla="*/ 1116991 h 2103233"/>
                <a:gd name="connsiteX14" fmla="*/ 104370 w 2062637"/>
                <a:gd name="connsiteY14" fmla="*/ 977419 h 2103233"/>
                <a:gd name="connsiteX15" fmla="*/ 1289676 w 2062637"/>
                <a:gd name="connsiteY15" fmla="*/ 93028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696096 h 2103233"/>
                <a:gd name="connsiteX10" fmla="*/ 796927 w 2062637"/>
                <a:gd name="connsiteY10" fmla="*/ 1950463 h 2103233"/>
                <a:gd name="connsiteX11" fmla="*/ 271147 w 2062637"/>
                <a:gd name="connsiteY11" fmla="*/ 1950463 h 2103233"/>
                <a:gd name="connsiteX12" fmla="*/ 0 w 2062637"/>
                <a:gd name="connsiteY12" fmla="*/ 1116991 h 2103233"/>
                <a:gd name="connsiteX13" fmla="*/ 104370 w 2062637"/>
                <a:gd name="connsiteY13" fmla="*/ 977419 h 2103233"/>
                <a:gd name="connsiteX14" fmla="*/ 1289676 w 2062637"/>
                <a:gd name="connsiteY14" fmla="*/ 93028 h 2103233"/>
                <a:gd name="connsiteX15" fmla="*/ 1543849 w 2062637"/>
                <a:gd name="connsiteY15" fmla="*/ 0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950463 h 2103233"/>
                <a:gd name="connsiteX10" fmla="*/ 271147 w 2062637"/>
                <a:gd name="connsiteY10" fmla="*/ 1950463 h 2103233"/>
                <a:gd name="connsiteX11" fmla="*/ 0 w 2062637"/>
                <a:gd name="connsiteY11" fmla="*/ 1116991 h 2103233"/>
                <a:gd name="connsiteX12" fmla="*/ 104370 w 2062637"/>
                <a:gd name="connsiteY12" fmla="*/ 977419 h 2103233"/>
                <a:gd name="connsiteX13" fmla="*/ 1289676 w 2062637"/>
                <a:gd name="connsiteY13" fmla="*/ 93028 h 2103233"/>
                <a:gd name="connsiteX14" fmla="*/ 1543849 w 2062637"/>
                <a:gd name="connsiteY14" fmla="*/ 0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271147 w 2062637"/>
                <a:gd name="connsiteY9" fmla="*/ 1950463 h 2103233"/>
                <a:gd name="connsiteX10" fmla="*/ 0 w 2062637"/>
                <a:gd name="connsiteY10" fmla="*/ 1116991 h 2103233"/>
                <a:gd name="connsiteX11" fmla="*/ 104370 w 2062637"/>
                <a:gd name="connsiteY11" fmla="*/ 977419 h 2103233"/>
                <a:gd name="connsiteX12" fmla="*/ 1289676 w 2062637"/>
                <a:gd name="connsiteY12" fmla="*/ 93028 h 2103233"/>
                <a:gd name="connsiteX13" fmla="*/ 1543849 w 2062637"/>
                <a:gd name="connsiteY13" fmla="*/ 0 h 2103233"/>
                <a:gd name="connsiteX0" fmla="*/ 1543849 w 2062637"/>
                <a:gd name="connsiteY0" fmla="*/ 0 h 2103233"/>
                <a:gd name="connsiteX1" fmla="*/ 1986209 w 2062637"/>
                <a:gd name="connsiteY1" fmla="*/ 481357 h 2103233"/>
                <a:gd name="connsiteX2" fmla="*/ 1986209 w 2062637"/>
                <a:gd name="connsiteY2" fmla="*/ 1314799 h 2103233"/>
                <a:gd name="connsiteX3" fmla="*/ 1971024 w 2062637"/>
                <a:gd name="connsiteY3" fmla="*/ 1314799 h 2103233"/>
                <a:gd name="connsiteX4" fmla="*/ 2062637 w 2062637"/>
                <a:gd name="connsiteY4" fmla="*/ 1596774 h 2103233"/>
                <a:gd name="connsiteX5" fmla="*/ 1943364 w 2062637"/>
                <a:gd name="connsiteY5" fmla="*/ 1640429 h 2103233"/>
                <a:gd name="connsiteX6" fmla="*/ 1400257 w 2062637"/>
                <a:gd name="connsiteY6" fmla="*/ 2045657 h 2103233"/>
                <a:gd name="connsiteX7" fmla="*/ 1357203 w 2062637"/>
                <a:gd name="connsiteY7" fmla="*/ 2103233 h 2103233"/>
                <a:gd name="connsiteX8" fmla="*/ 271147 w 2062637"/>
                <a:gd name="connsiteY8" fmla="*/ 1950463 h 2103233"/>
                <a:gd name="connsiteX9" fmla="*/ 0 w 2062637"/>
                <a:gd name="connsiteY9" fmla="*/ 1116991 h 2103233"/>
                <a:gd name="connsiteX10" fmla="*/ 104370 w 2062637"/>
                <a:gd name="connsiteY10" fmla="*/ 977419 h 2103233"/>
                <a:gd name="connsiteX11" fmla="*/ 1289676 w 2062637"/>
                <a:gd name="connsiteY11" fmla="*/ 93028 h 2103233"/>
                <a:gd name="connsiteX12" fmla="*/ 1543849 w 2062637"/>
                <a:gd name="connsiteY12" fmla="*/ 0 h 2103233"/>
                <a:gd name="connsiteX0" fmla="*/ 1543849 w 2062637"/>
                <a:gd name="connsiteY0" fmla="*/ 0 h 2103233"/>
                <a:gd name="connsiteX1" fmla="*/ 1986209 w 2062637"/>
                <a:gd name="connsiteY1" fmla="*/ 481357 h 2103233"/>
                <a:gd name="connsiteX2" fmla="*/ 1986209 w 2062637"/>
                <a:gd name="connsiteY2" fmla="*/ 1314799 h 2103233"/>
                <a:gd name="connsiteX3" fmla="*/ 2062637 w 2062637"/>
                <a:gd name="connsiteY3" fmla="*/ 1596774 h 2103233"/>
                <a:gd name="connsiteX4" fmla="*/ 1943364 w 2062637"/>
                <a:gd name="connsiteY4" fmla="*/ 1640429 h 2103233"/>
                <a:gd name="connsiteX5" fmla="*/ 1400257 w 2062637"/>
                <a:gd name="connsiteY5" fmla="*/ 2045657 h 2103233"/>
                <a:gd name="connsiteX6" fmla="*/ 1357203 w 2062637"/>
                <a:gd name="connsiteY6" fmla="*/ 2103233 h 2103233"/>
                <a:gd name="connsiteX7" fmla="*/ 271147 w 2062637"/>
                <a:gd name="connsiteY7" fmla="*/ 1950463 h 2103233"/>
                <a:gd name="connsiteX8" fmla="*/ 0 w 2062637"/>
                <a:gd name="connsiteY8" fmla="*/ 1116991 h 2103233"/>
                <a:gd name="connsiteX9" fmla="*/ 104370 w 2062637"/>
                <a:gd name="connsiteY9" fmla="*/ 977419 h 2103233"/>
                <a:gd name="connsiteX10" fmla="*/ 1289676 w 2062637"/>
                <a:gd name="connsiteY10" fmla="*/ 93028 h 2103233"/>
                <a:gd name="connsiteX11" fmla="*/ 1543849 w 2062637"/>
                <a:gd name="connsiteY11" fmla="*/ 0 h 2103233"/>
                <a:gd name="connsiteX0" fmla="*/ 1543849 w 2062637"/>
                <a:gd name="connsiteY0" fmla="*/ 0 h 2103233"/>
                <a:gd name="connsiteX1" fmla="*/ 1986209 w 2062637"/>
                <a:gd name="connsiteY1" fmla="*/ 481357 h 2103233"/>
                <a:gd name="connsiteX2" fmla="*/ 2062637 w 2062637"/>
                <a:gd name="connsiteY2" fmla="*/ 1596774 h 2103233"/>
                <a:gd name="connsiteX3" fmla="*/ 1943364 w 2062637"/>
                <a:gd name="connsiteY3" fmla="*/ 1640429 h 2103233"/>
                <a:gd name="connsiteX4" fmla="*/ 1400257 w 2062637"/>
                <a:gd name="connsiteY4" fmla="*/ 2045657 h 2103233"/>
                <a:gd name="connsiteX5" fmla="*/ 1357203 w 2062637"/>
                <a:gd name="connsiteY5" fmla="*/ 2103233 h 2103233"/>
                <a:gd name="connsiteX6" fmla="*/ 271147 w 2062637"/>
                <a:gd name="connsiteY6" fmla="*/ 1950463 h 2103233"/>
                <a:gd name="connsiteX7" fmla="*/ 0 w 2062637"/>
                <a:gd name="connsiteY7" fmla="*/ 1116991 h 2103233"/>
                <a:gd name="connsiteX8" fmla="*/ 104370 w 2062637"/>
                <a:gd name="connsiteY8" fmla="*/ 977419 h 2103233"/>
                <a:gd name="connsiteX9" fmla="*/ 1289676 w 2062637"/>
                <a:gd name="connsiteY9" fmla="*/ 93028 h 2103233"/>
                <a:gd name="connsiteX10" fmla="*/ 1543849 w 2062637"/>
                <a:gd name="connsiteY10" fmla="*/ 0 h 2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2637" h="2103233">
                  <a:moveTo>
                    <a:pt x="1543849" y="0"/>
                  </a:moveTo>
                  <a:lnTo>
                    <a:pt x="1986209" y="481357"/>
                  </a:lnTo>
                  <a:lnTo>
                    <a:pt x="2062637" y="1596774"/>
                  </a:lnTo>
                  <a:lnTo>
                    <a:pt x="1943364" y="1640429"/>
                  </a:lnTo>
                  <a:cubicBezTo>
                    <a:pt x="1730970" y="1730265"/>
                    <a:pt x="1544976" y="1870298"/>
                    <a:pt x="1400257" y="2045657"/>
                  </a:cubicBezTo>
                  <a:lnTo>
                    <a:pt x="1357203" y="2103233"/>
                  </a:lnTo>
                  <a:lnTo>
                    <a:pt x="271147" y="1950463"/>
                  </a:lnTo>
                  <a:lnTo>
                    <a:pt x="0" y="1116991"/>
                  </a:lnTo>
                  <a:lnTo>
                    <a:pt x="104370" y="977419"/>
                  </a:lnTo>
                  <a:cubicBezTo>
                    <a:pt x="420213" y="594707"/>
                    <a:pt x="826134" y="289090"/>
                    <a:pt x="1289676" y="93028"/>
                  </a:cubicBezTo>
                  <a:lnTo>
                    <a:pt x="1543849"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 name="Freeform: Shape 3">
              <a:extLst>
                <a:ext uri="{FF2B5EF4-FFF2-40B4-BE49-F238E27FC236}">
                  <a16:creationId xmlns:a16="http://schemas.microsoft.com/office/drawing/2014/main" id="{79B9A1FA-AF9E-4086-9D19-84D0D9666B75}"/>
                </a:ext>
              </a:extLst>
            </p:cNvPr>
            <p:cNvSpPr>
              <a:spLocks/>
            </p:cNvSpPr>
            <p:nvPr/>
          </p:nvSpPr>
          <p:spPr bwMode="auto">
            <a:xfrm>
              <a:off x="6529555" y="2149138"/>
              <a:ext cx="2062690" cy="2103227"/>
            </a:xfrm>
            <a:custGeom>
              <a:avLst/>
              <a:gdLst>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994545 h 2103227"/>
                <a:gd name="connsiteX12" fmla="*/ 195695 w 2062690"/>
                <a:gd name="connsiteY12" fmla="*/ 401908 h 2103227"/>
                <a:gd name="connsiteX13" fmla="*/ 388285 w 2062690"/>
                <a:gd name="connsiteY13" fmla="*/ 401908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401908 h 2103227"/>
                <a:gd name="connsiteX12" fmla="*/ 388285 w 2062690"/>
                <a:gd name="connsiteY12" fmla="*/ 401908 h 2103227"/>
                <a:gd name="connsiteX13" fmla="*/ 518894 w 2062690"/>
                <a:gd name="connsiteY13"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401908 h 2103227"/>
                <a:gd name="connsiteX12" fmla="*/ 518894 w 2062690"/>
                <a:gd name="connsiteY12"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705457 w 2062690"/>
                <a:gd name="connsiteY6" fmla="*/ 2103227 h 2103227"/>
                <a:gd name="connsiteX7" fmla="*/ 662376 w 2062690"/>
                <a:gd name="connsiteY7" fmla="*/ 2045616 h 2103227"/>
                <a:gd name="connsiteX8" fmla="*/ 119269 w 2062690"/>
                <a:gd name="connsiteY8" fmla="*/ 1640388 h 2103227"/>
                <a:gd name="connsiteX9" fmla="*/ 0 w 2062690"/>
                <a:gd name="connsiteY9" fmla="*/ 1596735 h 2103227"/>
                <a:gd name="connsiteX10" fmla="*/ 195695 w 2062690"/>
                <a:gd name="connsiteY10" fmla="*/ 401908 h 2103227"/>
                <a:gd name="connsiteX11" fmla="*/ 518894 w 2062690"/>
                <a:gd name="connsiteY11"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891462 h 2103227"/>
                <a:gd name="connsiteX5" fmla="*/ 705457 w 2062690"/>
                <a:gd name="connsiteY5" fmla="*/ 2103227 h 2103227"/>
                <a:gd name="connsiteX6" fmla="*/ 662376 w 2062690"/>
                <a:gd name="connsiteY6" fmla="*/ 2045616 h 2103227"/>
                <a:gd name="connsiteX7" fmla="*/ 119269 w 2062690"/>
                <a:gd name="connsiteY7" fmla="*/ 1640388 h 2103227"/>
                <a:gd name="connsiteX8" fmla="*/ 0 w 2062690"/>
                <a:gd name="connsiteY8" fmla="*/ 1596735 h 2103227"/>
                <a:gd name="connsiteX9" fmla="*/ 195695 w 2062690"/>
                <a:gd name="connsiteY9" fmla="*/ 401908 h 2103227"/>
                <a:gd name="connsiteX10" fmla="*/ 518894 w 2062690"/>
                <a:gd name="connsiteY10" fmla="*/ 0 h 210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2690" h="2103227">
                  <a:moveTo>
                    <a:pt x="518894" y="0"/>
                  </a:moveTo>
                  <a:lnTo>
                    <a:pt x="772957" y="92987"/>
                  </a:lnTo>
                  <a:cubicBezTo>
                    <a:pt x="1236499" y="289049"/>
                    <a:pt x="1642421" y="594666"/>
                    <a:pt x="1958263" y="977378"/>
                  </a:cubicBezTo>
                  <a:lnTo>
                    <a:pt x="2062690" y="1117026"/>
                  </a:lnTo>
                  <a:lnTo>
                    <a:pt x="1491274" y="1891462"/>
                  </a:lnTo>
                  <a:lnTo>
                    <a:pt x="705457" y="2103227"/>
                  </a:lnTo>
                  <a:lnTo>
                    <a:pt x="662376" y="2045616"/>
                  </a:lnTo>
                  <a:cubicBezTo>
                    <a:pt x="517657" y="1870257"/>
                    <a:pt x="331664" y="1730224"/>
                    <a:pt x="119269" y="1640388"/>
                  </a:cubicBezTo>
                  <a:lnTo>
                    <a:pt x="0" y="1596735"/>
                  </a:lnTo>
                  <a:lnTo>
                    <a:pt x="195695" y="401908"/>
                  </a:lnTo>
                  <a:lnTo>
                    <a:pt x="518894"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5" name="Freeform: Shape 4">
              <a:extLst>
                <a:ext uri="{FF2B5EF4-FFF2-40B4-BE49-F238E27FC236}">
                  <a16:creationId xmlns:a16="http://schemas.microsoft.com/office/drawing/2014/main" id="{94EB95DD-55F0-4710-A5A5-12FC695B5F4A}"/>
                </a:ext>
              </a:extLst>
            </p:cNvPr>
            <p:cNvSpPr>
              <a:spLocks/>
            </p:cNvSpPr>
            <p:nvPr/>
          </p:nvSpPr>
          <p:spPr bwMode="auto">
            <a:xfrm>
              <a:off x="5143812" y="1998542"/>
              <a:ext cx="1904518" cy="1747294"/>
            </a:xfrm>
            <a:custGeom>
              <a:avLst/>
              <a:gdLst>
                <a:gd name="connsiteX0" fmla="*/ 952188 w 1904518"/>
                <a:gd name="connsiteY0" fmla="*/ 0 h 1747294"/>
                <a:gd name="connsiteX1" fmla="*/ 1873920 w 1904518"/>
                <a:gd name="connsiteY1" fmla="*/ 139353 h 1747294"/>
                <a:gd name="connsiteX2" fmla="*/ 1904518 w 1904518"/>
                <a:gd name="connsiteY2" fmla="*/ 150552 h 1747294"/>
                <a:gd name="connsiteX3" fmla="*/ 1385642 w 1904518"/>
                <a:gd name="connsiteY3" fmla="*/ 1747294 h 1747294"/>
                <a:gd name="connsiteX4" fmla="*/ 1374526 w 1904518"/>
                <a:gd name="connsiteY4" fmla="*/ 1743225 h 1747294"/>
                <a:gd name="connsiteX5" fmla="*/ 952188 w 1904518"/>
                <a:gd name="connsiteY5" fmla="*/ 1679374 h 1747294"/>
                <a:gd name="connsiteX6" fmla="*/ 529850 w 1904518"/>
                <a:gd name="connsiteY6" fmla="*/ 1743225 h 1747294"/>
                <a:gd name="connsiteX7" fmla="*/ 518753 w 1904518"/>
                <a:gd name="connsiteY7" fmla="*/ 1747287 h 1747294"/>
                <a:gd name="connsiteX8" fmla="*/ 0 w 1904518"/>
                <a:gd name="connsiteY8" fmla="*/ 150500 h 1747294"/>
                <a:gd name="connsiteX9" fmla="*/ 30456 w 1904518"/>
                <a:gd name="connsiteY9" fmla="*/ 139353 h 1747294"/>
                <a:gd name="connsiteX10" fmla="*/ 952188 w 1904518"/>
                <a:gd name="connsiteY10" fmla="*/ 0 h 174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4518" h="1747294">
                  <a:moveTo>
                    <a:pt x="952188" y="0"/>
                  </a:moveTo>
                  <a:cubicBezTo>
                    <a:pt x="1273164" y="0"/>
                    <a:pt x="1582746" y="48788"/>
                    <a:pt x="1873920" y="139353"/>
                  </a:cubicBezTo>
                  <a:lnTo>
                    <a:pt x="1904518" y="150552"/>
                  </a:lnTo>
                  <a:lnTo>
                    <a:pt x="1385642" y="1747294"/>
                  </a:lnTo>
                  <a:lnTo>
                    <a:pt x="1374526" y="1743225"/>
                  </a:lnTo>
                  <a:cubicBezTo>
                    <a:pt x="1241110" y="1701729"/>
                    <a:pt x="1099259" y="1679374"/>
                    <a:pt x="952188" y="1679374"/>
                  </a:cubicBezTo>
                  <a:cubicBezTo>
                    <a:pt x="805117" y="1679374"/>
                    <a:pt x="663267" y="1701729"/>
                    <a:pt x="529850" y="1743225"/>
                  </a:cubicBezTo>
                  <a:lnTo>
                    <a:pt x="518753" y="1747287"/>
                  </a:lnTo>
                  <a:lnTo>
                    <a:pt x="0" y="150500"/>
                  </a:lnTo>
                  <a:lnTo>
                    <a:pt x="30456" y="139353"/>
                  </a:lnTo>
                  <a:cubicBezTo>
                    <a:pt x="321631" y="48788"/>
                    <a:pt x="631212" y="0"/>
                    <a:pt x="952188" y="0"/>
                  </a:cubicBez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6" name="Freeform: Shape 5">
              <a:extLst>
                <a:ext uri="{FF2B5EF4-FFF2-40B4-BE49-F238E27FC236}">
                  <a16:creationId xmlns:a16="http://schemas.microsoft.com/office/drawing/2014/main" id="{AD1641EE-7659-4802-9E7B-46F3823E1D91}"/>
                </a:ext>
              </a:extLst>
            </p:cNvPr>
            <p:cNvSpPr>
              <a:spLocks/>
            </p:cNvSpPr>
            <p:nvPr/>
          </p:nvSpPr>
          <p:spPr bwMode="auto">
            <a:xfrm>
              <a:off x="2996840" y="3266118"/>
              <a:ext cx="1960165" cy="1813883"/>
            </a:xfrm>
            <a:custGeom>
              <a:avLst/>
              <a:gdLst>
                <a:gd name="connsiteX0" fmla="*/ 602951 w 1960165"/>
                <a:gd name="connsiteY0" fmla="*/ 0 h 1813883"/>
                <a:gd name="connsiteX1" fmla="*/ 1960165 w 1960165"/>
                <a:gd name="connsiteY1" fmla="*/ 986226 h 1813883"/>
                <a:gd name="connsiteX2" fmla="*/ 1921471 w 1960165"/>
                <a:gd name="connsiteY2" fmla="*/ 1037971 h 1813883"/>
                <a:gd name="connsiteX3" fmla="*/ 1686248 w 1960165"/>
                <a:gd name="connsiteY3" fmla="*/ 1686832 h 1813883"/>
                <a:gd name="connsiteX4" fmla="*/ 1679832 w 1960165"/>
                <a:gd name="connsiteY4" fmla="*/ 1813883 h 1813883"/>
                <a:gd name="connsiteX5" fmla="*/ 0 w 1960165"/>
                <a:gd name="connsiteY5" fmla="*/ 1813883 h 1813883"/>
                <a:gd name="connsiteX6" fmla="*/ 3574 w 1960165"/>
                <a:gd name="connsiteY6" fmla="*/ 1672538 h 1813883"/>
                <a:gd name="connsiteX7" fmla="*/ 528907 w 1960165"/>
                <a:gd name="connsiteY7" fmla="*/ 99017 h 1813883"/>
                <a:gd name="connsiteX8" fmla="*/ 602951 w 1960165"/>
                <a:gd name="connsiteY8" fmla="*/ 0 h 181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165" h="1813883">
                  <a:moveTo>
                    <a:pt x="602951" y="0"/>
                  </a:moveTo>
                  <a:lnTo>
                    <a:pt x="1960165" y="986226"/>
                  </a:lnTo>
                  <a:lnTo>
                    <a:pt x="1921471" y="1037971"/>
                  </a:lnTo>
                  <a:cubicBezTo>
                    <a:pt x="1793857" y="1226865"/>
                    <a:pt x="1710491" y="1448110"/>
                    <a:pt x="1686248" y="1686832"/>
                  </a:cubicBezTo>
                  <a:lnTo>
                    <a:pt x="1679832" y="1813883"/>
                  </a:lnTo>
                  <a:lnTo>
                    <a:pt x="0" y="1813883"/>
                  </a:lnTo>
                  <a:lnTo>
                    <a:pt x="3574" y="1672538"/>
                  </a:lnTo>
                  <a:cubicBezTo>
                    <a:pt x="33032" y="1091402"/>
                    <a:pt x="222544" y="552494"/>
                    <a:pt x="528907" y="99017"/>
                  </a:cubicBezTo>
                  <a:lnTo>
                    <a:pt x="602951"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Freeform: Shape 6">
              <a:extLst>
                <a:ext uri="{FF2B5EF4-FFF2-40B4-BE49-F238E27FC236}">
                  <a16:creationId xmlns:a16="http://schemas.microsoft.com/office/drawing/2014/main" id="{F0BA0789-5E4E-4C3E-8FB0-CF20D938B2FE}"/>
                </a:ext>
              </a:extLst>
            </p:cNvPr>
            <p:cNvSpPr>
              <a:spLocks/>
            </p:cNvSpPr>
            <p:nvPr/>
          </p:nvSpPr>
          <p:spPr bwMode="auto">
            <a:xfrm>
              <a:off x="7235187" y="3266675"/>
              <a:ext cx="1959974" cy="1813326"/>
            </a:xfrm>
            <a:custGeom>
              <a:avLst/>
              <a:gdLst>
                <a:gd name="connsiteX0" fmla="*/ 1357440 w 1959974"/>
                <a:gd name="connsiteY0" fmla="*/ 0 h 1813326"/>
                <a:gd name="connsiteX1" fmla="*/ 1431067 w 1959974"/>
                <a:gd name="connsiteY1" fmla="*/ 98460 h 1813326"/>
                <a:gd name="connsiteX2" fmla="*/ 1956400 w 1959974"/>
                <a:gd name="connsiteY2" fmla="*/ 1671981 h 1813326"/>
                <a:gd name="connsiteX3" fmla="*/ 1959974 w 1959974"/>
                <a:gd name="connsiteY3" fmla="*/ 1813326 h 1813326"/>
                <a:gd name="connsiteX4" fmla="*/ 280142 w 1959974"/>
                <a:gd name="connsiteY4" fmla="*/ 1813326 h 1813326"/>
                <a:gd name="connsiteX5" fmla="*/ 273726 w 1959974"/>
                <a:gd name="connsiteY5" fmla="*/ 1686275 h 1813326"/>
                <a:gd name="connsiteX6" fmla="*/ 38503 w 1959974"/>
                <a:gd name="connsiteY6" fmla="*/ 1037414 h 1813326"/>
                <a:gd name="connsiteX7" fmla="*/ 0 w 1959974"/>
                <a:gd name="connsiteY7" fmla="*/ 985924 h 1813326"/>
                <a:gd name="connsiteX8" fmla="*/ 1357440 w 1959974"/>
                <a:gd name="connsiteY8" fmla="*/ 0 h 181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974" h="1813326">
                  <a:moveTo>
                    <a:pt x="1357440" y="0"/>
                  </a:moveTo>
                  <a:lnTo>
                    <a:pt x="1431067" y="98460"/>
                  </a:lnTo>
                  <a:cubicBezTo>
                    <a:pt x="1737430" y="551937"/>
                    <a:pt x="1926942" y="1090845"/>
                    <a:pt x="1956400" y="1671981"/>
                  </a:cubicBezTo>
                  <a:lnTo>
                    <a:pt x="1959974" y="1813326"/>
                  </a:lnTo>
                  <a:lnTo>
                    <a:pt x="280142" y="1813326"/>
                  </a:lnTo>
                  <a:lnTo>
                    <a:pt x="273726" y="1686275"/>
                  </a:lnTo>
                  <a:cubicBezTo>
                    <a:pt x="249483" y="1447553"/>
                    <a:pt x="166118" y="1226308"/>
                    <a:pt x="38503" y="1037414"/>
                  </a:cubicBezTo>
                  <a:lnTo>
                    <a:pt x="0" y="985924"/>
                  </a:lnTo>
                  <a:lnTo>
                    <a:pt x="1357440" y="0"/>
                  </a:lnTo>
                  <a:close/>
                </a:path>
              </a:pathLst>
            </a:custGeom>
            <a:solidFill>
              <a:schemeClr val="accent6">
                <a:lumMod val="50000"/>
              </a:schemeClr>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8" name="Freeform: Shape 7">
              <a:extLst>
                <a:ext uri="{FF2B5EF4-FFF2-40B4-BE49-F238E27FC236}">
                  <a16:creationId xmlns:a16="http://schemas.microsoft.com/office/drawing/2014/main" id="{B6453355-9165-46CC-97F4-2CA88E0D9DC1}"/>
                </a:ext>
              </a:extLst>
            </p:cNvPr>
            <p:cNvSpPr/>
            <p:nvPr/>
          </p:nvSpPr>
          <p:spPr>
            <a:xfrm>
              <a:off x="3965940" y="2955293"/>
              <a:ext cx="4249234" cy="2124617"/>
            </a:xfrm>
            <a:custGeom>
              <a:avLst/>
              <a:gdLst>
                <a:gd name="connsiteX0" fmla="*/ 2124617 w 4249234"/>
                <a:gd name="connsiteY0" fmla="*/ 0 h 2124617"/>
                <a:gd name="connsiteX1" fmla="*/ 4249234 w 4249234"/>
                <a:gd name="connsiteY1" fmla="*/ 2124617 h 2124617"/>
                <a:gd name="connsiteX2" fmla="*/ 0 w 4249234"/>
                <a:gd name="connsiteY2" fmla="*/ 2124617 h 2124617"/>
                <a:gd name="connsiteX3" fmla="*/ 2124617 w 4249234"/>
                <a:gd name="connsiteY3" fmla="*/ 0 h 2124617"/>
              </a:gdLst>
              <a:ahLst/>
              <a:cxnLst>
                <a:cxn ang="0">
                  <a:pos x="connsiteX0" y="connsiteY0"/>
                </a:cxn>
                <a:cxn ang="0">
                  <a:pos x="connsiteX1" y="connsiteY1"/>
                </a:cxn>
                <a:cxn ang="0">
                  <a:pos x="connsiteX2" y="connsiteY2"/>
                </a:cxn>
                <a:cxn ang="0">
                  <a:pos x="connsiteX3" y="connsiteY3"/>
                </a:cxn>
              </a:cxnLst>
              <a:rect l="l" t="t" r="r" b="b"/>
              <a:pathLst>
                <a:path w="4249234" h="2124617">
                  <a:moveTo>
                    <a:pt x="2124617" y="0"/>
                  </a:moveTo>
                  <a:cubicBezTo>
                    <a:pt x="3298011" y="0"/>
                    <a:pt x="4249234" y="951223"/>
                    <a:pt x="4249234" y="2124617"/>
                  </a:cubicBezTo>
                  <a:lnTo>
                    <a:pt x="0" y="2124617"/>
                  </a:lnTo>
                  <a:cubicBezTo>
                    <a:pt x="0" y="951223"/>
                    <a:pt x="951223" y="0"/>
                    <a:pt x="2124617"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3116B0FB-EEE3-4E6A-95A6-5C2B273D688C}"/>
                </a:ext>
              </a:extLst>
            </p:cNvPr>
            <p:cNvSpPr txBox="1"/>
            <p:nvPr/>
          </p:nvSpPr>
          <p:spPr>
            <a:xfrm>
              <a:off x="3354444" y="4112139"/>
              <a:ext cx="622478" cy="369332"/>
            </a:xfrm>
            <a:prstGeom prst="rect">
              <a:avLst/>
            </a:prstGeom>
            <a:noFill/>
          </p:spPr>
          <p:txBody>
            <a:bodyPr wrap="none" rtlCol="0">
              <a:spAutoFit/>
            </a:bodyPr>
            <a:lstStyle/>
            <a:p>
              <a:r>
                <a:rPr lang="en-US" dirty="0">
                  <a:solidFill>
                    <a:schemeClr val="bg2"/>
                  </a:solidFill>
                </a:rPr>
                <a:t>Poor</a:t>
              </a:r>
            </a:p>
          </p:txBody>
        </p:sp>
        <p:sp>
          <p:nvSpPr>
            <p:cNvPr id="15" name="TextBox 14">
              <a:extLst>
                <a:ext uri="{FF2B5EF4-FFF2-40B4-BE49-F238E27FC236}">
                  <a16:creationId xmlns:a16="http://schemas.microsoft.com/office/drawing/2014/main" id="{86CF69E4-85C6-4E79-BFBD-ADA18C33AEA8}"/>
                </a:ext>
              </a:extLst>
            </p:cNvPr>
            <p:cNvSpPr txBox="1"/>
            <p:nvPr/>
          </p:nvSpPr>
          <p:spPr>
            <a:xfrm>
              <a:off x="5747988" y="1998197"/>
              <a:ext cx="696024" cy="369332"/>
            </a:xfrm>
            <a:prstGeom prst="rect">
              <a:avLst/>
            </a:prstGeom>
            <a:noFill/>
          </p:spPr>
          <p:txBody>
            <a:bodyPr wrap="none" rtlCol="0">
              <a:spAutoFit/>
            </a:bodyPr>
            <a:lstStyle/>
            <a:p>
              <a:r>
                <a:rPr lang="en-US" dirty="0"/>
                <a:t>Good</a:t>
              </a:r>
            </a:p>
          </p:txBody>
        </p:sp>
        <p:sp>
          <p:nvSpPr>
            <p:cNvPr id="16" name="TextBox 15">
              <a:extLst>
                <a:ext uri="{FF2B5EF4-FFF2-40B4-BE49-F238E27FC236}">
                  <a16:creationId xmlns:a16="http://schemas.microsoft.com/office/drawing/2014/main" id="{DCBCCE10-1F1A-4B9A-B39B-A14DF9F5A8DC}"/>
                </a:ext>
              </a:extLst>
            </p:cNvPr>
            <p:cNvSpPr txBox="1"/>
            <p:nvPr/>
          </p:nvSpPr>
          <p:spPr>
            <a:xfrm>
              <a:off x="7298533" y="2864338"/>
              <a:ext cx="708527" cy="369332"/>
            </a:xfrm>
            <a:prstGeom prst="rect">
              <a:avLst/>
            </a:prstGeom>
            <a:noFill/>
          </p:spPr>
          <p:txBody>
            <a:bodyPr wrap="none" rtlCol="0">
              <a:spAutoFit/>
            </a:bodyPr>
            <a:lstStyle/>
            <a:p>
              <a:r>
                <a:rPr lang="en-US" dirty="0"/>
                <a:t>Great</a:t>
              </a:r>
            </a:p>
          </p:txBody>
        </p:sp>
        <p:sp>
          <p:nvSpPr>
            <p:cNvPr id="17" name="TextBox 16">
              <a:extLst>
                <a:ext uri="{FF2B5EF4-FFF2-40B4-BE49-F238E27FC236}">
                  <a16:creationId xmlns:a16="http://schemas.microsoft.com/office/drawing/2014/main" id="{EBA215E0-A639-4B67-A23E-5667641D6439}"/>
                </a:ext>
              </a:extLst>
            </p:cNvPr>
            <p:cNvSpPr txBox="1"/>
            <p:nvPr/>
          </p:nvSpPr>
          <p:spPr>
            <a:xfrm>
              <a:off x="8070231" y="4112139"/>
              <a:ext cx="1022139" cy="369332"/>
            </a:xfrm>
            <a:prstGeom prst="rect">
              <a:avLst/>
            </a:prstGeom>
            <a:noFill/>
          </p:spPr>
          <p:txBody>
            <a:bodyPr wrap="none" rtlCol="0">
              <a:spAutoFit/>
            </a:bodyPr>
            <a:lstStyle/>
            <a:p>
              <a:r>
                <a:rPr lang="en-US" dirty="0">
                  <a:solidFill>
                    <a:schemeClr val="bg2"/>
                  </a:solidFill>
                </a:rPr>
                <a:t>Excellent</a:t>
              </a:r>
            </a:p>
          </p:txBody>
        </p:sp>
        <p:sp>
          <p:nvSpPr>
            <p:cNvPr id="20" name="TextBox 19">
              <a:extLst>
                <a:ext uri="{FF2B5EF4-FFF2-40B4-BE49-F238E27FC236}">
                  <a16:creationId xmlns:a16="http://schemas.microsoft.com/office/drawing/2014/main" id="{47B6EFC8-8F24-489F-BE28-DAA4694167BE}"/>
                </a:ext>
              </a:extLst>
            </p:cNvPr>
            <p:cNvSpPr txBox="1"/>
            <p:nvPr/>
          </p:nvSpPr>
          <p:spPr>
            <a:xfrm>
              <a:off x="4341526" y="2864338"/>
              <a:ext cx="527901" cy="369332"/>
            </a:xfrm>
            <a:prstGeom prst="rect">
              <a:avLst/>
            </a:prstGeom>
            <a:noFill/>
          </p:spPr>
          <p:txBody>
            <a:bodyPr wrap="none" rtlCol="0">
              <a:spAutoFit/>
            </a:bodyPr>
            <a:lstStyle/>
            <a:p>
              <a:r>
                <a:rPr lang="en-US" dirty="0"/>
                <a:t>Fair</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Gauge Chart – Slide Template</a:t>
            </a:r>
          </a:p>
        </p:txBody>
      </p:sp>
      <p:grpSp>
        <p:nvGrpSpPr>
          <p:cNvPr id="9" name="Group 8">
            <a:extLst>
              <a:ext uri="{FF2B5EF4-FFF2-40B4-BE49-F238E27FC236}">
                <a16:creationId xmlns:a16="http://schemas.microsoft.com/office/drawing/2014/main" id="{A3066977-8607-4A00-B96E-F8BCBBE6B467}"/>
              </a:ext>
            </a:extLst>
          </p:cNvPr>
          <p:cNvGrpSpPr/>
          <p:nvPr/>
        </p:nvGrpSpPr>
        <p:grpSpPr>
          <a:xfrm>
            <a:off x="5775072" y="2312872"/>
            <a:ext cx="641857" cy="5534076"/>
            <a:chOff x="5775072" y="2312872"/>
            <a:chExt cx="641857" cy="5534076"/>
          </a:xfrm>
        </p:grpSpPr>
        <p:sp>
          <p:nvSpPr>
            <p:cNvPr id="10" name="Freeform: Shape 9">
              <a:extLst>
                <a:ext uri="{FF2B5EF4-FFF2-40B4-BE49-F238E27FC236}">
                  <a16:creationId xmlns:a16="http://schemas.microsoft.com/office/drawing/2014/main" id="{26AE2850-B99C-4499-91EA-4B076FC9A42C}"/>
                </a:ext>
              </a:extLst>
            </p:cNvPr>
            <p:cNvSpPr/>
            <p:nvPr/>
          </p:nvSpPr>
          <p:spPr>
            <a:xfrm>
              <a:off x="5775072" y="2312872"/>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4A37BDDF-D19F-40BF-B740-706AA9243A93}"/>
                </a:ext>
              </a:extLst>
            </p:cNvPr>
            <p:cNvSpPr/>
            <p:nvPr/>
          </p:nvSpPr>
          <p:spPr>
            <a:xfrm rot="10800000">
              <a:off x="5775073" y="5079910"/>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CD949006-4731-429D-8AF7-2367593B0C6F}"/>
                </a:ext>
              </a:extLst>
            </p:cNvPr>
            <p:cNvSpPr/>
            <p:nvPr/>
          </p:nvSpPr>
          <p:spPr>
            <a:xfrm rot="10800000">
              <a:off x="5953126" y="4937035"/>
              <a:ext cx="285750" cy="28575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88946B2A-833B-4776-AADB-4FA07C4CEF06}"/>
              </a:ext>
            </a:extLst>
          </p:cNvPr>
          <p:cNvSpPr txBox="1"/>
          <p:nvPr/>
        </p:nvSpPr>
        <p:spPr>
          <a:xfrm>
            <a:off x="3098740" y="5168351"/>
            <a:ext cx="1407758" cy="707886"/>
          </a:xfrm>
          <a:prstGeom prst="rect">
            <a:avLst/>
          </a:prstGeom>
          <a:noFill/>
        </p:spPr>
        <p:txBody>
          <a:bodyPr wrap="none" rtlCol="0">
            <a:spAutoFit/>
          </a:bodyPr>
          <a:lstStyle/>
          <a:p>
            <a:pPr algn="ctr"/>
            <a:r>
              <a:rPr lang="en-US" sz="4000" cap="all" dirty="0">
                <a:solidFill>
                  <a:schemeClr val="bg1">
                    <a:lumMod val="50000"/>
                  </a:schemeClr>
                </a:solidFill>
              </a:rPr>
              <a:t>Poor</a:t>
            </a:r>
          </a:p>
        </p:txBody>
      </p:sp>
      <p:sp>
        <p:nvSpPr>
          <p:cNvPr id="19" name="TextBox 18">
            <a:extLst>
              <a:ext uri="{FF2B5EF4-FFF2-40B4-BE49-F238E27FC236}">
                <a16:creationId xmlns:a16="http://schemas.microsoft.com/office/drawing/2014/main" id="{CD62729A-3E20-4AB8-865D-0EF4A0AB4D8E}"/>
              </a:ext>
            </a:extLst>
          </p:cNvPr>
          <p:cNvSpPr txBox="1"/>
          <p:nvPr/>
        </p:nvSpPr>
        <p:spPr>
          <a:xfrm>
            <a:off x="7637413" y="5168351"/>
            <a:ext cx="1503938" cy="707886"/>
          </a:xfrm>
          <a:prstGeom prst="rect">
            <a:avLst/>
          </a:prstGeom>
          <a:noFill/>
        </p:spPr>
        <p:txBody>
          <a:bodyPr wrap="none" rtlCol="0">
            <a:spAutoFit/>
          </a:bodyPr>
          <a:lstStyle/>
          <a:p>
            <a:pPr algn="ctr"/>
            <a:r>
              <a:rPr lang="en-US" sz="4000" cap="all" dirty="0">
                <a:solidFill>
                  <a:schemeClr val="bg1">
                    <a:lumMod val="50000"/>
                  </a:schemeClr>
                </a:solidFill>
              </a:rPr>
              <a:t>Good</a:t>
            </a:r>
          </a:p>
        </p:txBody>
      </p:sp>
      <p:grpSp>
        <p:nvGrpSpPr>
          <p:cNvPr id="21" name="Group 20">
            <a:extLst>
              <a:ext uri="{FF2B5EF4-FFF2-40B4-BE49-F238E27FC236}">
                <a16:creationId xmlns:a16="http://schemas.microsoft.com/office/drawing/2014/main" id="{C002A084-2654-4671-958D-9D55A4236258}"/>
              </a:ext>
            </a:extLst>
          </p:cNvPr>
          <p:cNvGrpSpPr/>
          <p:nvPr/>
        </p:nvGrpSpPr>
        <p:grpSpPr>
          <a:xfrm>
            <a:off x="340731" y="1242150"/>
            <a:ext cx="2926080" cy="1659485"/>
            <a:chOff x="332936" y="2627766"/>
            <a:chExt cx="2926080" cy="1659485"/>
          </a:xfrm>
        </p:grpSpPr>
        <p:sp>
          <p:nvSpPr>
            <p:cNvPr id="22" name="TextBox 21">
              <a:extLst>
                <a:ext uri="{FF2B5EF4-FFF2-40B4-BE49-F238E27FC236}">
                  <a16:creationId xmlns:a16="http://schemas.microsoft.com/office/drawing/2014/main" id="{B103C89D-5408-451A-A433-9D895F563C43}"/>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3" name="TextBox 22">
              <a:extLst>
                <a:ext uri="{FF2B5EF4-FFF2-40B4-BE49-F238E27FC236}">
                  <a16:creationId xmlns:a16="http://schemas.microsoft.com/office/drawing/2014/main" id="{4D6F1B83-12B9-446E-A0FC-FAC1912C7DBD}"/>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B1F37E77-05F4-4158-AE34-55865D92C83F}"/>
              </a:ext>
            </a:extLst>
          </p:cNvPr>
          <p:cNvGrpSpPr/>
          <p:nvPr/>
        </p:nvGrpSpPr>
        <p:grpSpPr>
          <a:xfrm>
            <a:off x="8925189" y="1242150"/>
            <a:ext cx="2926080" cy="1659485"/>
            <a:chOff x="332936" y="2627766"/>
            <a:chExt cx="2926080" cy="1659485"/>
          </a:xfrm>
        </p:grpSpPr>
        <p:sp>
          <p:nvSpPr>
            <p:cNvPr id="25" name="TextBox 24">
              <a:extLst>
                <a:ext uri="{FF2B5EF4-FFF2-40B4-BE49-F238E27FC236}">
                  <a16:creationId xmlns:a16="http://schemas.microsoft.com/office/drawing/2014/main" id="{06CA3173-5BAE-47EB-BF95-89CB98B9FD8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6" name="TextBox 25">
              <a:extLst>
                <a:ext uri="{FF2B5EF4-FFF2-40B4-BE49-F238E27FC236}">
                  <a16:creationId xmlns:a16="http://schemas.microsoft.com/office/drawing/2014/main" id="{9FE75D2B-998E-4C23-AEE3-C302128C4FD8}"/>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7" name="Group 26">
            <a:extLst>
              <a:ext uri="{FF2B5EF4-FFF2-40B4-BE49-F238E27FC236}">
                <a16:creationId xmlns:a16="http://schemas.microsoft.com/office/drawing/2014/main" id="{B858B36E-6FF6-4A4E-92F9-E8759AAA9EC5}"/>
              </a:ext>
            </a:extLst>
          </p:cNvPr>
          <p:cNvGrpSpPr/>
          <p:nvPr/>
        </p:nvGrpSpPr>
        <p:grpSpPr>
          <a:xfrm>
            <a:off x="10007230" y="3420425"/>
            <a:ext cx="1844039" cy="1659485"/>
            <a:chOff x="8921977" y="4073386"/>
            <a:chExt cx="2926080" cy="1659485"/>
          </a:xfrm>
        </p:grpSpPr>
        <p:sp>
          <p:nvSpPr>
            <p:cNvPr id="28" name="TextBox 27">
              <a:extLst>
                <a:ext uri="{FF2B5EF4-FFF2-40B4-BE49-F238E27FC236}">
                  <a16:creationId xmlns:a16="http://schemas.microsoft.com/office/drawing/2014/main" id="{2BA2CD48-FAAE-4BDB-98B1-ADC19DBB4012}"/>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29" name="TextBox 28">
              <a:extLst>
                <a:ext uri="{FF2B5EF4-FFF2-40B4-BE49-F238E27FC236}">
                  <a16:creationId xmlns:a16="http://schemas.microsoft.com/office/drawing/2014/main" id="{DA24F513-3B08-40C4-B2FC-C0F27EFE13CA}"/>
                </a:ext>
              </a:extLst>
            </p:cNvPr>
            <p:cNvSpPr txBox="1"/>
            <p:nvPr/>
          </p:nvSpPr>
          <p:spPr>
            <a:xfrm>
              <a:off x="8921977" y="4532542"/>
              <a:ext cx="2926080" cy="1200329"/>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30" name="Group 29">
            <a:extLst>
              <a:ext uri="{FF2B5EF4-FFF2-40B4-BE49-F238E27FC236}">
                <a16:creationId xmlns:a16="http://schemas.microsoft.com/office/drawing/2014/main" id="{636E1273-AEA9-4B12-873E-1AA79C444F1E}"/>
              </a:ext>
            </a:extLst>
          </p:cNvPr>
          <p:cNvGrpSpPr/>
          <p:nvPr/>
        </p:nvGrpSpPr>
        <p:grpSpPr>
          <a:xfrm>
            <a:off x="334542" y="3420425"/>
            <a:ext cx="1844039" cy="1659485"/>
            <a:chOff x="332936" y="4652338"/>
            <a:chExt cx="2926080" cy="1659485"/>
          </a:xfrm>
        </p:grpSpPr>
        <p:sp>
          <p:nvSpPr>
            <p:cNvPr id="31" name="TextBox 30">
              <a:extLst>
                <a:ext uri="{FF2B5EF4-FFF2-40B4-BE49-F238E27FC236}">
                  <a16:creationId xmlns:a16="http://schemas.microsoft.com/office/drawing/2014/main" id="{8CA59619-C4C8-432D-810F-0677D5CAA8AA}"/>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t>Lorem Ipsum</a:t>
              </a:r>
            </a:p>
          </p:txBody>
        </p:sp>
        <p:sp>
          <p:nvSpPr>
            <p:cNvPr id="32" name="TextBox 31">
              <a:extLst>
                <a:ext uri="{FF2B5EF4-FFF2-40B4-BE49-F238E27FC236}">
                  <a16:creationId xmlns:a16="http://schemas.microsoft.com/office/drawing/2014/main" id="{0A33992A-0161-464A-834D-4864B7E22444}"/>
                </a:ext>
              </a:extLst>
            </p:cNvPr>
            <p:cNvSpPr txBox="1"/>
            <p:nvPr/>
          </p:nvSpPr>
          <p:spPr>
            <a:xfrm>
              <a:off x="332936" y="5111494"/>
              <a:ext cx="2926080" cy="1200329"/>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EF532379-83AD-43A4-A21D-F73BF6278EE6}"/>
              </a:ext>
            </a:extLst>
          </p:cNvPr>
          <p:cNvGrpSpPr/>
          <p:nvPr/>
        </p:nvGrpSpPr>
        <p:grpSpPr>
          <a:xfrm>
            <a:off x="2996840" y="1998197"/>
            <a:ext cx="6198321" cy="3081804"/>
            <a:chOff x="2996840" y="1998197"/>
            <a:chExt cx="6198321" cy="3081804"/>
          </a:xfrm>
        </p:grpSpPr>
        <p:sp>
          <p:nvSpPr>
            <p:cNvPr id="3" name="Freeform: Shape 2">
              <a:extLst>
                <a:ext uri="{FF2B5EF4-FFF2-40B4-BE49-F238E27FC236}">
                  <a16:creationId xmlns:a16="http://schemas.microsoft.com/office/drawing/2014/main" id="{741AFB03-83EA-4549-8536-734AD41B8A8F}"/>
                </a:ext>
              </a:extLst>
            </p:cNvPr>
            <p:cNvSpPr>
              <a:spLocks/>
            </p:cNvSpPr>
            <p:nvPr/>
          </p:nvSpPr>
          <p:spPr bwMode="auto">
            <a:xfrm>
              <a:off x="3599813" y="2149097"/>
              <a:ext cx="2062637" cy="2103233"/>
            </a:xfrm>
            <a:custGeom>
              <a:avLst/>
              <a:gdLst>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696096 h 2103233"/>
                <a:gd name="connsiteX10" fmla="*/ 796927 w 2062637"/>
                <a:gd name="connsiteY10" fmla="*/ 1950463 h 2103233"/>
                <a:gd name="connsiteX11" fmla="*/ 271147 w 2062637"/>
                <a:gd name="connsiteY11" fmla="*/ 1950463 h 2103233"/>
                <a:gd name="connsiteX12" fmla="*/ 271147 w 2062637"/>
                <a:gd name="connsiteY12" fmla="*/ 1314026 h 2103233"/>
                <a:gd name="connsiteX13" fmla="*/ 0 w 2062637"/>
                <a:gd name="connsiteY13" fmla="*/ 1116991 h 2103233"/>
                <a:gd name="connsiteX14" fmla="*/ 104370 w 2062637"/>
                <a:gd name="connsiteY14" fmla="*/ 977419 h 2103233"/>
                <a:gd name="connsiteX15" fmla="*/ 1289676 w 2062637"/>
                <a:gd name="connsiteY15" fmla="*/ 93028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696096 h 2103233"/>
                <a:gd name="connsiteX10" fmla="*/ 796927 w 2062637"/>
                <a:gd name="connsiteY10" fmla="*/ 1950463 h 2103233"/>
                <a:gd name="connsiteX11" fmla="*/ 271147 w 2062637"/>
                <a:gd name="connsiteY11" fmla="*/ 1950463 h 2103233"/>
                <a:gd name="connsiteX12" fmla="*/ 0 w 2062637"/>
                <a:gd name="connsiteY12" fmla="*/ 1116991 h 2103233"/>
                <a:gd name="connsiteX13" fmla="*/ 104370 w 2062637"/>
                <a:gd name="connsiteY13" fmla="*/ 977419 h 2103233"/>
                <a:gd name="connsiteX14" fmla="*/ 1289676 w 2062637"/>
                <a:gd name="connsiteY14" fmla="*/ 93028 h 2103233"/>
                <a:gd name="connsiteX15" fmla="*/ 1543849 w 2062637"/>
                <a:gd name="connsiteY15" fmla="*/ 0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796927 w 2062637"/>
                <a:gd name="connsiteY9" fmla="*/ 1950463 h 2103233"/>
                <a:gd name="connsiteX10" fmla="*/ 271147 w 2062637"/>
                <a:gd name="connsiteY10" fmla="*/ 1950463 h 2103233"/>
                <a:gd name="connsiteX11" fmla="*/ 0 w 2062637"/>
                <a:gd name="connsiteY11" fmla="*/ 1116991 h 2103233"/>
                <a:gd name="connsiteX12" fmla="*/ 104370 w 2062637"/>
                <a:gd name="connsiteY12" fmla="*/ 977419 h 2103233"/>
                <a:gd name="connsiteX13" fmla="*/ 1289676 w 2062637"/>
                <a:gd name="connsiteY13" fmla="*/ 93028 h 2103233"/>
                <a:gd name="connsiteX14" fmla="*/ 1543849 w 2062637"/>
                <a:gd name="connsiteY14" fmla="*/ 0 h 2103233"/>
                <a:gd name="connsiteX0" fmla="*/ 1543849 w 2062637"/>
                <a:gd name="connsiteY0" fmla="*/ 0 h 2103233"/>
                <a:gd name="connsiteX1" fmla="*/ 1700241 w 2062637"/>
                <a:gd name="connsiteY1" fmla="*/ 481357 h 2103233"/>
                <a:gd name="connsiteX2" fmla="*/ 1986209 w 2062637"/>
                <a:gd name="connsiteY2" fmla="*/ 481357 h 2103233"/>
                <a:gd name="connsiteX3" fmla="*/ 1986209 w 2062637"/>
                <a:gd name="connsiteY3" fmla="*/ 1314799 h 2103233"/>
                <a:gd name="connsiteX4" fmla="*/ 1971024 w 2062637"/>
                <a:gd name="connsiteY4" fmla="*/ 1314799 h 2103233"/>
                <a:gd name="connsiteX5" fmla="*/ 2062637 w 2062637"/>
                <a:gd name="connsiteY5" fmla="*/ 1596774 h 2103233"/>
                <a:gd name="connsiteX6" fmla="*/ 1943364 w 2062637"/>
                <a:gd name="connsiteY6" fmla="*/ 1640429 h 2103233"/>
                <a:gd name="connsiteX7" fmla="*/ 1400257 w 2062637"/>
                <a:gd name="connsiteY7" fmla="*/ 2045657 h 2103233"/>
                <a:gd name="connsiteX8" fmla="*/ 1357203 w 2062637"/>
                <a:gd name="connsiteY8" fmla="*/ 2103233 h 2103233"/>
                <a:gd name="connsiteX9" fmla="*/ 271147 w 2062637"/>
                <a:gd name="connsiteY9" fmla="*/ 1950463 h 2103233"/>
                <a:gd name="connsiteX10" fmla="*/ 0 w 2062637"/>
                <a:gd name="connsiteY10" fmla="*/ 1116991 h 2103233"/>
                <a:gd name="connsiteX11" fmla="*/ 104370 w 2062637"/>
                <a:gd name="connsiteY11" fmla="*/ 977419 h 2103233"/>
                <a:gd name="connsiteX12" fmla="*/ 1289676 w 2062637"/>
                <a:gd name="connsiteY12" fmla="*/ 93028 h 2103233"/>
                <a:gd name="connsiteX13" fmla="*/ 1543849 w 2062637"/>
                <a:gd name="connsiteY13" fmla="*/ 0 h 2103233"/>
                <a:gd name="connsiteX0" fmla="*/ 1543849 w 2062637"/>
                <a:gd name="connsiteY0" fmla="*/ 0 h 2103233"/>
                <a:gd name="connsiteX1" fmla="*/ 1986209 w 2062637"/>
                <a:gd name="connsiteY1" fmla="*/ 481357 h 2103233"/>
                <a:gd name="connsiteX2" fmla="*/ 1986209 w 2062637"/>
                <a:gd name="connsiteY2" fmla="*/ 1314799 h 2103233"/>
                <a:gd name="connsiteX3" fmla="*/ 1971024 w 2062637"/>
                <a:gd name="connsiteY3" fmla="*/ 1314799 h 2103233"/>
                <a:gd name="connsiteX4" fmla="*/ 2062637 w 2062637"/>
                <a:gd name="connsiteY4" fmla="*/ 1596774 h 2103233"/>
                <a:gd name="connsiteX5" fmla="*/ 1943364 w 2062637"/>
                <a:gd name="connsiteY5" fmla="*/ 1640429 h 2103233"/>
                <a:gd name="connsiteX6" fmla="*/ 1400257 w 2062637"/>
                <a:gd name="connsiteY6" fmla="*/ 2045657 h 2103233"/>
                <a:gd name="connsiteX7" fmla="*/ 1357203 w 2062637"/>
                <a:gd name="connsiteY7" fmla="*/ 2103233 h 2103233"/>
                <a:gd name="connsiteX8" fmla="*/ 271147 w 2062637"/>
                <a:gd name="connsiteY8" fmla="*/ 1950463 h 2103233"/>
                <a:gd name="connsiteX9" fmla="*/ 0 w 2062637"/>
                <a:gd name="connsiteY9" fmla="*/ 1116991 h 2103233"/>
                <a:gd name="connsiteX10" fmla="*/ 104370 w 2062637"/>
                <a:gd name="connsiteY10" fmla="*/ 977419 h 2103233"/>
                <a:gd name="connsiteX11" fmla="*/ 1289676 w 2062637"/>
                <a:gd name="connsiteY11" fmla="*/ 93028 h 2103233"/>
                <a:gd name="connsiteX12" fmla="*/ 1543849 w 2062637"/>
                <a:gd name="connsiteY12" fmla="*/ 0 h 2103233"/>
                <a:gd name="connsiteX0" fmla="*/ 1543849 w 2062637"/>
                <a:gd name="connsiteY0" fmla="*/ 0 h 2103233"/>
                <a:gd name="connsiteX1" fmla="*/ 1986209 w 2062637"/>
                <a:gd name="connsiteY1" fmla="*/ 481357 h 2103233"/>
                <a:gd name="connsiteX2" fmla="*/ 1986209 w 2062637"/>
                <a:gd name="connsiteY2" fmla="*/ 1314799 h 2103233"/>
                <a:gd name="connsiteX3" fmla="*/ 2062637 w 2062637"/>
                <a:gd name="connsiteY3" fmla="*/ 1596774 h 2103233"/>
                <a:gd name="connsiteX4" fmla="*/ 1943364 w 2062637"/>
                <a:gd name="connsiteY4" fmla="*/ 1640429 h 2103233"/>
                <a:gd name="connsiteX5" fmla="*/ 1400257 w 2062637"/>
                <a:gd name="connsiteY5" fmla="*/ 2045657 h 2103233"/>
                <a:gd name="connsiteX6" fmla="*/ 1357203 w 2062637"/>
                <a:gd name="connsiteY6" fmla="*/ 2103233 h 2103233"/>
                <a:gd name="connsiteX7" fmla="*/ 271147 w 2062637"/>
                <a:gd name="connsiteY7" fmla="*/ 1950463 h 2103233"/>
                <a:gd name="connsiteX8" fmla="*/ 0 w 2062637"/>
                <a:gd name="connsiteY8" fmla="*/ 1116991 h 2103233"/>
                <a:gd name="connsiteX9" fmla="*/ 104370 w 2062637"/>
                <a:gd name="connsiteY9" fmla="*/ 977419 h 2103233"/>
                <a:gd name="connsiteX10" fmla="*/ 1289676 w 2062637"/>
                <a:gd name="connsiteY10" fmla="*/ 93028 h 2103233"/>
                <a:gd name="connsiteX11" fmla="*/ 1543849 w 2062637"/>
                <a:gd name="connsiteY11" fmla="*/ 0 h 2103233"/>
                <a:gd name="connsiteX0" fmla="*/ 1543849 w 2062637"/>
                <a:gd name="connsiteY0" fmla="*/ 0 h 2103233"/>
                <a:gd name="connsiteX1" fmla="*/ 1986209 w 2062637"/>
                <a:gd name="connsiteY1" fmla="*/ 481357 h 2103233"/>
                <a:gd name="connsiteX2" fmla="*/ 2062637 w 2062637"/>
                <a:gd name="connsiteY2" fmla="*/ 1596774 h 2103233"/>
                <a:gd name="connsiteX3" fmla="*/ 1943364 w 2062637"/>
                <a:gd name="connsiteY3" fmla="*/ 1640429 h 2103233"/>
                <a:gd name="connsiteX4" fmla="*/ 1400257 w 2062637"/>
                <a:gd name="connsiteY4" fmla="*/ 2045657 h 2103233"/>
                <a:gd name="connsiteX5" fmla="*/ 1357203 w 2062637"/>
                <a:gd name="connsiteY5" fmla="*/ 2103233 h 2103233"/>
                <a:gd name="connsiteX6" fmla="*/ 271147 w 2062637"/>
                <a:gd name="connsiteY6" fmla="*/ 1950463 h 2103233"/>
                <a:gd name="connsiteX7" fmla="*/ 0 w 2062637"/>
                <a:gd name="connsiteY7" fmla="*/ 1116991 h 2103233"/>
                <a:gd name="connsiteX8" fmla="*/ 104370 w 2062637"/>
                <a:gd name="connsiteY8" fmla="*/ 977419 h 2103233"/>
                <a:gd name="connsiteX9" fmla="*/ 1289676 w 2062637"/>
                <a:gd name="connsiteY9" fmla="*/ 93028 h 2103233"/>
                <a:gd name="connsiteX10" fmla="*/ 1543849 w 2062637"/>
                <a:gd name="connsiteY10" fmla="*/ 0 h 210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2637" h="2103233">
                  <a:moveTo>
                    <a:pt x="1543849" y="0"/>
                  </a:moveTo>
                  <a:lnTo>
                    <a:pt x="1986209" y="481357"/>
                  </a:lnTo>
                  <a:lnTo>
                    <a:pt x="2062637" y="1596774"/>
                  </a:lnTo>
                  <a:lnTo>
                    <a:pt x="1943364" y="1640429"/>
                  </a:lnTo>
                  <a:cubicBezTo>
                    <a:pt x="1730970" y="1730265"/>
                    <a:pt x="1544976" y="1870298"/>
                    <a:pt x="1400257" y="2045657"/>
                  </a:cubicBezTo>
                  <a:lnTo>
                    <a:pt x="1357203" y="2103233"/>
                  </a:lnTo>
                  <a:lnTo>
                    <a:pt x="271147" y="1950463"/>
                  </a:lnTo>
                  <a:lnTo>
                    <a:pt x="0" y="1116991"/>
                  </a:lnTo>
                  <a:lnTo>
                    <a:pt x="104370" y="977419"/>
                  </a:lnTo>
                  <a:cubicBezTo>
                    <a:pt x="420213" y="594707"/>
                    <a:pt x="826134" y="289090"/>
                    <a:pt x="1289676" y="93028"/>
                  </a:cubicBezTo>
                  <a:lnTo>
                    <a:pt x="1543849"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 name="Freeform: Shape 3">
              <a:extLst>
                <a:ext uri="{FF2B5EF4-FFF2-40B4-BE49-F238E27FC236}">
                  <a16:creationId xmlns:a16="http://schemas.microsoft.com/office/drawing/2014/main" id="{79B9A1FA-AF9E-4086-9D19-84D0D9666B75}"/>
                </a:ext>
              </a:extLst>
            </p:cNvPr>
            <p:cNvSpPr>
              <a:spLocks/>
            </p:cNvSpPr>
            <p:nvPr/>
          </p:nvSpPr>
          <p:spPr bwMode="auto">
            <a:xfrm>
              <a:off x="6529555" y="2149138"/>
              <a:ext cx="2062690" cy="2103227"/>
            </a:xfrm>
            <a:custGeom>
              <a:avLst/>
              <a:gdLst>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994545 h 2103227"/>
                <a:gd name="connsiteX12" fmla="*/ 195695 w 2062690"/>
                <a:gd name="connsiteY12" fmla="*/ 401908 h 2103227"/>
                <a:gd name="connsiteX13" fmla="*/ 388285 w 2062690"/>
                <a:gd name="connsiteY13" fmla="*/ 401908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401908 h 2103227"/>
                <a:gd name="connsiteX12" fmla="*/ 388285 w 2062690"/>
                <a:gd name="connsiteY12" fmla="*/ 401908 h 2103227"/>
                <a:gd name="connsiteX13" fmla="*/ 518894 w 2062690"/>
                <a:gd name="connsiteY13"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996893 w 2062690"/>
                <a:gd name="connsiteY6" fmla="*/ 1891462 h 2103227"/>
                <a:gd name="connsiteX7" fmla="*/ 705457 w 2062690"/>
                <a:gd name="connsiteY7" fmla="*/ 2103227 h 2103227"/>
                <a:gd name="connsiteX8" fmla="*/ 662376 w 2062690"/>
                <a:gd name="connsiteY8" fmla="*/ 2045616 h 2103227"/>
                <a:gd name="connsiteX9" fmla="*/ 119269 w 2062690"/>
                <a:gd name="connsiteY9" fmla="*/ 1640388 h 2103227"/>
                <a:gd name="connsiteX10" fmla="*/ 0 w 2062690"/>
                <a:gd name="connsiteY10" fmla="*/ 1596735 h 2103227"/>
                <a:gd name="connsiteX11" fmla="*/ 195695 w 2062690"/>
                <a:gd name="connsiteY11" fmla="*/ 401908 h 2103227"/>
                <a:gd name="connsiteX12" fmla="*/ 518894 w 2062690"/>
                <a:gd name="connsiteY12"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532232 h 2103227"/>
                <a:gd name="connsiteX5" fmla="*/ 1491274 w 2062690"/>
                <a:gd name="connsiteY5" fmla="*/ 1891462 h 2103227"/>
                <a:gd name="connsiteX6" fmla="*/ 705457 w 2062690"/>
                <a:gd name="connsiteY6" fmla="*/ 2103227 h 2103227"/>
                <a:gd name="connsiteX7" fmla="*/ 662376 w 2062690"/>
                <a:gd name="connsiteY7" fmla="*/ 2045616 h 2103227"/>
                <a:gd name="connsiteX8" fmla="*/ 119269 w 2062690"/>
                <a:gd name="connsiteY8" fmla="*/ 1640388 h 2103227"/>
                <a:gd name="connsiteX9" fmla="*/ 0 w 2062690"/>
                <a:gd name="connsiteY9" fmla="*/ 1596735 h 2103227"/>
                <a:gd name="connsiteX10" fmla="*/ 195695 w 2062690"/>
                <a:gd name="connsiteY10" fmla="*/ 401908 h 2103227"/>
                <a:gd name="connsiteX11" fmla="*/ 518894 w 2062690"/>
                <a:gd name="connsiteY11" fmla="*/ 0 h 2103227"/>
                <a:gd name="connsiteX0" fmla="*/ 518894 w 2062690"/>
                <a:gd name="connsiteY0" fmla="*/ 0 h 2103227"/>
                <a:gd name="connsiteX1" fmla="*/ 772957 w 2062690"/>
                <a:gd name="connsiteY1" fmla="*/ 92987 h 2103227"/>
                <a:gd name="connsiteX2" fmla="*/ 1958263 w 2062690"/>
                <a:gd name="connsiteY2" fmla="*/ 977378 h 2103227"/>
                <a:gd name="connsiteX3" fmla="*/ 2062690 w 2062690"/>
                <a:gd name="connsiteY3" fmla="*/ 1117026 h 2103227"/>
                <a:gd name="connsiteX4" fmla="*/ 1491274 w 2062690"/>
                <a:gd name="connsiteY4" fmla="*/ 1891462 h 2103227"/>
                <a:gd name="connsiteX5" fmla="*/ 705457 w 2062690"/>
                <a:gd name="connsiteY5" fmla="*/ 2103227 h 2103227"/>
                <a:gd name="connsiteX6" fmla="*/ 662376 w 2062690"/>
                <a:gd name="connsiteY6" fmla="*/ 2045616 h 2103227"/>
                <a:gd name="connsiteX7" fmla="*/ 119269 w 2062690"/>
                <a:gd name="connsiteY7" fmla="*/ 1640388 h 2103227"/>
                <a:gd name="connsiteX8" fmla="*/ 0 w 2062690"/>
                <a:gd name="connsiteY8" fmla="*/ 1596735 h 2103227"/>
                <a:gd name="connsiteX9" fmla="*/ 195695 w 2062690"/>
                <a:gd name="connsiteY9" fmla="*/ 401908 h 2103227"/>
                <a:gd name="connsiteX10" fmla="*/ 518894 w 2062690"/>
                <a:gd name="connsiteY10" fmla="*/ 0 h 210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2690" h="2103227">
                  <a:moveTo>
                    <a:pt x="518894" y="0"/>
                  </a:moveTo>
                  <a:lnTo>
                    <a:pt x="772957" y="92987"/>
                  </a:lnTo>
                  <a:cubicBezTo>
                    <a:pt x="1236499" y="289049"/>
                    <a:pt x="1642421" y="594666"/>
                    <a:pt x="1958263" y="977378"/>
                  </a:cubicBezTo>
                  <a:lnTo>
                    <a:pt x="2062690" y="1117026"/>
                  </a:lnTo>
                  <a:lnTo>
                    <a:pt x="1491274" y="1891462"/>
                  </a:lnTo>
                  <a:lnTo>
                    <a:pt x="705457" y="2103227"/>
                  </a:lnTo>
                  <a:lnTo>
                    <a:pt x="662376" y="2045616"/>
                  </a:lnTo>
                  <a:cubicBezTo>
                    <a:pt x="517657" y="1870257"/>
                    <a:pt x="331664" y="1730224"/>
                    <a:pt x="119269" y="1640388"/>
                  </a:cubicBezTo>
                  <a:lnTo>
                    <a:pt x="0" y="1596735"/>
                  </a:lnTo>
                  <a:lnTo>
                    <a:pt x="195695" y="401908"/>
                  </a:lnTo>
                  <a:lnTo>
                    <a:pt x="518894" y="0"/>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5" name="Freeform: Shape 4">
              <a:extLst>
                <a:ext uri="{FF2B5EF4-FFF2-40B4-BE49-F238E27FC236}">
                  <a16:creationId xmlns:a16="http://schemas.microsoft.com/office/drawing/2014/main" id="{94EB95DD-55F0-4710-A5A5-12FC695B5F4A}"/>
                </a:ext>
              </a:extLst>
            </p:cNvPr>
            <p:cNvSpPr>
              <a:spLocks/>
            </p:cNvSpPr>
            <p:nvPr/>
          </p:nvSpPr>
          <p:spPr bwMode="auto">
            <a:xfrm>
              <a:off x="5143812" y="1998542"/>
              <a:ext cx="1904518" cy="1747294"/>
            </a:xfrm>
            <a:custGeom>
              <a:avLst/>
              <a:gdLst>
                <a:gd name="connsiteX0" fmla="*/ 952188 w 1904518"/>
                <a:gd name="connsiteY0" fmla="*/ 0 h 1747294"/>
                <a:gd name="connsiteX1" fmla="*/ 1873920 w 1904518"/>
                <a:gd name="connsiteY1" fmla="*/ 139353 h 1747294"/>
                <a:gd name="connsiteX2" fmla="*/ 1904518 w 1904518"/>
                <a:gd name="connsiteY2" fmla="*/ 150552 h 1747294"/>
                <a:gd name="connsiteX3" fmla="*/ 1385642 w 1904518"/>
                <a:gd name="connsiteY3" fmla="*/ 1747294 h 1747294"/>
                <a:gd name="connsiteX4" fmla="*/ 1374526 w 1904518"/>
                <a:gd name="connsiteY4" fmla="*/ 1743225 h 1747294"/>
                <a:gd name="connsiteX5" fmla="*/ 952188 w 1904518"/>
                <a:gd name="connsiteY5" fmla="*/ 1679374 h 1747294"/>
                <a:gd name="connsiteX6" fmla="*/ 529850 w 1904518"/>
                <a:gd name="connsiteY6" fmla="*/ 1743225 h 1747294"/>
                <a:gd name="connsiteX7" fmla="*/ 518753 w 1904518"/>
                <a:gd name="connsiteY7" fmla="*/ 1747287 h 1747294"/>
                <a:gd name="connsiteX8" fmla="*/ 0 w 1904518"/>
                <a:gd name="connsiteY8" fmla="*/ 150500 h 1747294"/>
                <a:gd name="connsiteX9" fmla="*/ 30456 w 1904518"/>
                <a:gd name="connsiteY9" fmla="*/ 139353 h 1747294"/>
                <a:gd name="connsiteX10" fmla="*/ 952188 w 1904518"/>
                <a:gd name="connsiteY10" fmla="*/ 0 h 174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4518" h="1747294">
                  <a:moveTo>
                    <a:pt x="952188" y="0"/>
                  </a:moveTo>
                  <a:cubicBezTo>
                    <a:pt x="1273164" y="0"/>
                    <a:pt x="1582746" y="48788"/>
                    <a:pt x="1873920" y="139353"/>
                  </a:cubicBezTo>
                  <a:lnTo>
                    <a:pt x="1904518" y="150552"/>
                  </a:lnTo>
                  <a:lnTo>
                    <a:pt x="1385642" y="1747294"/>
                  </a:lnTo>
                  <a:lnTo>
                    <a:pt x="1374526" y="1743225"/>
                  </a:lnTo>
                  <a:cubicBezTo>
                    <a:pt x="1241110" y="1701729"/>
                    <a:pt x="1099259" y="1679374"/>
                    <a:pt x="952188" y="1679374"/>
                  </a:cubicBezTo>
                  <a:cubicBezTo>
                    <a:pt x="805117" y="1679374"/>
                    <a:pt x="663267" y="1701729"/>
                    <a:pt x="529850" y="1743225"/>
                  </a:cubicBezTo>
                  <a:lnTo>
                    <a:pt x="518753" y="1747287"/>
                  </a:lnTo>
                  <a:lnTo>
                    <a:pt x="0" y="150500"/>
                  </a:lnTo>
                  <a:lnTo>
                    <a:pt x="30456" y="139353"/>
                  </a:lnTo>
                  <a:cubicBezTo>
                    <a:pt x="321631" y="48788"/>
                    <a:pt x="631212" y="0"/>
                    <a:pt x="952188" y="0"/>
                  </a:cubicBez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6" name="Freeform: Shape 5">
              <a:extLst>
                <a:ext uri="{FF2B5EF4-FFF2-40B4-BE49-F238E27FC236}">
                  <a16:creationId xmlns:a16="http://schemas.microsoft.com/office/drawing/2014/main" id="{AD1641EE-7659-4802-9E7B-46F3823E1D91}"/>
                </a:ext>
              </a:extLst>
            </p:cNvPr>
            <p:cNvSpPr>
              <a:spLocks/>
            </p:cNvSpPr>
            <p:nvPr/>
          </p:nvSpPr>
          <p:spPr bwMode="auto">
            <a:xfrm>
              <a:off x="2996840" y="3266118"/>
              <a:ext cx="1960165" cy="1813883"/>
            </a:xfrm>
            <a:custGeom>
              <a:avLst/>
              <a:gdLst>
                <a:gd name="connsiteX0" fmla="*/ 602951 w 1960165"/>
                <a:gd name="connsiteY0" fmla="*/ 0 h 1813883"/>
                <a:gd name="connsiteX1" fmla="*/ 1960165 w 1960165"/>
                <a:gd name="connsiteY1" fmla="*/ 986226 h 1813883"/>
                <a:gd name="connsiteX2" fmla="*/ 1921471 w 1960165"/>
                <a:gd name="connsiteY2" fmla="*/ 1037971 h 1813883"/>
                <a:gd name="connsiteX3" fmla="*/ 1686248 w 1960165"/>
                <a:gd name="connsiteY3" fmla="*/ 1686832 h 1813883"/>
                <a:gd name="connsiteX4" fmla="*/ 1679832 w 1960165"/>
                <a:gd name="connsiteY4" fmla="*/ 1813883 h 1813883"/>
                <a:gd name="connsiteX5" fmla="*/ 0 w 1960165"/>
                <a:gd name="connsiteY5" fmla="*/ 1813883 h 1813883"/>
                <a:gd name="connsiteX6" fmla="*/ 3574 w 1960165"/>
                <a:gd name="connsiteY6" fmla="*/ 1672538 h 1813883"/>
                <a:gd name="connsiteX7" fmla="*/ 528907 w 1960165"/>
                <a:gd name="connsiteY7" fmla="*/ 99017 h 1813883"/>
                <a:gd name="connsiteX8" fmla="*/ 602951 w 1960165"/>
                <a:gd name="connsiteY8" fmla="*/ 0 h 181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0165" h="1813883">
                  <a:moveTo>
                    <a:pt x="602951" y="0"/>
                  </a:moveTo>
                  <a:lnTo>
                    <a:pt x="1960165" y="986226"/>
                  </a:lnTo>
                  <a:lnTo>
                    <a:pt x="1921471" y="1037971"/>
                  </a:lnTo>
                  <a:cubicBezTo>
                    <a:pt x="1793857" y="1226865"/>
                    <a:pt x="1710491" y="1448110"/>
                    <a:pt x="1686248" y="1686832"/>
                  </a:cubicBezTo>
                  <a:lnTo>
                    <a:pt x="1679832" y="1813883"/>
                  </a:lnTo>
                  <a:lnTo>
                    <a:pt x="0" y="1813883"/>
                  </a:lnTo>
                  <a:lnTo>
                    <a:pt x="3574" y="1672538"/>
                  </a:lnTo>
                  <a:cubicBezTo>
                    <a:pt x="33032" y="1091402"/>
                    <a:pt x="222544" y="552494"/>
                    <a:pt x="528907" y="99017"/>
                  </a:cubicBezTo>
                  <a:lnTo>
                    <a:pt x="602951"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Freeform: Shape 6">
              <a:extLst>
                <a:ext uri="{FF2B5EF4-FFF2-40B4-BE49-F238E27FC236}">
                  <a16:creationId xmlns:a16="http://schemas.microsoft.com/office/drawing/2014/main" id="{F0BA0789-5E4E-4C3E-8FB0-CF20D938B2FE}"/>
                </a:ext>
              </a:extLst>
            </p:cNvPr>
            <p:cNvSpPr>
              <a:spLocks/>
            </p:cNvSpPr>
            <p:nvPr/>
          </p:nvSpPr>
          <p:spPr bwMode="auto">
            <a:xfrm>
              <a:off x="7235187" y="3266675"/>
              <a:ext cx="1959974" cy="1813326"/>
            </a:xfrm>
            <a:custGeom>
              <a:avLst/>
              <a:gdLst>
                <a:gd name="connsiteX0" fmla="*/ 1357440 w 1959974"/>
                <a:gd name="connsiteY0" fmla="*/ 0 h 1813326"/>
                <a:gd name="connsiteX1" fmla="*/ 1431067 w 1959974"/>
                <a:gd name="connsiteY1" fmla="*/ 98460 h 1813326"/>
                <a:gd name="connsiteX2" fmla="*/ 1956400 w 1959974"/>
                <a:gd name="connsiteY2" fmla="*/ 1671981 h 1813326"/>
                <a:gd name="connsiteX3" fmla="*/ 1959974 w 1959974"/>
                <a:gd name="connsiteY3" fmla="*/ 1813326 h 1813326"/>
                <a:gd name="connsiteX4" fmla="*/ 280142 w 1959974"/>
                <a:gd name="connsiteY4" fmla="*/ 1813326 h 1813326"/>
                <a:gd name="connsiteX5" fmla="*/ 273726 w 1959974"/>
                <a:gd name="connsiteY5" fmla="*/ 1686275 h 1813326"/>
                <a:gd name="connsiteX6" fmla="*/ 38503 w 1959974"/>
                <a:gd name="connsiteY6" fmla="*/ 1037414 h 1813326"/>
                <a:gd name="connsiteX7" fmla="*/ 0 w 1959974"/>
                <a:gd name="connsiteY7" fmla="*/ 985924 h 1813326"/>
                <a:gd name="connsiteX8" fmla="*/ 1357440 w 1959974"/>
                <a:gd name="connsiteY8" fmla="*/ 0 h 181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974" h="1813326">
                  <a:moveTo>
                    <a:pt x="1357440" y="0"/>
                  </a:moveTo>
                  <a:lnTo>
                    <a:pt x="1431067" y="98460"/>
                  </a:lnTo>
                  <a:cubicBezTo>
                    <a:pt x="1737430" y="551937"/>
                    <a:pt x="1926942" y="1090845"/>
                    <a:pt x="1956400" y="1671981"/>
                  </a:cubicBezTo>
                  <a:lnTo>
                    <a:pt x="1959974" y="1813326"/>
                  </a:lnTo>
                  <a:lnTo>
                    <a:pt x="280142" y="1813326"/>
                  </a:lnTo>
                  <a:lnTo>
                    <a:pt x="273726" y="1686275"/>
                  </a:lnTo>
                  <a:cubicBezTo>
                    <a:pt x="249483" y="1447553"/>
                    <a:pt x="166118" y="1226308"/>
                    <a:pt x="38503" y="1037414"/>
                  </a:cubicBezTo>
                  <a:lnTo>
                    <a:pt x="0" y="985924"/>
                  </a:lnTo>
                  <a:lnTo>
                    <a:pt x="1357440" y="0"/>
                  </a:lnTo>
                  <a:close/>
                </a:path>
              </a:pathLst>
            </a:custGeom>
            <a:solidFill>
              <a:schemeClr val="accent6">
                <a:lumMod val="50000"/>
              </a:schemeClr>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8" name="Freeform: Shape 7">
              <a:extLst>
                <a:ext uri="{FF2B5EF4-FFF2-40B4-BE49-F238E27FC236}">
                  <a16:creationId xmlns:a16="http://schemas.microsoft.com/office/drawing/2014/main" id="{B6453355-9165-46CC-97F4-2CA88E0D9DC1}"/>
                </a:ext>
              </a:extLst>
            </p:cNvPr>
            <p:cNvSpPr/>
            <p:nvPr/>
          </p:nvSpPr>
          <p:spPr>
            <a:xfrm>
              <a:off x="3965940" y="2955293"/>
              <a:ext cx="4249234" cy="2124617"/>
            </a:xfrm>
            <a:custGeom>
              <a:avLst/>
              <a:gdLst>
                <a:gd name="connsiteX0" fmla="*/ 2124617 w 4249234"/>
                <a:gd name="connsiteY0" fmla="*/ 0 h 2124617"/>
                <a:gd name="connsiteX1" fmla="*/ 4249234 w 4249234"/>
                <a:gd name="connsiteY1" fmla="*/ 2124617 h 2124617"/>
                <a:gd name="connsiteX2" fmla="*/ 0 w 4249234"/>
                <a:gd name="connsiteY2" fmla="*/ 2124617 h 2124617"/>
                <a:gd name="connsiteX3" fmla="*/ 2124617 w 4249234"/>
                <a:gd name="connsiteY3" fmla="*/ 0 h 2124617"/>
              </a:gdLst>
              <a:ahLst/>
              <a:cxnLst>
                <a:cxn ang="0">
                  <a:pos x="connsiteX0" y="connsiteY0"/>
                </a:cxn>
                <a:cxn ang="0">
                  <a:pos x="connsiteX1" y="connsiteY1"/>
                </a:cxn>
                <a:cxn ang="0">
                  <a:pos x="connsiteX2" y="connsiteY2"/>
                </a:cxn>
                <a:cxn ang="0">
                  <a:pos x="connsiteX3" y="connsiteY3"/>
                </a:cxn>
              </a:cxnLst>
              <a:rect l="l" t="t" r="r" b="b"/>
              <a:pathLst>
                <a:path w="4249234" h="2124617">
                  <a:moveTo>
                    <a:pt x="2124617" y="0"/>
                  </a:moveTo>
                  <a:cubicBezTo>
                    <a:pt x="3298011" y="0"/>
                    <a:pt x="4249234" y="951223"/>
                    <a:pt x="4249234" y="2124617"/>
                  </a:cubicBezTo>
                  <a:lnTo>
                    <a:pt x="0" y="2124617"/>
                  </a:lnTo>
                  <a:cubicBezTo>
                    <a:pt x="0" y="951223"/>
                    <a:pt x="951223" y="0"/>
                    <a:pt x="2124617" y="0"/>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3116B0FB-EEE3-4E6A-95A6-5C2B273D688C}"/>
                </a:ext>
              </a:extLst>
            </p:cNvPr>
            <p:cNvSpPr txBox="1"/>
            <p:nvPr/>
          </p:nvSpPr>
          <p:spPr>
            <a:xfrm>
              <a:off x="3354444" y="4112139"/>
              <a:ext cx="622478" cy="369332"/>
            </a:xfrm>
            <a:prstGeom prst="rect">
              <a:avLst/>
            </a:prstGeom>
            <a:noFill/>
          </p:spPr>
          <p:txBody>
            <a:bodyPr wrap="none" rtlCol="0">
              <a:spAutoFit/>
            </a:bodyPr>
            <a:lstStyle/>
            <a:p>
              <a:r>
                <a:rPr lang="en-US" dirty="0">
                  <a:solidFill>
                    <a:schemeClr val="bg2"/>
                  </a:solidFill>
                </a:rPr>
                <a:t>Poor</a:t>
              </a:r>
            </a:p>
          </p:txBody>
        </p:sp>
        <p:sp>
          <p:nvSpPr>
            <p:cNvPr id="15" name="TextBox 14">
              <a:extLst>
                <a:ext uri="{FF2B5EF4-FFF2-40B4-BE49-F238E27FC236}">
                  <a16:creationId xmlns:a16="http://schemas.microsoft.com/office/drawing/2014/main" id="{86CF69E4-85C6-4E79-BFBD-ADA18C33AEA8}"/>
                </a:ext>
              </a:extLst>
            </p:cNvPr>
            <p:cNvSpPr txBox="1"/>
            <p:nvPr/>
          </p:nvSpPr>
          <p:spPr>
            <a:xfrm>
              <a:off x="5747988" y="1998197"/>
              <a:ext cx="696024" cy="369332"/>
            </a:xfrm>
            <a:prstGeom prst="rect">
              <a:avLst/>
            </a:prstGeom>
            <a:noFill/>
          </p:spPr>
          <p:txBody>
            <a:bodyPr wrap="none" rtlCol="0">
              <a:spAutoFit/>
            </a:bodyPr>
            <a:lstStyle/>
            <a:p>
              <a:r>
                <a:rPr lang="en-US" dirty="0"/>
                <a:t>Good</a:t>
              </a:r>
            </a:p>
          </p:txBody>
        </p:sp>
        <p:sp>
          <p:nvSpPr>
            <p:cNvPr id="16" name="TextBox 15">
              <a:extLst>
                <a:ext uri="{FF2B5EF4-FFF2-40B4-BE49-F238E27FC236}">
                  <a16:creationId xmlns:a16="http://schemas.microsoft.com/office/drawing/2014/main" id="{DCBCCE10-1F1A-4B9A-B39B-A14DF9F5A8DC}"/>
                </a:ext>
              </a:extLst>
            </p:cNvPr>
            <p:cNvSpPr txBox="1"/>
            <p:nvPr/>
          </p:nvSpPr>
          <p:spPr>
            <a:xfrm>
              <a:off x="7298533" y="2864338"/>
              <a:ext cx="708527" cy="369332"/>
            </a:xfrm>
            <a:prstGeom prst="rect">
              <a:avLst/>
            </a:prstGeom>
            <a:noFill/>
          </p:spPr>
          <p:txBody>
            <a:bodyPr wrap="none" rtlCol="0">
              <a:spAutoFit/>
            </a:bodyPr>
            <a:lstStyle/>
            <a:p>
              <a:r>
                <a:rPr lang="en-US" dirty="0"/>
                <a:t>Great</a:t>
              </a:r>
            </a:p>
          </p:txBody>
        </p:sp>
        <p:sp>
          <p:nvSpPr>
            <p:cNvPr id="17" name="TextBox 16">
              <a:extLst>
                <a:ext uri="{FF2B5EF4-FFF2-40B4-BE49-F238E27FC236}">
                  <a16:creationId xmlns:a16="http://schemas.microsoft.com/office/drawing/2014/main" id="{EBA215E0-A639-4B67-A23E-5667641D6439}"/>
                </a:ext>
              </a:extLst>
            </p:cNvPr>
            <p:cNvSpPr txBox="1"/>
            <p:nvPr/>
          </p:nvSpPr>
          <p:spPr>
            <a:xfrm>
              <a:off x="8070231" y="4112139"/>
              <a:ext cx="1022139" cy="369332"/>
            </a:xfrm>
            <a:prstGeom prst="rect">
              <a:avLst/>
            </a:prstGeom>
            <a:noFill/>
          </p:spPr>
          <p:txBody>
            <a:bodyPr wrap="none" rtlCol="0">
              <a:spAutoFit/>
            </a:bodyPr>
            <a:lstStyle/>
            <a:p>
              <a:r>
                <a:rPr lang="en-US" dirty="0">
                  <a:solidFill>
                    <a:schemeClr val="bg2"/>
                  </a:solidFill>
                </a:rPr>
                <a:t>Excellent</a:t>
              </a:r>
            </a:p>
          </p:txBody>
        </p:sp>
        <p:sp>
          <p:nvSpPr>
            <p:cNvPr id="20" name="TextBox 19">
              <a:extLst>
                <a:ext uri="{FF2B5EF4-FFF2-40B4-BE49-F238E27FC236}">
                  <a16:creationId xmlns:a16="http://schemas.microsoft.com/office/drawing/2014/main" id="{47B6EFC8-8F24-489F-BE28-DAA4694167BE}"/>
                </a:ext>
              </a:extLst>
            </p:cNvPr>
            <p:cNvSpPr txBox="1"/>
            <p:nvPr/>
          </p:nvSpPr>
          <p:spPr>
            <a:xfrm>
              <a:off x="4341526" y="2864338"/>
              <a:ext cx="527901" cy="369332"/>
            </a:xfrm>
            <a:prstGeom prst="rect">
              <a:avLst/>
            </a:prstGeom>
            <a:noFill/>
          </p:spPr>
          <p:txBody>
            <a:bodyPr wrap="none" rtlCol="0">
              <a:spAutoFit/>
            </a:bodyPr>
            <a:lstStyle/>
            <a:p>
              <a:r>
                <a:rPr lang="en-US" dirty="0"/>
                <a:t>Fair</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Gauge Chart – Slide Template</a:t>
            </a:r>
          </a:p>
        </p:txBody>
      </p:sp>
      <p:grpSp>
        <p:nvGrpSpPr>
          <p:cNvPr id="9" name="Group 8">
            <a:extLst>
              <a:ext uri="{FF2B5EF4-FFF2-40B4-BE49-F238E27FC236}">
                <a16:creationId xmlns:a16="http://schemas.microsoft.com/office/drawing/2014/main" id="{A3066977-8607-4A00-B96E-F8BCBBE6B467}"/>
              </a:ext>
            </a:extLst>
          </p:cNvPr>
          <p:cNvGrpSpPr/>
          <p:nvPr/>
        </p:nvGrpSpPr>
        <p:grpSpPr>
          <a:xfrm>
            <a:off x="5775072" y="2312872"/>
            <a:ext cx="641857" cy="5534076"/>
            <a:chOff x="5775072" y="2312872"/>
            <a:chExt cx="641857" cy="5534076"/>
          </a:xfrm>
        </p:grpSpPr>
        <p:sp>
          <p:nvSpPr>
            <p:cNvPr id="10" name="Freeform: Shape 9">
              <a:extLst>
                <a:ext uri="{FF2B5EF4-FFF2-40B4-BE49-F238E27FC236}">
                  <a16:creationId xmlns:a16="http://schemas.microsoft.com/office/drawing/2014/main" id="{26AE2850-B99C-4499-91EA-4B076FC9A42C}"/>
                </a:ext>
              </a:extLst>
            </p:cNvPr>
            <p:cNvSpPr/>
            <p:nvPr/>
          </p:nvSpPr>
          <p:spPr>
            <a:xfrm>
              <a:off x="5775072" y="2312872"/>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4A37BDDF-D19F-40BF-B740-706AA9243A93}"/>
                </a:ext>
              </a:extLst>
            </p:cNvPr>
            <p:cNvSpPr/>
            <p:nvPr/>
          </p:nvSpPr>
          <p:spPr>
            <a:xfrm rot="10800000">
              <a:off x="5775073" y="5079910"/>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CD949006-4731-429D-8AF7-2367593B0C6F}"/>
                </a:ext>
              </a:extLst>
            </p:cNvPr>
            <p:cNvSpPr/>
            <p:nvPr/>
          </p:nvSpPr>
          <p:spPr>
            <a:xfrm rot="10800000">
              <a:off x="5953126" y="4937035"/>
              <a:ext cx="285750" cy="28575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88946B2A-833B-4776-AADB-4FA07C4CEF06}"/>
              </a:ext>
            </a:extLst>
          </p:cNvPr>
          <p:cNvSpPr txBox="1"/>
          <p:nvPr/>
        </p:nvSpPr>
        <p:spPr>
          <a:xfrm>
            <a:off x="3098740" y="5168351"/>
            <a:ext cx="1407758" cy="707886"/>
          </a:xfrm>
          <a:prstGeom prst="rect">
            <a:avLst/>
          </a:prstGeom>
          <a:noFill/>
        </p:spPr>
        <p:txBody>
          <a:bodyPr wrap="none" rtlCol="0">
            <a:spAutoFit/>
          </a:bodyPr>
          <a:lstStyle/>
          <a:p>
            <a:pPr algn="ctr"/>
            <a:r>
              <a:rPr lang="en-US" sz="4000" cap="all" dirty="0">
                <a:solidFill>
                  <a:schemeClr val="bg1">
                    <a:lumMod val="50000"/>
                  </a:schemeClr>
                </a:solidFill>
              </a:rPr>
              <a:t>Poor</a:t>
            </a:r>
          </a:p>
        </p:txBody>
      </p:sp>
      <p:sp>
        <p:nvSpPr>
          <p:cNvPr id="19" name="TextBox 18">
            <a:extLst>
              <a:ext uri="{FF2B5EF4-FFF2-40B4-BE49-F238E27FC236}">
                <a16:creationId xmlns:a16="http://schemas.microsoft.com/office/drawing/2014/main" id="{CD62729A-3E20-4AB8-865D-0EF4A0AB4D8E}"/>
              </a:ext>
            </a:extLst>
          </p:cNvPr>
          <p:cNvSpPr txBox="1"/>
          <p:nvPr/>
        </p:nvSpPr>
        <p:spPr>
          <a:xfrm>
            <a:off x="7637413" y="5168351"/>
            <a:ext cx="1503938" cy="707886"/>
          </a:xfrm>
          <a:prstGeom prst="rect">
            <a:avLst/>
          </a:prstGeom>
          <a:noFill/>
        </p:spPr>
        <p:txBody>
          <a:bodyPr wrap="none" rtlCol="0">
            <a:spAutoFit/>
          </a:bodyPr>
          <a:lstStyle/>
          <a:p>
            <a:pPr algn="ctr"/>
            <a:r>
              <a:rPr lang="en-US" sz="4000" cap="all" dirty="0">
                <a:solidFill>
                  <a:schemeClr val="bg1">
                    <a:lumMod val="50000"/>
                  </a:schemeClr>
                </a:solidFill>
              </a:rPr>
              <a:t>Good</a:t>
            </a:r>
          </a:p>
        </p:txBody>
      </p:sp>
      <p:grpSp>
        <p:nvGrpSpPr>
          <p:cNvPr id="21" name="Group 20">
            <a:extLst>
              <a:ext uri="{FF2B5EF4-FFF2-40B4-BE49-F238E27FC236}">
                <a16:creationId xmlns:a16="http://schemas.microsoft.com/office/drawing/2014/main" id="{C002A084-2654-4671-958D-9D55A4236258}"/>
              </a:ext>
            </a:extLst>
          </p:cNvPr>
          <p:cNvGrpSpPr/>
          <p:nvPr/>
        </p:nvGrpSpPr>
        <p:grpSpPr>
          <a:xfrm>
            <a:off x="340731" y="1242150"/>
            <a:ext cx="2926080" cy="1659485"/>
            <a:chOff x="332936" y="2627766"/>
            <a:chExt cx="2926080" cy="1659485"/>
          </a:xfrm>
        </p:grpSpPr>
        <p:sp>
          <p:nvSpPr>
            <p:cNvPr id="22" name="TextBox 21">
              <a:extLst>
                <a:ext uri="{FF2B5EF4-FFF2-40B4-BE49-F238E27FC236}">
                  <a16:creationId xmlns:a16="http://schemas.microsoft.com/office/drawing/2014/main" id="{B103C89D-5408-451A-A433-9D895F563C43}"/>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3" name="TextBox 22">
              <a:extLst>
                <a:ext uri="{FF2B5EF4-FFF2-40B4-BE49-F238E27FC236}">
                  <a16:creationId xmlns:a16="http://schemas.microsoft.com/office/drawing/2014/main" id="{4D6F1B83-12B9-446E-A0FC-FAC1912C7DBD}"/>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B1F37E77-05F4-4158-AE34-55865D92C83F}"/>
              </a:ext>
            </a:extLst>
          </p:cNvPr>
          <p:cNvGrpSpPr/>
          <p:nvPr/>
        </p:nvGrpSpPr>
        <p:grpSpPr>
          <a:xfrm>
            <a:off x="8925189" y="1242150"/>
            <a:ext cx="2926080" cy="1659485"/>
            <a:chOff x="332936" y="2627766"/>
            <a:chExt cx="2926080" cy="1659485"/>
          </a:xfrm>
        </p:grpSpPr>
        <p:sp>
          <p:nvSpPr>
            <p:cNvPr id="25" name="TextBox 24">
              <a:extLst>
                <a:ext uri="{FF2B5EF4-FFF2-40B4-BE49-F238E27FC236}">
                  <a16:creationId xmlns:a16="http://schemas.microsoft.com/office/drawing/2014/main" id="{06CA3173-5BAE-47EB-BF95-89CB98B9FD86}"/>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9FE75D2B-998E-4C23-AEE3-C302128C4FD8}"/>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7" name="Group 26">
            <a:extLst>
              <a:ext uri="{FF2B5EF4-FFF2-40B4-BE49-F238E27FC236}">
                <a16:creationId xmlns:a16="http://schemas.microsoft.com/office/drawing/2014/main" id="{B858B36E-6FF6-4A4E-92F9-E8759AAA9EC5}"/>
              </a:ext>
            </a:extLst>
          </p:cNvPr>
          <p:cNvGrpSpPr/>
          <p:nvPr/>
        </p:nvGrpSpPr>
        <p:grpSpPr>
          <a:xfrm>
            <a:off x="10007230" y="3420425"/>
            <a:ext cx="1844039" cy="1659485"/>
            <a:chOff x="8921977" y="4073386"/>
            <a:chExt cx="2926080" cy="1659485"/>
          </a:xfrm>
        </p:grpSpPr>
        <p:sp>
          <p:nvSpPr>
            <p:cNvPr id="28" name="TextBox 27">
              <a:extLst>
                <a:ext uri="{FF2B5EF4-FFF2-40B4-BE49-F238E27FC236}">
                  <a16:creationId xmlns:a16="http://schemas.microsoft.com/office/drawing/2014/main" id="{2BA2CD48-FAAE-4BDB-98B1-ADC19DBB4012}"/>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9" name="TextBox 28">
              <a:extLst>
                <a:ext uri="{FF2B5EF4-FFF2-40B4-BE49-F238E27FC236}">
                  <a16:creationId xmlns:a16="http://schemas.microsoft.com/office/drawing/2014/main" id="{DA24F513-3B08-40C4-B2FC-C0F27EFE13CA}"/>
                </a:ext>
              </a:extLst>
            </p:cNvPr>
            <p:cNvSpPr txBox="1"/>
            <p:nvPr/>
          </p:nvSpPr>
          <p:spPr>
            <a:xfrm>
              <a:off x="8921977" y="4532542"/>
              <a:ext cx="2926080" cy="1200329"/>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30" name="Group 29">
            <a:extLst>
              <a:ext uri="{FF2B5EF4-FFF2-40B4-BE49-F238E27FC236}">
                <a16:creationId xmlns:a16="http://schemas.microsoft.com/office/drawing/2014/main" id="{636E1273-AEA9-4B12-873E-1AA79C444F1E}"/>
              </a:ext>
            </a:extLst>
          </p:cNvPr>
          <p:cNvGrpSpPr/>
          <p:nvPr/>
        </p:nvGrpSpPr>
        <p:grpSpPr>
          <a:xfrm>
            <a:off x="334542" y="3420425"/>
            <a:ext cx="1844039" cy="1659485"/>
            <a:chOff x="332936" y="4652338"/>
            <a:chExt cx="2926080" cy="1659485"/>
          </a:xfrm>
        </p:grpSpPr>
        <p:sp>
          <p:nvSpPr>
            <p:cNvPr id="31" name="TextBox 30">
              <a:extLst>
                <a:ext uri="{FF2B5EF4-FFF2-40B4-BE49-F238E27FC236}">
                  <a16:creationId xmlns:a16="http://schemas.microsoft.com/office/drawing/2014/main" id="{8CA59619-C4C8-432D-810F-0677D5CAA8AA}"/>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2" name="TextBox 31">
              <a:extLst>
                <a:ext uri="{FF2B5EF4-FFF2-40B4-BE49-F238E27FC236}">
                  <a16:creationId xmlns:a16="http://schemas.microsoft.com/office/drawing/2014/main" id="{0A33992A-0161-464A-834D-4864B7E22444}"/>
                </a:ext>
              </a:extLst>
            </p:cNvPr>
            <p:cNvSpPr txBox="1"/>
            <p:nvPr/>
          </p:nvSpPr>
          <p:spPr>
            <a:xfrm>
              <a:off x="332936" y="5111494"/>
              <a:ext cx="2926080" cy="1200329"/>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spTree>
    <p:extLst>
      <p:ext uri="{BB962C8B-B14F-4D97-AF65-F5344CB8AC3E}">
        <p14:creationId xmlns:p14="http://schemas.microsoft.com/office/powerpoint/2010/main" val="381724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A7C0719E-F246-42D7-9C8A-AB6D6986ADD5}"/>
              </a:ext>
            </a:extLst>
          </p:cNvPr>
          <p:cNvGrpSpPr/>
          <p:nvPr/>
        </p:nvGrpSpPr>
        <p:grpSpPr>
          <a:xfrm>
            <a:off x="2996380" y="1980289"/>
            <a:ext cx="6199241" cy="3099621"/>
            <a:chOff x="2996380" y="1980289"/>
            <a:chExt cx="6199241" cy="3099621"/>
          </a:xfrm>
        </p:grpSpPr>
        <p:sp>
          <p:nvSpPr>
            <p:cNvPr id="21" name="Freeform: Shape 20">
              <a:extLst>
                <a:ext uri="{FF2B5EF4-FFF2-40B4-BE49-F238E27FC236}">
                  <a16:creationId xmlns:a16="http://schemas.microsoft.com/office/drawing/2014/main" id="{D5147A3E-4436-4F64-B836-9CA6766C1FC9}"/>
                </a:ext>
              </a:extLst>
            </p:cNvPr>
            <p:cNvSpPr>
              <a:spLocks/>
            </p:cNvSpPr>
            <p:nvPr/>
          </p:nvSpPr>
          <p:spPr bwMode="auto">
            <a:xfrm>
              <a:off x="7324814" y="3530536"/>
              <a:ext cx="1870807" cy="1549374"/>
            </a:xfrm>
            <a:custGeom>
              <a:avLst/>
              <a:gdLst>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569848 h 1549374"/>
                <a:gd name="connsiteX9" fmla="*/ 466658 w 1870807"/>
                <a:gd name="connsiteY9" fmla="*/ 202986 h 1549374"/>
                <a:gd name="connsiteX10" fmla="*/ 1101663 w 1870807"/>
                <a:gd name="connsiteY10" fmla="*/ 202986 h 1549374"/>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202986 h 1549374"/>
                <a:gd name="connsiteX9" fmla="*/ 1101663 w 1870807"/>
                <a:gd name="connsiteY9" fmla="*/ 202986 h 1549374"/>
                <a:gd name="connsiteX10" fmla="*/ 1453013 w 1870807"/>
                <a:gd name="connsiteY10" fmla="*/ 0 h 1549374"/>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202986 h 1549374"/>
                <a:gd name="connsiteX9" fmla="*/ 1453013 w 1870807"/>
                <a:gd name="connsiteY9" fmla="*/ 0 h 154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0807" h="1549374">
                  <a:moveTo>
                    <a:pt x="1453013" y="0"/>
                  </a:moveTo>
                  <a:lnTo>
                    <a:pt x="1496700" y="71910"/>
                  </a:lnTo>
                  <a:cubicBezTo>
                    <a:pt x="1735285" y="511106"/>
                    <a:pt x="1870807" y="1014413"/>
                    <a:pt x="1870807" y="1549373"/>
                  </a:cubicBezTo>
                  <a:lnTo>
                    <a:pt x="1870807" y="1549374"/>
                  </a:lnTo>
                  <a:lnTo>
                    <a:pt x="191433" y="1549374"/>
                  </a:lnTo>
                  <a:lnTo>
                    <a:pt x="191433" y="1549373"/>
                  </a:lnTo>
                  <a:cubicBezTo>
                    <a:pt x="191433" y="1304254"/>
                    <a:pt x="129337" y="1073639"/>
                    <a:pt x="20017" y="872400"/>
                  </a:cubicBezTo>
                  <a:lnTo>
                    <a:pt x="0" y="839451"/>
                  </a:lnTo>
                  <a:lnTo>
                    <a:pt x="466658" y="202986"/>
                  </a:lnTo>
                  <a:lnTo>
                    <a:pt x="1453013" y="0"/>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2" name="Freeform: Shape 21">
              <a:extLst>
                <a:ext uri="{FF2B5EF4-FFF2-40B4-BE49-F238E27FC236}">
                  <a16:creationId xmlns:a16="http://schemas.microsoft.com/office/drawing/2014/main" id="{32C2358C-D6D9-4D80-815E-EDC81B3C2F62}"/>
                </a:ext>
              </a:extLst>
            </p:cNvPr>
            <p:cNvSpPr>
              <a:spLocks/>
            </p:cNvSpPr>
            <p:nvPr/>
          </p:nvSpPr>
          <p:spPr bwMode="auto">
            <a:xfrm>
              <a:off x="5608058" y="1980289"/>
              <a:ext cx="2035649" cy="1870344"/>
            </a:xfrm>
            <a:custGeom>
              <a:avLst/>
              <a:gdLst>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815757 h 1870344"/>
                <a:gd name="connsiteX5" fmla="*/ 1805484 w 2035649"/>
                <a:gd name="connsiteY5" fmla="*/ 1317792 h 1870344"/>
                <a:gd name="connsiteX6" fmla="*/ 1515865 w 2035649"/>
                <a:gd name="connsiteY6" fmla="*/ 1317792 h 1870344"/>
                <a:gd name="connsiteX7" fmla="*/ 1197102 w 2035649"/>
                <a:gd name="connsiteY7" fmla="*/ 1870344 h 1870344"/>
                <a:gd name="connsiteX8" fmla="*/ 1164916 w 2035649"/>
                <a:gd name="connsiteY8" fmla="*/ 1850790 h 1870344"/>
                <a:gd name="connsiteX9" fmla="*/ 633154 w 2035649"/>
                <a:gd name="connsiteY9" fmla="*/ 1686707 h 1870344"/>
                <a:gd name="connsiteX10" fmla="*/ 487943 w 2035649"/>
                <a:gd name="connsiteY10" fmla="*/ 1679374 h 1870344"/>
                <a:gd name="connsiteX11" fmla="*/ 487943 w 2035649"/>
                <a:gd name="connsiteY11" fmla="*/ 1264630 h 1870344"/>
                <a:gd name="connsiteX12" fmla="*/ 0 w 2035649"/>
                <a:gd name="connsiteY12" fmla="*/ 776687 h 1870344"/>
                <a:gd name="connsiteX13" fmla="*/ 487943 w 2035649"/>
                <a:gd name="connsiteY13" fmla="*/ 288744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515865 w 2035649"/>
                <a:gd name="connsiteY5" fmla="*/ 1317792 h 1870344"/>
                <a:gd name="connsiteX6" fmla="*/ 1197102 w 2035649"/>
                <a:gd name="connsiteY6" fmla="*/ 1870344 h 1870344"/>
                <a:gd name="connsiteX7" fmla="*/ 1164916 w 2035649"/>
                <a:gd name="connsiteY7" fmla="*/ 1850790 h 1870344"/>
                <a:gd name="connsiteX8" fmla="*/ 633154 w 2035649"/>
                <a:gd name="connsiteY8" fmla="*/ 1686707 h 1870344"/>
                <a:gd name="connsiteX9" fmla="*/ 487943 w 2035649"/>
                <a:gd name="connsiteY9" fmla="*/ 1679374 h 1870344"/>
                <a:gd name="connsiteX10" fmla="*/ 487943 w 2035649"/>
                <a:gd name="connsiteY10" fmla="*/ 1264630 h 1870344"/>
                <a:gd name="connsiteX11" fmla="*/ 0 w 2035649"/>
                <a:gd name="connsiteY11" fmla="*/ 776687 h 1870344"/>
                <a:gd name="connsiteX12" fmla="*/ 487943 w 2035649"/>
                <a:gd name="connsiteY12" fmla="*/ 288744 h 1870344"/>
                <a:gd name="connsiteX13" fmla="*/ 487943 w 2035649"/>
                <a:gd name="connsiteY13"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487943 w 2035649"/>
                <a:gd name="connsiteY9" fmla="*/ 1264630 h 1870344"/>
                <a:gd name="connsiteX10" fmla="*/ 0 w 2035649"/>
                <a:gd name="connsiteY10" fmla="*/ 776687 h 1870344"/>
                <a:gd name="connsiteX11" fmla="*/ 487943 w 2035649"/>
                <a:gd name="connsiteY11" fmla="*/ 288744 h 1870344"/>
                <a:gd name="connsiteX12" fmla="*/ 487943 w 2035649"/>
                <a:gd name="connsiteY12"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487943 w 2035649"/>
                <a:gd name="connsiteY9" fmla="*/ 1264630 h 1870344"/>
                <a:gd name="connsiteX10" fmla="*/ 0 w 2035649"/>
                <a:gd name="connsiteY10" fmla="*/ 776687 h 1870344"/>
                <a:gd name="connsiteX11" fmla="*/ 487943 w 2035649"/>
                <a:gd name="connsiteY11"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0 w 2035649"/>
                <a:gd name="connsiteY9" fmla="*/ 776687 h 1870344"/>
                <a:gd name="connsiteX10" fmla="*/ 487943 w 2035649"/>
                <a:gd name="connsiteY10" fmla="*/ 0 h 187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5649" h="1870344">
                  <a:moveTo>
                    <a:pt x="487943" y="0"/>
                  </a:moveTo>
                  <a:lnTo>
                    <a:pt x="647448" y="4033"/>
                  </a:lnTo>
                  <a:cubicBezTo>
                    <a:pt x="1122923" y="28135"/>
                    <a:pt x="1570129" y="159381"/>
                    <a:pt x="1965405" y="374107"/>
                  </a:cubicBezTo>
                  <a:lnTo>
                    <a:pt x="2035649" y="416782"/>
                  </a:lnTo>
                  <a:lnTo>
                    <a:pt x="1805484" y="1317792"/>
                  </a:lnTo>
                  <a:lnTo>
                    <a:pt x="1197102" y="1870344"/>
                  </a:lnTo>
                  <a:lnTo>
                    <a:pt x="1164916" y="1850790"/>
                  </a:lnTo>
                  <a:cubicBezTo>
                    <a:pt x="1003924" y="1763334"/>
                    <a:pt x="824132" y="1706102"/>
                    <a:pt x="633154" y="1686707"/>
                  </a:cubicBezTo>
                  <a:lnTo>
                    <a:pt x="487943" y="1679374"/>
                  </a:lnTo>
                  <a:lnTo>
                    <a:pt x="0" y="776687"/>
                  </a:lnTo>
                  <a:lnTo>
                    <a:pt x="487943"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3" name="Freeform: Shape 22">
              <a:extLst>
                <a:ext uri="{FF2B5EF4-FFF2-40B4-BE49-F238E27FC236}">
                  <a16:creationId xmlns:a16="http://schemas.microsoft.com/office/drawing/2014/main" id="{CE5D7F2B-12E3-4976-A981-5544FE19D67E}"/>
                </a:ext>
              </a:extLst>
            </p:cNvPr>
            <p:cNvSpPr>
              <a:spLocks/>
            </p:cNvSpPr>
            <p:nvPr/>
          </p:nvSpPr>
          <p:spPr bwMode="auto">
            <a:xfrm>
              <a:off x="3414343" y="2397915"/>
              <a:ext cx="1971862" cy="1971945"/>
            </a:xfrm>
            <a:custGeom>
              <a:avLst/>
              <a:gdLst>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1003931 w 1971862"/>
                <a:gd name="connsiteY8" fmla="*/ 1712486 h 1971945"/>
                <a:gd name="connsiteX9" fmla="*/ 476041 w 1971862"/>
                <a:gd name="connsiteY9" fmla="*/ 1712486 h 1971945"/>
                <a:gd name="connsiteX10" fmla="*/ 476041 w 1971862"/>
                <a:gd name="connsiteY10" fmla="*/ 1407434 h 1971945"/>
                <a:gd name="connsiteX11" fmla="*/ 0 w 1971862"/>
                <a:gd name="connsiteY11" fmla="*/ 1132343 h 1971945"/>
                <a:gd name="connsiteX12" fmla="*/ 111404 w 1971862"/>
                <a:gd name="connsiteY12" fmla="*/ 948968 h 1971945"/>
                <a:gd name="connsiteX13" fmla="*/ 948630 w 1971862"/>
                <a:gd name="connsiteY13" fmla="*/ 111741 h 1971945"/>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1003931 w 1971862"/>
                <a:gd name="connsiteY8" fmla="*/ 1712486 h 1971945"/>
                <a:gd name="connsiteX9" fmla="*/ 476041 w 1971862"/>
                <a:gd name="connsiteY9" fmla="*/ 1712486 h 1971945"/>
                <a:gd name="connsiteX10" fmla="*/ 0 w 1971862"/>
                <a:gd name="connsiteY10" fmla="*/ 1132343 h 1971945"/>
                <a:gd name="connsiteX11" fmla="*/ 111404 w 1971862"/>
                <a:gd name="connsiteY11" fmla="*/ 948968 h 1971945"/>
                <a:gd name="connsiteX12" fmla="*/ 948630 w 1971862"/>
                <a:gd name="connsiteY12" fmla="*/ 111741 h 1971945"/>
                <a:gd name="connsiteX13" fmla="*/ 1132562 w 1971862"/>
                <a:gd name="connsiteY13" fmla="*/ 0 h 1971945"/>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476041 w 1971862"/>
                <a:gd name="connsiteY8" fmla="*/ 1712486 h 1971945"/>
                <a:gd name="connsiteX9" fmla="*/ 0 w 1971862"/>
                <a:gd name="connsiteY9" fmla="*/ 1132343 h 1971945"/>
                <a:gd name="connsiteX10" fmla="*/ 111404 w 1971862"/>
                <a:gd name="connsiteY10" fmla="*/ 948968 h 1971945"/>
                <a:gd name="connsiteX11" fmla="*/ 948630 w 1971862"/>
                <a:gd name="connsiteY11" fmla="*/ 111741 h 1971945"/>
                <a:gd name="connsiteX12" fmla="*/ 1132562 w 1971862"/>
                <a:gd name="connsiteY12" fmla="*/ 0 h 1971945"/>
                <a:gd name="connsiteX0" fmla="*/ 1132562 w 1971862"/>
                <a:gd name="connsiteY0" fmla="*/ 0 h 1971945"/>
                <a:gd name="connsiteX1" fmla="*/ 1773774 w 1971862"/>
                <a:gd name="connsiteY1" fmla="*/ 379908 h 1971945"/>
                <a:gd name="connsiteX2" fmla="*/ 1773774 w 1971862"/>
                <a:gd name="connsiteY2" fmla="*/ 1110150 h 1971945"/>
                <a:gd name="connsiteX3" fmla="*/ 1971862 w 1971862"/>
                <a:gd name="connsiteY3" fmla="*/ 1453105 h 1971945"/>
                <a:gd name="connsiteX4" fmla="*/ 1887584 w 1971862"/>
                <a:gd name="connsiteY4" fmla="*/ 1504305 h 1971945"/>
                <a:gd name="connsiteX5" fmla="*/ 1503967 w 1971862"/>
                <a:gd name="connsiteY5" fmla="*/ 1887922 h 1971945"/>
                <a:gd name="connsiteX6" fmla="*/ 1452922 w 1971862"/>
                <a:gd name="connsiteY6" fmla="*/ 1971945 h 1971945"/>
                <a:gd name="connsiteX7" fmla="*/ 476041 w 1971862"/>
                <a:gd name="connsiteY7" fmla="*/ 1712486 h 1971945"/>
                <a:gd name="connsiteX8" fmla="*/ 0 w 1971862"/>
                <a:gd name="connsiteY8" fmla="*/ 1132343 h 1971945"/>
                <a:gd name="connsiteX9" fmla="*/ 111404 w 1971862"/>
                <a:gd name="connsiteY9" fmla="*/ 948968 h 1971945"/>
                <a:gd name="connsiteX10" fmla="*/ 948630 w 1971862"/>
                <a:gd name="connsiteY10" fmla="*/ 111741 h 1971945"/>
                <a:gd name="connsiteX11" fmla="*/ 1132562 w 1971862"/>
                <a:gd name="connsiteY11" fmla="*/ 0 h 1971945"/>
                <a:gd name="connsiteX0" fmla="*/ 1132562 w 1971862"/>
                <a:gd name="connsiteY0" fmla="*/ 0 h 1971945"/>
                <a:gd name="connsiteX1" fmla="*/ 1773774 w 1971862"/>
                <a:gd name="connsiteY1" fmla="*/ 379908 h 1971945"/>
                <a:gd name="connsiteX2" fmla="*/ 1971862 w 1971862"/>
                <a:gd name="connsiteY2" fmla="*/ 1453105 h 1971945"/>
                <a:gd name="connsiteX3" fmla="*/ 1887584 w 1971862"/>
                <a:gd name="connsiteY3" fmla="*/ 1504305 h 1971945"/>
                <a:gd name="connsiteX4" fmla="*/ 1503967 w 1971862"/>
                <a:gd name="connsiteY4" fmla="*/ 1887922 h 1971945"/>
                <a:gd name="connsiteX5" fmla="*/ 1452922 w 1971862"/>
                <a:gd name="connsiteY5" fmla="*/ 1971945 h 1971945"/>
                <a:gd name="connsiteX6" fmla="*/ 476041 w 1971862"/>
                <a:gd name="connsiteY6" fmla="*/ 1712486 h 1971945"/>
                <a:gd name="connsiteX7" fmla="*/ 0 w 1971862"/>
                <a:gd name="connsiteY7" fmla="*/ 1132343 h 1971945"/>
                <a:gd name="connsiteX8" fmla="*/ 111404 w 1971862"/>
                <a:gd name="connsiteY8" fmla="*/ 948968 h 1971945"/>
                <a:gd name="connsiteX9" fmla="*/ 948630 w 1971862"/>
                <a:gd name="connsiteY9" fmla="*/ 111741 h 1971945"/>
                <a:gd name="connsiteX10" fmla="*/ 1132562 w 1971862"/>
                <a:gd name="connsiteY10" fmla="*/ 0 h 197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862" h="1971945">
                  <a:moveTo>
                    <a:pt x="1132562" y="0"/>
                  </a:moveTo>
                  <a:lnTo>
                    <a:pt x="1773774" y="379908"/>
                  </a:lnTo>
                  <a:lnTo>
                    <a:pt x="1971862" y="1453105"/>
                  </a:lnTo>
                  <a:lnTo>
                    <a:pt x="1887584" y="1504305"/>
                  </a:lnTo>
                  <a:cubicBezTo>
                    <a:pt x="1736469" y="1606396"/>
                    <a:pt x="1606058" y="1736807"/>
                    <a:pt x="1503967" y="1887922"/>
                  </a:cubicBezTo>
                  <a:lnTo>
                    <a:pt x="1452922" y="1971945"/>
                  </a:lnTo>
                  <a:lnTo>
                    <a:pt x="476041" y="1712486"/>
                  </a:lnTo>
                  <a:lnTo>
                    <a:pt x="0" y="1132343"/>
                  </a:lnTo>
                  <a:lnTo>
                    <a:pt x="111404" y="948968"/>
                  </a:lnTo>
                  <a:cubicBezTo>
                    <a:pt x="334213" y="619166"/>
                    <a:pt x="618828" y="334551"/>
                    <a:pt x="948630" y="111741"/>
                  </a:cubicBezTo>
                  <a:lnTo>
                    <a:pt x="1132562" y="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4" name="Freeform: Shape 23">
              <a:extLst>
                <a:ext uri="{FF2B5EF4-FFF2-40B4-BE49-F238E27FC236}">
                  <a16:creationId xmlns:a16="http://schemas.microsoft.com/office/drawing/2014/main" id="{1A5940AC-F0AD-4FD3-9A3A-121A2C18A1B8}"/>
                </a:ext>
              </a:extLst>
            </p:cNvPr>
            <p:cNvSpPr>
              <a:spLocks/>
            </p:cNvSpPr>
            <p:nvPr/>
          </p:nvSpPr>
          <p:spPr bwMode="auto">
            <a:xfrm>
              <a:off x="2996380" y="3530535"/>
              <a:ext cx="1870808" cy="1549375"/>
            </a:xfrm>
            <a:custGeom>
              <a:avLst/>
              <a:gdLst>
                <a:gd name="connsiteX0" fmla="*/ 417795 w 1870808"/>
                <a:gd name="connsiteY0" fmla="*/ 0 h 1549375"/>
                <a:gd name="connsiteX1" fmla="*/ 1870808 w 1870808"/>
                <a:gd name="connsiteY1" fmla="*/ 839451 h 1549375"/>
                <a:gd name="connsiteX2" fmla="*/ 1850790 w 1870808"/>
                <a:gd name="connsiteY2" fmla="*/ 872401 h 1549375"/>
                <a:gd name="connsiteX3" fmla="*/ 1679374 w 1870808"/>
                <a:gd name="connsiteY3" fmla="*/ 1549374 h 1549375"/>
                <a:gd name="connsiteX4" fmla="*/ 1679374 w 1870808"/>
                <a:gd name="connsiteY4" fmla="*/ 1549375 h 1549375"/>
                <a:gd name="connsiteX5" fmla="*/ 0 w 1870808"/>
                <a:gd name="connsiteY5" fmla="*/ 1549375 h 1549375"/>
                <a:gd name="connsiteX6" fmla="*/ 0 w 1870808"/>
                <a:gd name="connsiteY6" fmla="*/ 1549374 h 1549375"/>
                <a:gd name="connsiteX7" fmla="*/ 374108 w 1870808"/>
                <a:gd name="connsiteY7" fmla="*/ 71911 h 154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0808" h="1549375">
                  <a:moveTo>
                    <a:pt x="417795" y="0"/>
                  </a:moveTo>
                  <a:lnTo>
                    <a:pt x="1870808" y="839451"/>
                  </a:lnTo>
                  <a:lnTo>
                    <a:pt x="1850790" y="872401"/>
                  </a:lnTo>
                  <a:cubicBezTo>
                    <a:pt x="1741471" y="1073640"/>
                    <a:pt x="1679374" y="1304255"/>
                    <a:pt x="1679374" y="1549374"/>
                  </a:cubicBezTo>
                  <a:lnTo>
                    <a:pt x="1679374" y="1549375"/>
                  </a:lnTo>
                  <a:lnTo>
                    <a:pt x="0" y="1549375"/>
                  </a:lnTo>
                  <a:lnTo>
                    <a:pt x="0" y="1549374"/>
                  </a:lnTo>
                  <a:cubicBezTo>
                    <a:pt x="0" y="1014414"/>
                    <a:pt x="135522" y="511107"/>
                    <a:pt x="374108" y="71911"/>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5" name="Freeform: Shape 24">
              <a:extLst>
                <a:ext uri="{FF2B5EF4-FFF2-40B4-BE49-F238E27FC236}">
                  <a16:creationId xmlns:a16="http://schemas.microsoft.com/office/drawing/2014/main" id="{41262870-3AAC-4739-9740-1BADCE71B544}"/>
                </a:ext>
              </a:extLst>
            </p:cNvPr>
            <p:cNvSpPr>
              <a:spLocks/>
            </p:cNvSpPr>
            <p:nvPr/>
          </p:nvSpPr>
          <p:spPr bwMode="auto">
            <a:xfrm>
              <a:off x="4547182" y="1980289"/>
              <a:ext cx="1548819" cy="1870653"/>
            </a:xfrm>
            <a:custGeom>
              <a:avLst/>
              <a:gdLst>
                <a:gd name="connsiteX0" fmla="*/ 1548818 w 1548819"/>
                <a:gd name="connsiteY0" fmla="*/ 0 h 1870653"/>
                <a:gd name="connsiteX1" fmla="*/ 1548819 w 1548819"/>
                <a:gd name="connsiteY1" fmla="*/ 0 h 1870653"/>
                <a:gd name="connsiteX2" fmla="*/ 1548819 w 1548819"/>
                <a:gd name="connsiteY2" fmla="*/ 1679374 h 1870653"/>
                <a:gd name="connsiteX3" fmla="*/ 1548818 w 1548819"/>
                <a:gd name="connsiteY3" fmla="*/ 1679374 h 1870653"/>
                <a:gd name="connsiteX4" fmla="*/ 871845 w 1548819"/>
                <a:gd name="connsiteY4" fmla="*/ 1850790 h 1870653"/>
                <a:gd name="connsiteX5" fmla="*/ 839150 w 1548819"/>
                <a:gd name="connsiteY5" fmla="*/ 1870653 h 1870653"/>
                <a:gd name="connsiteX6" fmla="*/ 0 w 1548819"/>
                <a:gd name="connsiteY6" fmla="*/ 417457 h 1870653"/>
                <a:gd name="connsiteX7" fmla="*/ 71355 w 1548819"/>
                <a:gd name="connsiteY7" fmla="*/ 374107 h 1870653"/>
                <a:gd name="connsiteX8" fmla="*/ 1548818 w 1548819"/>
                <a:gd name="connsiteY8" fmla="*/ 0 h 187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8819" h="1870653">
                  <a:moveTo>
                    <a:pt x="1548818" y="0"/>
                  </a:moveTo>
                  <a:lnTo>
                    <a:pt x="1548819" y="0"/>
                  </a:lnTo>
                  <a:lnTo>
                    <a:pt x="1548819" y="1679374"/>
                  </a:lnTo>
                  <a:lnTo>
                    <a:pt x="1548818" y="1679374"/>
                  </a:lnTo>
                  <a:cubicBezTo>
                    <a:pt x="1303700" y="1679374"/>
                    <a:pt x="1073084" y="1741470"/>
                    <a:pt x="871845" y="1850790"/>
                  </a:cubicBezTo>
                  <a:lnTo>
                    <a:pt x="839150" y="1870653"/>
                  </a:lnTo>
                  <a:lnTo>
                    <a:pt x="0" y="417457"/>
                  </a:lnTo>
                  <a:lnTo>
                    <a:pt x="71355" y="374107"/>
                  </a:lnTo>
                  <a:cubicBezTo>
                    <a:pt x="510551" y="135522"/>
                    <a:pt x="1013858" y="0"/>
                    <a:pt x="154881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6" name="Freeform: Shape 25">
              <a:extLst>
                <a:ext uri="{FF2B5EF4-FFF2-40B4-BE49-F238E27FC236}">
                  <a16:creationId xmlns:a16="http://schemas.microsoft.com/office/drawing/2014/main" id="{221159D9-F4FE-47BD-AE54-C210F2675997}"/>
                </a:ext>
              </a:extLst>
            </p:cNvPr>
            <p:cNvSpPr>
              <a:spLocks/>
            </p:cNvSpPr>
            <p:nvPr/>
          </p:nvSpPr>
          <p:spPr bwMode="auto">
            <a:xfrm>
              <a:off x="6805287" y="2397240"/>
              <a:ext cx="1972370" cy="1972621"/>
            </a:xfrm>
            <a:custGeom>
              <a:avLst/>
              <a:gdLst>
                <a:gd name="connsiteX0" fmla="*/ 838698 w 1972370"/>
                <a:gd name="connsiteY0" fmla="*/ 0 h 1972621"/>
                <a:gd name="connsiteX1" fmla="*/ 1023740 w 1972370"/>
                <a:gd name="connsiteY1" fmla="*/ 112416 h 1972621"/>
                <a:gd name="connsiteX2" fmla="*/ 1860967 w 1972370"/>
                <a:gd name="connsiteY2" fmla="*/ 949643 h 1972621"/>
                <a:gd name="connsiteX3" fmla="*/ 1972370 w 1972370"/>
                <a:gd name="connsiteY3" fmla="*/ 1133019 h 1972621"/>
                <a:gd name="connsiteX4" fmla="*/ 519449 w 1972370"/>
                <a:gd name="connsiteY4" fmla="*/ 1972621 h 1972621"/>
                <a:gd name="connsiteX5" fmla="*/ 468403 w 1972370"/>
                <a:gd name="connsiteY5" fmla="*/ 1888597 h 1972621"/>
                <a:gd name="connsiteX6" fmla="*/ 84786 w 1972370"/>
                <a:gd name="connsiteY6" fmla="*/ 1504980 h 1972621"/>
                <a:gd name="connsiteX7" fmla="*/ 0 w 1972370"/>
                <a:gd name="connsiteY7" fmla="*/ 1453471 h 1972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2370" h="1972621">
                  <a:moveTo>
                    <a:pt x="838698" y="0"/>
                  </a:moveTo>
                  <a:lnTo>
                    <a:pt x="1023740" y="112416"/>
                  </a:lnTo>
                  <a:cubicBezTo>
                    <a:pt x="1353542" y="335226"/>
                    <a:pt x="1638157" y="619841"/>
                    <a:pt x="1860967" y="949643"/>
                  </a:cubicBezTo>
                  <a:lnTo>
                    <a:pt x="1972370" y="1133019"/>
                  </a:lnTo>
                  <a:lnTo>
                    <a:pt x="519449" y="1972621"/>
                  </a:lnTo>
                  <a:lnTo>
                    <a:pt x="468403" y="1888597"/>
                  </a:lnTo>
                  <a:cubicBezTo>
                    <a:pt x="366312" y="1737482"/>
                    <a:pt x="235901" y="1607071"/>
                    <a:pt x="84786" y="1504980"/>
                  </a:cubicBezTo>
                  <a:lnTo>
                    <a:pt x="0" y="1453471"/>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7" name="Freeform: Shape 26">
              <a:extLst>
                <a:ext uri="{FF2B5EF4-FFF2-40B4-BE49-F238E27FC236}">
                  <a16:creationId xmlns:a16="http://schemas.microsoft.com/office/drawing/2014/main" id="{8C60E82A-6302-41FF-AEDA-321CD2CFEF2B}"/>
                </a:ext>
              </a:extLst>
            </p:cNvPr>
            <p:cNvSpPr/>
            <p:nvPr/>
          </p:nvSpPr>
          <p:spPr>
            <a:xfrm>
              <a:off x="3965940" y="2955293"/>
              <a:ext cx="4249234" cy="2124617"/>
            </a:xfrm>
            <a:custGeom>
              <a:avLst/>
              <a:gdLst>
                <a:gd name="connsiteX0" fmla="*/ 2124617 w 4249234"/>
                <a:gd name="connsiteY0" fmla="*/ 0 h 2124617"/>
                <a:gd name="connsiteX1" fmla="*/ 4249234 w 4249234"/>
                <a:gd name="connsiteY1" fmla="*/ 2124617 h 2124617"/>
                <a:gd name="connsiteX2" fmla="*/ 0 w 4249234"/>
                <a:gd name="connsiteY2" fmla="*/ 2124617 h 2124617"/>
                <a:gd name="connsiteX3" fmla="*/ 2124617 w 4249234"/>
                <a:gd name="connsiteY3" fmla="*/ 0 h 2124617"/>
              </a:gdLst>
              <a:ahLst/>
              <a:cxnLst>
                <a:cxn ang="0">
                  <a:pos x="connsiteX0" y="connsiteY0"/>
                </a:cxn>
                <a:cxn ang="0">
                  <a:pos x="connsiteX1" y="connsiteY1"/>
                </a:cxn>
                <a:cxn ang="0">
                  <a:pos x="connsiteX2" y="connsiteY2"/>
                </a:cxn>
                <a:cxn ang="0">
                  <a:pos x="connsiteX3" y="connsiteY3"/>
                </a:cxn>
              </a:cxnLst>
              <a:rect l="l" t="t" r="r" b="b"/>
              <a:pathLst>
                <a:path w="4249234" h="2124617">
                  <a:moveTo>
                    <a:pt x="2124617" y="0"/>
                  </a:moveTo>
                  <a:cubicBezTo>
                    <a:pt x="3298011" y="0"/>
                    <a:pt x="4249234" y="951223"/>
                    <a:pt x="4249234" y="2124617"/>
                  </a:cubicBezTo>
                  <a:lnTo>
                    <a:pt x="0" y="2124617"/>
                  </a:lnTo>
                  <a:cubicBezTo>
                    <a:pt x="0" y="951223"/>
                    <a:pt x="951223" y="0"/>
                    <a:pt x="2124617"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TextBox 31">
              <a:extLst>
                <a:ext uri="{FF2B5EF4-FFF2-40B4-BE49-F238E27FC236}">
                  <a16:creationId xmlns:a16="http://schemas.microsoft.com/office/drawing/2014/main" id="{1CC1134B-4942-486C-BB5C-C5FF65B37589}"/>
                </a:ext>
              </a:extLst>
            </p:cNvPr>
            <p:cNvSpPr txBox="1"/>
            <p:nvPr/>
          </p:nvSpPr>
          <p:spPr>
            <a:xfrm>
              <a:off x="3039763" y="4170887"/>
              <a:ext cx="1104085" cy="369332"/>
            </a:xfrm>
            <a:prstGeom prst="rect">
              <a:avLst/>
            </a:prstGeom>
            <a:noFill/>
          </p:spPr>
          <p:txBody>
            <a:bodyPr wrap="none" rtlCol="0">
              <a:spAutoFit/>
            </a:bodyPr>
            <a:lstStyle/>
            <a:p>
              <a:r>
                <a:rPr lang="en-US" dirty="0">
                  <a:solidFill>
                    <a:schemeClr val="bg2"/>
                  </a:solidFill>
                </a:rPr>
                <a:t>Very poor</a:t>
              </a:r>
            </a:p>
          </p:txBody>
        </p:sp>
        <p:sp>
          <p:nvSpPr>
            <p:cNvPr id="33" name="TextBox 32">
              <a:extLst>
                <a:ext uri="{FF2B5EF4-FFF2-40B4-BE49-F238E27FC236}">
                  <a16:creationId xmlns:a16="http://schemas.microsoft.com/office/drawing/2014/main" id="{1C4872FC-8EDC-4C08-A64A-EF36DBD49FC5}"/>
                </a:ext>
              </a:extLst>
            </p:cNvPr>
            <p:cNvSpPr txBox="1"/>
            <p:nvPr/>
          </p:nvSpPr>
          <p:spPr>
            <a:xfrm>
              <a:off x="3960482" y="3024315"/>
              <a:ext cx="622478" cy="369332"/>
            </a:xfrm>
            <a:prstGeom prst="rect">
              <a:avLst/>
            </a:prstGeom>
            <a:noFill/>
          </p:spPr>
          <p:txBody>
            <a:bodyPr wrap="none" rtlCol="0">
              <a:spAutoFit/>
            </a:bodyPr>
            <a:lstStyle/>
            <a:p>
              <a:r>
                <a:rPr lang="en-US" dirty="0"/>
                <a:t>Poor</a:t>
              </a:r>
            </a:p>
          </p:txBody>
        </p:sp>
        <p:sp>
          <p:nvSpPr>
            <p:cNvPr id="34" name="TextBox 33">
              <a:extLst>
                <a:ext uri="{FF2B5EF4-FFF2-40B4-BE49-F238E27FC236}">
                  <a16:creationId xmlns:a16="http://schemas.microsoft.com/office/drawing/2014/main" id="{438EDC7B-2044-466C-AFE5-DA66519F713A}"/>
                </a:ext>
              </a:extLst>
            </p:cNvPr>
            <p:cNvSpPr txBox="1"/>
            <p:nvPr/>
          </p:nvSpPr>
          <p:spPr>
            <a:xfrm>
              <a:off x="6416928" y="2329858"/>
              <a:ext cx="696024" cy="369332"/>
            </a:xfrm>
            <a:prstGeom prst="rect">
              <a:avLst/>
            </a:prstGeom>
            <a:noFill/>
          </p:spPr>
          <p:txBody>
            <a:bodyPr wrap="none" rtlCol="0">
              <a:spAutoFit/>
            </a:bodyPr>
            <a:lstStyle/>
            <a:p>
              <a:r>
                <a:rPr lang="en-US" dirty="0"/>
                <a:t>Good</a:t>
              </a:r>
            </a:p>
          </p:txBody>
        </p:sp>
        <p:sp>
          <p:nvSpPr>
            <p:cNvPr id="35" name="TextBox 34">
              <a:extLst>
                <a:ext uri="{FF2B5EF4-FFF2-40B4-BE49-F238E27FC236}">
                  <a16:creationId xmlns:a16="http://schemas.microsoft.com/office/drawing/2014/main" id="{9EFDECAB-19BA-4CFB-B03D-6DDD091BDDAC}"/>
                </a:ext>
              </a:extLst>
            </p:cNvPr>
            <p:cNvSpPr txBox="1"/>
            <p:nvPr/>
          </p:nvSpPr>
          <p:spPr>
            <a:xfrm>
              <a:off x="7575177" y="3024315"/>
              <a:ext cx="708527" cy="369332"/>
            </a:xfrm>
            <a:prstGeom prst="rect">
              <a:avLst/>
            </a:prstGeom>
            <a:noFill/>
          </p:spPr>
          <p:txBody>
            <a:bodyPr wrap="none" rtlCol="0">
              <a:spAutoFit/>
            </a:bodyPr>
            <a:lstStyle/>
            <a:p>
              <a:r>
                <a:rPr lang="en-US" dirty="0"/>
                <a:t>Great</a:t>
              </a:r>
            </a:p>
          </p:txBody>
        </p:sp>
        <p:sp>
          <p:nvSpPr>
            <p:cNvPr id="36" name="TextBox 35">
              <a:extLst>
                <a:ext uri="{FF2B5EF4-FFF2-40B4-BE49-F238E27FC236}">
                  <a16:creationId xmlns:a16="http://schemas.microsoft.com/office/drawing/2014/main" id="{6A3901E9-330B-4604-BB1D-5E0C571C7919}"/>
                </a:ext>
              </a:extLst>
            </p:cNvPr>
            <p:cNvSpPr txBox="1"/>
            <p:nvPr/>
          </p:nvSpPr>
          <p:spPr>
            <a:xfrm>
              <a:off x="8119212" y="4170887"/>
              <a:ext cx="1022139" cy="369332"/>
            </a:xfrm>
            <a:prstGeom prst="rect">
              <a:avLst/>
            </a:prstGeom>
            <a:noFill/>
          </p:spPr>
          <p:txBody>
            <a:bodyPr wrap="none" rtlCol="0">
              <a:spAutoFit/>
            </a:bodyPr>
            <a:lstStyle/>
            <a:p>
              <a:r>
                <a:rPr lang="en-US" dirty="0">
                  <a:solidFill>
                    <a:schemeClr val="bg2"/>
                  </a:solidFill>
                </a:rPr>
                <a:t>Excellent</a:t>
              </a:r>
            </a:p>
          </p:txBody>
        </p:sp>
        <p:sp>
          <p:nvSpPr>
            <p:cNvPr id="37" name="TextBox 36">
              <a:extLst>
                <a:ext uri="{FF2B5EF4-FFF2-40B4-BE49-F238E27FC236}">
                  <a16:creationId xmlns:a16="http://schemas.microsoft.com/office/drawing/2014/main" id="{2DE3C74F-A321-480B-A1A7-48C4E4913589}"/>
                </a:ext>
              </a:extLst>
            </p:cNvPr>
            <p:cNvSpPr txBox="1"/>
            <p:nvPr/>
          </p:nvSpPr>
          <p:spPr>
            <a:xfrm>
              <a:off x="5143436" y="2329858"/>
              <a:ext cx="527901" cy="369332"/>
            </a:xfrm>
            <a:prstGeom prst="rect">
              <a:avLst/>
            </a:prstGeom>
            <a:noFill/>
          </p:spPr>
          <p:txBody>
            <a:bodyPr wrap="none" rtlCol="0">
              <a:spAutoFit/>
            </a:bodyPr>
            <a:lstStyle/>
            <a:p>
              <a:r>
                <a:rPr lang="en-US" dirty="0"/>
                <a:t>Fair</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Gauge Chart – Slide Template</a:t>
            </a:r>
          </a:p>
        </p:txBody>
      </p:sp>
      <p:sp>
        <p:nvSpPr>
          <p:cNvPr id="18" name="TextBox 17">
            <a:extLst>
              <a:ext uri="{FF2B5EF4-FFF2-40B4-BE49-F238E27FC236}">
                <a16:creationId xmlns:a16="http://schemas.microsoft.com/office/drawing/2014/main" id="{88946B2A-833B-4776-AADB-4FA07C4CEF06}"/>
              </a:ext>
            </a:extLst>
          </p:cNvPr>
          <p:cNvSpPr txBox="1"/>
          <p:nvPr/>
        </p:nvSpPr>
        <p:spPr>
          <a:xfrm>
            <a:off x="3098740" y="5168351"/>
            <a:ext cx="1407758" cy="707886"/>
          </a:xfrm>
          <a:prstGeom prst="rect">
            <a:avLst/>
          </a:prstGeom>
          <a:noFill/>
        </p:spPr>
        <p:txBody>
          <a:bodyPr wrap="none" rtlCol="0">
            <a:spAutoFit/>
          </a:bodyPr>
          <a:lstStyle/>
          <a:p>
            <a:pPr algn="ctr"/>
            <a:r>
              <a:rPr lang="en-US" sz="4000" cap="all" dirty="0">
                <a:solidFill>
                  <a:schemeClr val="bg1">
                    <a:lumMod val="50000"/>
                  </a:schemeClr>
                </a:solidFill>
              </a:rPr>
              <a:t>Poor</a:t>
            </a:r>
          </a:p>
        </p:txBody>
      </p:sp>
      <p:sp>
        <p:nvSpPr>
          <p:cNvPr id="19" name="TextBox 18">
            <a:extLst>
              <a:ext uri="{FF2B5EF4-FFF2-40B4-BE49-F238E27FC236}">
                <a16:creationId xmlns:a16="http://schemas.microsoft.com/office/drawing/2014/main" id="{CD62729A-3E20-4AB8-865D-0EF4A0AB4D8E}"/>
              </a:ext>
            </a:extLst>
          </p:cNvPr>
          <p:cNvSpPr txBox="1"/>
          <p:nvPr/>
        </p:nvSpPr>
        <p:spPr>
          <a:xfrm>
            <a:off x="7637413" y="5168351"/>
            <a:ext cx="1503938" cy="707886"/>
          </a:xfrm>
          <a:prstGeom prst="rect">
            <a:avLst/>
          </a:prstGeom>
          <a:noFill/>
        </p:spPr>
        <p:txBody>
          <a:bodyPr wrap="none" rtlCol="0">
            <a:spAutoFit/>
          </a:bodyPr>
          <a:lstStyle/>
          <a:p>
            <a:pPr algn="ctr"/>
            <a:r>
              <a:rPr lang="en-US" sz="4000" cap="all" dirty="0">
                <a:solidFill>
                  <a:schemeClr val="bg1">
                    <a:lumMod val="50000"/>
                  </a:schemeClr>
                </a:solidFill>
              </a:rPr>
              <a:t>Good</a:t>
            </a:r>
          </a:p>
        </p:txBody>
      </p:sp>
      <p:grpSp>
        <p:nvGrpSpPr>
          <p:cNvPr id="28" name="Group 27">
            <a:extLst>
              <a:ext uri="{FF2B5EF4-FFF2-40B4-BE49-F238E27FC236}">
                <a16:creationId xmlns:a16="http://schemas.microsoft.com/office/drawing/2014/main" id="{3AFC75C0-3951-48B7-B6D0-D72C8C16BF92}"/>
              </a:ext>
            </a:extLst>
          </p:cNvPr>
          <p:cNvGrpSpPr/>
          <p:nvPr/>
        </p:nvGrpSpPr>
        <p:grpSpPr>
          <a:xfrm>
            <a:off x="5775072" y="2312872"/>
            <a:ext cx="641857" cy="5534076"/>
            <a:chOff x="5775072" y="2312872"/>
            <a:chExt cx="641857" cy="5534076"/>
          </a:xfrm>
        </p:grpSpPr>
        <p:sp>
          <p:nvSpPr>
            <p:cNvPr id="29" name="Freeform: Shape 28">
              <a:extLst>
                <a:ext uri="{FF2B5EF4-FFF2-40B4-BE49-F238E27FC236}">
                  <a16:creationId xmlns:a16="http://schemas.microsoft.com/office/drawing/2014/main" id="{1D9187F2-B471-448E-9197-5020D646F54C}"/>
                </a:ext>
              </a:extLst>
            </p:cNvPr>
            <p:cNvSpPr/>
            <p:nvPr/>
          </p:nvSpPr>
          <p:spPr>
            <a:xfrm>
              <a:off x="5775072" y="2312872"/>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D7F1366F-B499-4295-9218-9BDE87A8BE6F}"/>
                </a:ext>
              </a:extLst>
            </p:cNvPr>
            <p:cNvSpPr/>
            <p:nvPr/>
          </p:nvSpPr>
          <p:spPr>
            <a:xfrm rot="10800000">
              <a:off x="5775073" y="5079910"/>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Oval 30">
              <a:extLst>
                <a:ext uri="{FF2B5EF4-FFF2-40B4-BE49-F238E27FC236}">
                  <a16:creationId xmlns:a16="http://schemas.microsoft.com/office/drawing/2014/main" id="{FF0675F6-68C8-4C12-B152-2D1FA905DAF5}"/>
                </a:ext>
              </a:extLst>
            </p:cNvPr>
            <p:cNvSpPr/>
            <p:nvPr/>
          </p:nvSpPr>
          <p:spPr>
            <a:xfrm rot="10800000">
              <a:off x="5958435" y="4937035"/>
              <a:ext cx="285750" cy="28575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C2DA15EF-F689-4A25-BD9B-E46816E56F0B}"/>
              </a:ext>
            </a:extLst>
          </p:cNvPr>
          <p:cNvGrpSpPr/>
          <p:nvPr/>
        </p:nvGrpSpPr>
        <p:grpSpPr>
          <a:xfrm>
            <a:off x="340731" y="1242150"/>
            <a:ext cx="2926080" cy="1659485"/>
            <a:chOff x="332936" y="2627766"/>
            <a:chExt cx="2926080" cy="1659485"/>
          </a:xfrm>
        </p:grpSpPr>
        <p:sp>
          <p:nvSpPr>
            <p:cNvPr id="39" name="TextBox 38">
              <a:extLst>
                <a:ext uri="{FF2B5EF4-FFF2-40B4-BE49-F238E27FC236}">
                  <a16:creationId xmlns:a16="http://schemas.microsoft.com/office/drawing/2014/main" id="{E4B519D9-E85B-44B1-A884-D7F185A3B6C2}"/>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40" name="TextBox 39">
              <a:extLst>
                <a:ext uri="{FF2B5EF4-FFF2-40B4-BE49-F238E27FC236}">
                  <a16:creationId xmlns:a16="http://schemas.microsoft.com/office/drawing/2014/main" id="{21D66DF1-DAB4-4724-839A-03E08C72D852}"/>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1" name="Group 40">
            <a:extLst>
              <a:ext uri="{FF2B5EF4-FFF2-40B4-BE49-F238E27FC236}">
                <a16:creationId xmlns:a16="http://schemas.microsoft.com/office/drawing/2014/main" id="{E7B96883-0A3C-49F7-A10B-8E76D1E867B7}"/>
              </a:ext>
            </a:extLst>
          </p:cNvPr>
          <p:cNvGrpSpPr/>
          <p:nvPr/>
        </p:nvGrpSpPr>
        <p:grpSpPr>
          <a:xfrm>
            <a:off x="8925189" y="1242150"/>
            <a:ext cx="2926080" cy="1659485"/>
            <a:chOff x="332936" y="2627766"/>
            <a:chExt cx="2926080" cy="1659485"/>
          </a:xfrm>
        </p:grpSpPr>
        <p:sp>
          <p:nvSpPr>
            <p:cNvPr id="42" name="TextBox 41">
              <a:extLst>
                <a:ext uri="{FF2B5EF4-FFF2-40B4-BE49-F238E27FC236}">
                  <a16:creationId xmlns:a16="http://schemas.microsoft.com/office/drawing/2014/main" id="{B3B1A6B8-170A-40F5-9474-1936CE6CF5CB}"/>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43" name="TextBox 42">
              <a:extLst>
                <a:ext uri="{FF2B5EF4-FFF2-40B4-BE49-F238E27FC236}">
                  <a16:creationId xmlns:a16="http://schemas.microsoft.com/office/drawing/2014/main" id="{266645BB-1B1B-4347-9379-3B1BE90B908C}"/>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4" name="Group 43">
            <a:extLst>
              <a:ext uri="{FF2B5EF4-FFF2-40B4-BE49-F238E27FC236}">
                <a16:creationId xmlns:a16="http://schemas.microsoft.com/office/drawing/2014/main" id="{AD415DA9-4948-4B5F-A31A-24D97876D36B}"/>
              </a:ext>
            </a:extLst>
          </p:cNvPr>
          <p:cNvGrpSpPr/>
          <p:nvPr/>
        </p:nvGrpSpPr>
        <p:grpSpPr>
          <a:xfrm>
            <a:off x="10007230" y="3420425"/>
            <a:ext cx="1844039" cy="1659485"/>
            <a:chOff x="8921977" y="4073386"/>
            <a:chExt cx="2926080" cy="1659485"/>
          </a:xfrm>
        </p:grpSpPr>
        <p:sp>
          <p:nvSpPr>
            <p:cNvPr id="45" name="TextBox 44">
              <a:extLst>
                <a:ext uri="{FF2B5EF4-FFF2-40B4-BE49-F238E27FC236}">
                  <a16:creationId xmlns:a16="http://schemas.microsoft.com/office/drawing/2014/main" id="{FBED0C2C-D04E-457A-A039-2CFD8372EC17}"/>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46" name="TextBox 45">
              <a:extLst>
                <a:ext uri="{FF2B5EF4-FFF2-40B4-BE49-F238E27FC236}">
                  <a16:creationId xmlns:a16="http://schemas.microsoft.com/office/drawing/2014/main" id="{76B1F859-BD80-4528-B5C3-C09E6504BD07}"/>
                </a:ext>
              </a:extLst>
            </p:cNvPr>
            <p:cNvSpPr txBox="1"/>
            <p:nvPr/>
          </p:nvSpPr>
          <p:spPr>
            <a:xfrm>
              <a:off x="8921977" y="4532542"/>
              <a:ext cx="2926080" cy="1200329"/>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47" name="Group 46">
            <a:extLst>
              <a:ext uri="{FF2B5EF4-FFF2-40B4-BE49-F238E27FC236}">
                <a16:creationId xmlns:a16="http://schemas.microsoft.com/office/drawing/2014/main" id="{470F6B34-3438-41BA-9488-3D187F017D21}"/>
              </a:ext>
            </a:extLst>
          </p:cNvPr>
          <p:cNvGrpSpPr/>
          <p:nvPr/>
        </p:nvGrpSpPr>
        <p:grpSpPr>
          <a:xfrm>
            <a:off x="334542" y="3420425"/>
            <a:ext cx="1844039" cy="1659485"/>
            <a:chOff x="332936" y="4652338"/>
            <a:chExt cx="2926080" cy="1659485"/>
          </a:xfrm>
        </p:grpSpPr>
        <p:sp>
          <p:nvSpPr>
            <p:cNvPr id="48" name="TextBox 47">
              <a:extLst>
                <a:ext uri="{FF2B5EF4-FFF2-40B4-BE49-F238E27FC236}">
                  <a16:creationId xmlns:a16="http://schemas.microsoft.com/office/drawing/2014/main" id="{87F75053-A55C-44DE-9ADB-AC09B2A3F747}"/>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t>Lorem Ipsum</a:t>
              </a:r>
            </a:p>
          </p:txBody>
        </p:sp>
        <p:sp>
          <p:nvSpPr>
            <p:cNvPr id="49" name="TextBox 48">
              <a:extLst>
                <a:ext uri="{FF2B5EF4-FFF2-40B4-BE49-F238E27FC236}">
                  <a16:creationId xmlns:a16="http://schemas.microsoft.com/office/drawing/2014/main" id="{B834EDCA-C104-4193-9782-3FF9AC9DC749}"/>
                </a:ext>
              </a:extLst>
            </p:cNvPr>
            <p:cNvSpPr txBox="1"/>
            <p:nvPr/>
          </p:nvSpPr>
          <p:spPr>
            <a:xfrm>
              <a:off x="332936" y="5111494"/>
              <a:ext cx="2926080" cy="1200329"/>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spTree>
    <p:extLst>
      <p:ext uri="{BB962C8B-B14F-4D97-AF65-F5344CB8AC3E}">
        <p14:creationId xmlns:p14="http://schemas.microsoft.com/office/powerpoint/2010/main" val="2272514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58901BB-B547-4460-B12C-4CC248489EAA}"/>
              </a:ext>
            </a:extLst>
          </p:cNvPr>
          <p:cNvGrpSpPr/>
          <p:nvPr/>
        </p:nvGrpSpPr>
        <p:grpSpPr>
          <a:xfrm>
            <a:off x="2996380" y="1980289"/>
            <a:ext cx="6199241" cy="3099621"/>
            <a:chOff x="2996380" y="1980289"/>
            <a:chExt cx="6199241" cy="3099621"/>
          </a:xfrm>
        </p:grpSpPr>
        <p:sp>
          <p:nvSpPr>
            <p:cNvPr id="21" name="Freeform: Shape 20">
              <a:extLst>
                <a:ext uri="{FF2B5EF4-FFF2-40B4-BE49-F238E27FC236}">
                  <a16:creationId xmlns:a16="http://schemas.microsoft.com/office/drawing/2014/main" id="{D5147A3E-4436-4F64-B836-9CA6766C1FC9}"/>
                </a:ext>
              </a:extLst>
            </p:cNvPr>
            <p:cNvSpPr>
              <a:spLocks/>
            </p:cNvSpPr>
            <p:nvPr/>
          </p:nvSpPr>
          <p:spPr bwMode="auto">
            <a:xfrm>
              <a:off x="7324814" y="3530536"/>
              <a:ext cx="1870807" cy="1549374"/>
            </a:xfrm>
            <a:custGeom>
              <a:avLst/>
              <a:gdLst>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569848 h 1549374"/>
                <a:gd name="connsiteX9" fmla="*/ 466658 w 1870807"/>
                <a:gd name="connsiteY9" fmla="*/ 202986 h 1549374"/>
                <a:gd name="connsiteX10" fmla="*/ 1101663 w 1870807"/>
                <a:gd name="connsiteY10" fmla="*/ 202986 h 1549374"/>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202986 h 1549374"/>
                <a:gd name="connsiteX9" fmla="*/ 1101663 w 1870807"/>
                <a:gd name="connsiteY9" fmla="*/ 202986 h 1549374"/>
                <a:gd name="connsiteX10" fmla="*/ 1453013 w 1870807"/>
                <a:gd name="connsiteY10" fmla="*/ 0 h 1549374"/>
                <a:gd name="connsiteX0" fmla="*/ 1453013 w 1870807"/>
                <a:gd name="connsiteY0" fmla="*/ 0 h 1549374"/>
                <a:gd name="connsiteX1" fmla="*/ 1496700 w 1870807"/>
                <a:gd name="connsiteY1" fmla="*/ 71910 h 1549374"/>
                <a:gd name="connsiteX2" fmla="*/ 1870807 w 1870807"/>
                <a:gd name="connsiteY2" fmla="*/ 1549373 h 1549374"/>
                <a:gd name="connsiteX3" fmla="*/ 1870807 w 1870807"/>
                <a:gd name="connsiteY3" fmla="*/ 1549374 h 1549374"/>
                <a:gd name="connsiteX4" fmla="*/ 191433 w 1870807"/>
                <a:gd name="connsiteY4" fmla="*/ 1549374 h 1549374"/>
                <a:gd name="connsiteX5" fmla="*/ 191433 w 1870807"/>
                <a:gd name="connsiteY5" fmla="*/ 1549373 h 1549374"/>
                <a:gd name="connsiteX6" fmla="*/ 20017 w 1870807"/>
                <a:gd name="connsiteY6" fmla="*/ 872400 h 1549374"/>
                <a:gd name="connsiteX7" fmla="*/ 0 w 1870807"/>
                <a:gd name="connsiteY7" fmla="*/ 839451 h 1549374"/>
                <a:gd name="connsiteX8" fmla="*/ 466658 w 1870807"/>
                <a:gd name="connsiteY8" fmla="*/ 202986 h 1549374"/>
                <a:gd name="connsiteX9" fmla="*/ 1453013 w 1870807"/>
                <a:gd name="connsiteY9" fmla="*/ 0 h 154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0807" h="1549374">
                  <a:moveTo>
                    <a:pt x="1453013" y="0"/>
                  </a:moveTo>
                  <a:lnTo>
                    <a:pt x="1496700" y="71910"/>
                  </a:lnTo>
                  <a:cubicBezTo>
                    <a:pt x="1735285" y="511106"/>
                    <a:pt x="1870807" y="1014413"/>
                    <a:pt x="1870807" y="1549373"/>
                  </a:cubicBezTo>
                  <a:lnTo>
                    <a:pt x="1870807" y="1549374"/>
                  </a:lnTo>
                  <a:lnTo>
                    <a:pt x="191433" y="1549374"/>
                  </a:lnTo>
                  <a:lnTo>
                    <a:pt x="191433" y="1549373"/>
                  </a:lnTo>
                  <a:cubicBezTo>
                    <a:pt x="191433" y="1304254"/>
                    <a:pt x="129337" y="1073639"/>
                    <a:pt x="20017" y="872400"/>
                  </a:cubicBezTo>
                  <a:lnTo>
                    <a:pt x="0" y="839451"/>
                  </a:lnTo>
                  <a:lnTo>
                    <a:pt x="466658" y="202986"/>
                  </a:lnTo>
                  <a:lnTo>
                    <a:pt x="1453013" y="0"/>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2" name="Freeform: Shape 21">
              <a:extLst>
                <a:ext uri="{FF2B5EF4-FFF2-40B4-BE49-F238E27FC236}">
                  <a16:creationId xmlns:a16="http://schemas.microsoft.com/office/drawing/2014/main" id="{32C2358C-D6D9-4D80-815E-EDC81B3C2F62}"/>
                </a:ext>
              </a:extLst>
            </p:cNvPr>
            <p:cNvSpPr>
              <a:spLocks/>
            </p:cNvSpPr>
            <p:nvPr/>
          </p:nvSpPr>
          <p:spPr bwMode="auto">
            <a:xfrm>
              <a:off x="5608058" y="1980289"/>
              <a:ext cx="2035649" cy="1870344"/>
            </a:xfrm>
            <a:custGeom>
              <a:avLst/>
              <a:gdLst>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815757 h 1870344"/>
                <a:gd name="connsiteX5" fmla="*/ 1805484 w 2035649"/>
                <a:gd name="connsiteY5" fmla="*/ 1317792 h 1870344"/>
                <a:gd name="connsiteX6" fmla="*/ 1515865 w 2035649"/>
                <a:gd name="connsiteY6" fmla="*/ 1317792 h 1870344"/>
                <a:gd name="connsiteX7" fmla="*/ 1197102 w 2035649"/>
                <a:gd name="connsiteY7" fmla="*/ 1870344 h 1870344"/>
                <a:gd name="connsiteX8" fmla="*/ 1164916 w 2035649"/>
                <a:gd name="connsiteY8" fmla="*/ 1850790 h 1870344"/>
                <a:gd name="connsiteX9" fmla="*/ 633154 w 2035649"/>
                <a:gd name="connsiteY9" fmla="*/ 1686707 h 1870344"/>
                <a:gd name="connsiteX10" fmla="*/ 487943 w 2035649"/>
                <a:gd name="connsiteY10" fmla="*/ 1679374 h 1870344"/>
                <a:gd name="connsiteX11" fmla="*/ 487943 w 2035649"/>
                <a:gd name="connsiteY11" fmla="*/ 1264630 h 1870344"/>
                <a:gd name="connsiteX12" fmla="*/ 0 w 2035649"/>
                <a:gd name="connsiteY12" fmla="*/ 776687 h 1870344"/>
                <a:gd name="connsiteX13" fmla="*/ 487943 w 2035649"/>
                <a:gd name="connsiteY13" fmla="*/ 288744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515865 w 2035649"/>
                <a:gd name="connsiteY5" fmla="*/ 1317792 h 1870344"/>
                <a:gd name="connsiteX6" fmla="*/ 1197102 w 2035649"/>
                <a:gd name="connsiteY6" fmla="*/ 1870344 h 1870344"/>
                <a:gd name="connsiteX7" fmla="*/ 1164916 w 2035649"/>
                <a:gd name="connsiteY7" fmla="*/ 1850790 h 1870344"/>
                <a:gd name="connsiteX8" fmla="*/ 633154 w 2035649"/>
                <a:gd name="connsiteY8" fmla="*/ 1686707 h 1870344"/>
                <a:gd name="connsiteX9" fmla="*/ 487943 w 2035649"/>
                <a:gd name="connsiteY9" fmla="*/ 1679374 h 1870344"/>
                <a:gd name="connsiteX10" fmla="*/ 487943 w 2035649"/>
                <a:gd name="connsiteY10" fmla="*/ 1264630 h 1870344"/>
                <a:gd name="connsiteX11" fmla="*/ 0 w 2035649"/>
                <a:gd name="connsiteY11" fmla="*/ 776687 h 1870344"/>
                <a:gd name="connsiteX12" fmla="*/ 487943 w 2035649"/>
                <a:gd name="connsiteY12" fmla="*/ 288744 h 1870344"/>
                <a:gd name="connsiteX13" fmla="*/ 487943 w 2035649"/>
                <a:gd name="connsiteY13"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487943 w 2035649"/>
                <a:gd name="connsiteY9" fmla="*/ 1264630 h 1870344"/>
                <a:gd name="connsiteX10" fmla="*/ 0 w 2035649"/>
                <a:gd name="connsiteY10" fmla="*/ 776687 h 1870344"/>
                <a:gd name="connsiteX11" fmla="*/ 487943 w 2035649"/>
                <a:gd name="connsiteY11" fmla="*/ 288744 h 1870344"/>
                <a:gd name="connsiteX12" fmla="*/ 487943 w 2035649"/>
                <a:gd name="connsiteY12"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487943 w 2035649"/>
                <a:gd name="connsiteY9" fmla="*/ 1264630 h 1870344"/>
                <a:gd name="connsiteX10" fmla="*/ 0 w 2035649"/>
                <a:gd name="connsiteY10" fmla="*/ 776687 h 1870344"/>
                <a:gd name="connsiteX11" fmla="*/ 487943 w 2035649"/>
                <a:gd name="connsiteY11" fmla="*/ 0 h 1870344"/>
                <a:gd name="connsiteX0" fmla="*/ 487943 w 2035649"/>
                <a:gd name="connsiteY0" fmla="*/ 0 h 1870344"/>
                <a:gd name="connsiteX1" fmla="*/ 647448 w 2035649"/>
                <a:gd name="connsiteY1" fmla="*/ 4033 h 1870344"/>
                <a:gd name="connsiteX2" fmla="*/ 1965405 w 2035649"/>
                <a:gd name="connsiteY2" fmla="*/ 374107 h 1870344"/>
                <a:gd name="connsiteX3" fmla="*/ 2035649 w 2035649"/>
                <a:gd name="connsiteY3" fmla="*/ 416782 h 1870344"/>
                <a:gd name="connsiteX4" fmla="*/ 1805484 w 2035649"/>
                <a:gd name="connsiteY4" fmla="*/ 1317792 h 1870344"/>
                <a:gd name="connsiteX5" fmla="*/ 1197102 w 2035649"/>
                <a:gd name="connsiteY5" fmla="*/ 1870344 h 1870344"/>
                <a:gd name="connsiteX6" fmla="*/ 1164916 w 2035649"/>
                <a:gd name="connsiteY6" fmla="*/ 1850790 h 1870344"/>
                <a:gd name="connsiteX7" fmla="*/ 633154 w 2035649"/>
                <a:gd name="connsiteY7" fmla="*/ 1686707 h 1870344"/>
                <a:gd name="connsiteX8" fmla="*/ 487943 w 2035649"/>
                <a:gd name="connsiteY8" fmla="*/ 1679374 h 1870344"/>
                <a:gd name="connsiteX9" fmla="*/ 0 w 2035649"/>
                <a:gd name="connsiteY9" fmla="*/ 776687 h 1870344"/>
                <a:gd name="connsiteX10" fmla="*/ 487943 w 2035649"/>
                <a:gd name="connsiteY10" fmla="*/ 0 h 1870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5649" h="1870344">
                  <a:moveTo>
                    <a:pt x="487943" y="0"/>
                  </a:moveTo>
                  <a:lnTo>
                    <a:pt x="647448" y="4033"/>
                  </a:lnTo>
                  <a:cubicBezTo>
                    <a:pt x="1122923" y="28135"/>
                    <a:pt x="1570129" y="159381"/>
                    <a:pt x="1965405" y="374107"/>
                  </a:cubicBezTo>
                  <a:lnTo>
                    <a:pt x="2035649" y="416782"/>
                  </a:lnTo>
                  <a:lnTo>
                    <a:pt x="1805484" y="1317792"/>
                  </a:lnTo>
                  <a:lnTo>
                    <a:pt x="1197102" y="1870344"/>
                  </a:lnTo>
                  <a:lnTo>
                    <a:pt x="1164916" y="1850790"/>
                  </a:lnTo>
                  <a:cubicBezTo>
                    <a:pt x="1003924" y="1763334"/>
                    <a:pt x="824132" y="1706102"/>
                    <a:pt x="633154" y="1686707"/>
                  </a:cubicBezTo>
                  <a:lnTo>
                    <a:pt x="487943" y="1679374"/>
                  </a:lnTo>
                  <a:lnTo>
                    <a:pt x="0" y="776687"/>
                  </a:lnTo>
                  <a:lnTo>
                    <a:pt x="487943"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3" name="Freeform: Shape 22">
              <a:extLst>
                <a:ext uri="{FF2B5EF4-FFF2-40B4-BE49-F238E27FC236}">
                  <a16:creationId xmlns:a16="http://schemas.microsoft.com/office/drawing/2014/main" id="{CE5D7F2B-12E3-4976-A981-5544FE19D67E}"/>
                </a:ext>
              </a:extLst>
            </p:cNvPr>
            <p:cNvSpPr>
              <a:spLocks/>
            </p:cNvSpPr>
            <p:nvPr/>
          </p:nvSpPr>
          <p:spPr bwMode="auto">
            <a:xfrm>
              <a:off x="3414343" y="2397915"/>
              <a:ext cx="1971862" cy="1971945"/>
            </a:xfrm>
            <a:custGeom>
              <a:avLst/>
              <a:gdLst>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1003931 w 1971862"/>
                <a:gd name="connsiteY8" fmla="*/ 1712486 h 1971945"/>
                <a:gd name="connsiteX9" fmla="*/ 476041 w 1971862"/>
                <a:gd name="connsiteY9" fmla="*/ 1712486 h 1971945"/>
                <a:gd name="connsiteX10" fmla="*/ 476041 w 1971862"/>
                <a:gd name="connsiteY10" fmla="*/ 1407434 h 1971945"/>
                <a:gd name="connsiteX11" fmla="*/ 0 w 1971862"/>
                <a:gd name="connsiteY11" fmla="*/ 1132343 h 1971945"/>
                <a:gd name="connsiteX12" fmla="*/ 111404 w 1971862"/>
                <a:gd name="connsiteY12" fmla="*/ 948968 h 1971945"/>
                <a:gd name="connsiteX13" fmla="*/ 948630 w 1971862"/>
                <a:gd name="connsiteY13" fmla="*/ 111741 h 1971945"/>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1003931 w 1971862"/>
                <a:gd name="connsiteY8" fmla="*/ 1712486 h 1971945"/>
                <a:gd name="connsiteX9" fmla="*/ 476041 w 1971862"/>
                <a:gd name="connsiteY9" fmla="*/ 1712486 h 1971945"/>
                <a:gd name="connsiteX10" fmla="*/ 0 w 1971862"/>
                <a:gd name="connsiteY10" fmla="*/ 1132343 h 1971945"/>
                <a:gd name="connsiteX11" fmla="*/ 111404 w 1971862"/>
                <a:gd name="connsiteY11" fmla="*/ 948968 h 1971945"/>
                <a:gd name="connsiteX12" fmla="*/ 948630 w 1971862"/>
                <a:gd name="connsiteY12" fmla="*/ 111741 h 1971945"/>
                <a:gd name="connsiteX13" fmla="*/ 1132562 w 1971862"/>
                <a:gd name="connsiteY13" fmla="*/ 0 h 1971945"/>
                <a:gd name="connsiteX0" fmla="*/ 1132562 w 1971862"/>
                <a:gd name="connsiteY0" fmla="*/ 0 h 1971945"/>
                <a:gd name="connsiteX1" fmla="*/ 1351994 w 1971862"/>
                <a:gd name="connsiteY1" fmla="*/ 379908 h 1971945"/>
                <a:gd name="connsiteX2" fmla="*/ 1773774 w 1971862"/>
                <a:gd name="connsiteY2" fmla="*/ 379908 h 1971945"/>
                <a:gd name="connsiteX3" fmla="*/ 1773774 w 1971862"/>
                <a:gd name="connsiteY3" fmla="*/ 1110150 h 1971945"/>
                <a:gd name="connsiteX4" fmla="*/ 1971862 w 1971862"/>
                <a:gd name="connsiteY4" fmla="*/ 1453105 h 1971945"/>
                <a:gd name="connsiteX5" fmla="*/ 1887584 w 1971862"/>
                <a:gd name="connsiteY5" fmla="*/ 1504305 h 1971945"/>
                <a:gd name="connsiteX6" fmla="*/ 1503967 w 1971862"/>
                <a:gd name="connsiteY6" fmla="*/ 1887922 h 1971945"/>
                <a:gd name="connsiteX7" fmla="*/ 1452922 w 1971862"/>
                <a:gd name="connsiteY7" fmla="*/ 1971945 h 1971945"/>
                <a:gd name="connsiteX8" fmla="*/ 476041 w 1971862"/>
                <a:gd name="connsiteY8" fmla="*/ 1712486 h 1971945"/>
                <a:gd name="connsiteX9" fmla="*/ 0 w 1971862"/>
                <a:gd name="connsiteY9" fmla="*/ 1132343 h 1971945"/>
                <a:gd name="connsiteX10" fmla="*/ 111404 w 1971862"/>
                <a:gd name="connsiteY10" fmla="*/ 948968 h 1971945"/>
                <a:gd name="connsiteX11" fmla="*/ 948630 w 1971862"/>
                <a:gd name="connsiteY11" fmla="*/ 111741 h 1971945"/>
                <a:gd name="connsiteX12" fmla="*/ 1132562 w 1971862"/>
                <a:gd name="connsiteY12" fmla="*/ 0 h 1971945"/>
                <a:gd name="connsiteX0" fmla="*/ 1132562 w 1971862"/>
                <a:gd name="connsiteY0" fmla="*/ 0 h 1971945"/>
                <a:gd name="connsiteX1" fmla="*/ 1773774 w 1971862"/>
                <a:gd name="connsiteY1" fmla="*/ 379908 h 1971945"/>
                <a:gd name="connsiteX2" fmla="*/ 1773774 w 1971862"/>
                <a:gd name="connsiteY2" fmla="*/ 1110150 h 1971945"/>
                <a:gd name="connsiteX3" fmla="*/ 1971862 w 1971862"/>
                <a:gd name="connsiteY3" fmla="*/ 1453105 h 1971945"/>
                <a:gd name="connsiteX4" fmla="*/ 1887584 w 1971862"/>
                <a:gd name="connsiteY4" fmla="*/ 1504305 h 1971945"/>
                <a:gd name="connsiteX5" fmla="*/ 1503967 w 1971862"/>
                <a:gd name="connsiteY5" fmla="*/ 1887922 h 1971945"/>
                <a:gd name="connsiteX6" fmla="*/ 1452922 w 1971862"/>
                <a:gd name="connsiteY6" fmla="*/ 1971945 h 1971945"/>
                <a:gd name="connsiteX7" fmla="*/ 476041 w 1971862"/>
                <a:gd name="connsiteY7" fmla="*/ 1712486 h 1971945"/>
                <a:gd name="connsiteX8" fmla="*/ 0 w 1971862"/>
                <a:gd name="connsiteY8" fmla="*/ 1132343 h 1971945"/>
                <a:gd name="connsiteX9" fmla="*/ 111404 w 1971862"/>
                <a:gd name="connsiteY9" fmla="*/ 948968 h 1971945"/>
                <a:gd name="connsiteX10" fmla="*/ 948630 w 1971862"/>
                <a:gd name="connsiteY10" fmla="*/ 111741 h 1971945"/>
                <a:gd name="connsiteX11" fmla="*/ 1132562 w 1971862"/>
                <a:gd name="connsiteY11" fmla="*/ 0 h 1971945"/>
                <a:gd name="connsiteX0" fmla="*/ 1132562 w 1971862"/>
                <a:gd name="connsiteY0" fmla="*/ 0 h 1971945"/>
                <a:gd name="connsiteX1" fmla="*/ 1773774 w 1971862"/>
                <a:gd name="connsiteY1" fmla="*/ 379908 h 1971945"/>
                <a:gd name="connsiteX2" fmla="*/ 1971862 w 1971862"/>
                <a:gd name="connsiteY2" fmla="*/ 1453105 h 1971945"/>
                <a:gd name="connsiteX3" fmla="*/ 1887584 w 1971862"/>
                <a:gd name="connsiteY3" fmla="*/ 1504305 h 1971945"/>
                <a:gd name="connsiteX4" fmla="*/ 1503967 w 1971862"/>
                <a:gd name="connsiteY4" fmla="*/ 1887922 h 1971945"/>
                <a:gd name="connsiteX5" fmla="*/ 1452922 w 1971862"/>
                <a:gd name="connsiteY5" fmla="*/ 1971945 h 1971945"/>
                <a:gd name="connsiteX6" fmla="*/ 476041 w 1971862"/>
                <a:gd name="connsiteY6" fmla="*/ 1712486 h 1971945"/>
                <a:gd name="connsiteX7" fmla="*/ 0 w 1971862"/>
                <a:gd name="connsiteY7" fmla="*/ 1132343 h 1971945"/>
                <a:gd name="connsiteX8" fmla="*/ 111404 w 1971862"/>
                <a:gd name="connsiteY8" fmla="*/ 948968 h 1971945"/>
                <a:gd name="connsiteX9" fmla="*/ 948630 w 1971862"/>
                <a:gd name="connsiteY9" fmla="*/ 111741 h 1971945"/>
                <a:gd name="connsiteX10" fmla="*/ 1132562 w 1971862"/>
                <a:gd name="connsiteY10" fmla="*/ 0 h 197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862" h="1971945">
                  <a:moveTo>
                    <a:pt x="1132562" y="0"/>
                  </a:moveTo>
                  <a:lnTo>
                    <a:pt x="1773774" y="379908"/>
                  </a:lnTo>
                  <a:lnTo>
                    <a:pt x="1971862" y="1453105"/>
                  </a:lnTo>
                  <a:lnTo>
                    <a:pt x="1887584" y="1504305"/>
                  </a:lnTo>
                  <a:cubicBezTo>
                    <a:pt x="1736469" y="1606396"/>
                    <a:pt x="1606058" y="1736807"/>
                    <a:pt x="1503967" y="1887922"/>
                  </a:cubicBezTo>
                  <a:lnTo>
                    <a:pt x="1452922" y="1971945"/>
                  </a:lnTo>
                  <a:lnTo>
                    <a:pt x="476041" y="1712486"/>
                  </a:lnTo>
                  <a:lnTo>
                    <a:pt x="0" y="1132343"/>
                  </a:lnTo>
                  <a:lnTo>
                    <a:pt x="111404" y="948968"/>
                  </a:lnTo>
                  <a:cubicBezTo>
                    <a:pt x="334213" y="619166"/>
                    <a:pt x="618828" y="334551"/>
                    <a:pt x="948630" y="111741"/>
                  </a:cubicBezTo>
                  <a:lnTo>
                    <a:pt x="1132562" y="0"/>
                  </a:lnTo>
                  <a:close/>
                </a:path>
              </a:pathLst>
            </a:custGeom>
            <a:solidFill>
              <a:schemeClr val="accent5">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4" name="Freeform: Shape 23">
              <a:extLst>
                <a:ext uri="{FF2B5EF4-FFF2-40B4-BE49-F238E27FC236}">
                  <a16:creationId xmlns:a16="http://schemas.microsoft.com/office/drawing/2014/main" id="{1A5940AC-F0AD-4FD3-9A3A-121A2C18A1B8}"/>
                </a:ext>
              </a:extLst>
            </p:cNvPr>
            <p:cNvSpPr>
              <a:spLocks/>
            </p:cNvSpPr>
            <p:nvPr/>
          </p:nvSpPr>
          <p:spPr bwMode="auto">
            <a:xfrm>
              <a:off x="2996380" y="3530535"/>
              <a:ext cx="1870808" cy="1549375"/>
            </a:xfrm>
            <a:custGeom>
              <a:avLst/>
              <a:gdLst>
                <a:gd name="connsiteX0" fmla="*/ 417795 w 1870808"/>
                <a:gd name="connsiteY0" fmla="*/ 0 h 1549375"/>
                <a:gd name="connsiteX1" fmla="*/ 1870808 w 1870808"/>
                <a:gd name="connsiteY1" fmla="*/ 839451 h 1549375"/>
                <a:gd name="connsiteX2" fmla="*/ 1850790 w 1870808"/>
                <a:gd name="connsiteY2" fmla="*/ 872401 h 1549375"/>
                <a:gd name="connsiteX3" fmla="*/ 1679374 w 1870808"/>
                <a:gd name="connsiteY3" fmla="*/ 1549374 h 1549375"/>
                <a:gd name="connsiteX4" fmla="*/ 1679374 w 1870808"/>
                <a:gd name="connsiteY4" fmla="*/ 1549375 h 1549375"/>
                <a:gd name="connsiteX5" fmla="*/ 0 w 1870808"/>
                <a:gd name="connsiteY5" fmla="*/ 1549375 h 1549375"/>
                <a:gd name="connsiteX6" fmla="*/ 0 w 1870808"/>
                <a:gd name="connsiteY6" fmla="*/ 1549374 h 1549375"/>
                <a:gd name="connsiteX7" fmla="*/ 374108 w 1870808"/>
                <a:gd name="connsiteY7" fmla="*/ 71911 h 154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0808" h="1549375">
                  <a:moveTo>
                    <a:pt x="417795" y="0"/>
                  </a:moveTo>
                  <a:lnTo>
                    <a:pt x="1870808" y="839451"/>
                  </a:lnTo>
                  <a:lnTo>
                    <a:pt x="1850790" y="872401"/>
                  </a:lnTo>
                  <a:cubicBezTo>
                    <a:pt x="1741471" y="1073640"/>
                    <a:pt x="1679374" y="1304255"/>
                    <a:pt x="1679374" y="1549374"/>
                  </a:cubicBezTo>
                  <a:lnTo>
                    <a:pt x="1679374" y="1549375"/>
                  </a:lnTo>
                  <a:lnTo>
                    <a:pt x="0" y="1549375"/>
                  </a:lnTo>
                  <a:lnTo>
                    <a:pt x="0" y="1549374"/>
                  </a:lnTo>
                  <a:cubicBezTo>
                    <a:pt x="0" y="1014414"/>
                    <a:pt x="135522" y="511107"/>
                    <a:pt x="374108" y="71911"/>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5" name="Freeform: Shape 24">
              <a:extLst>
                <a:ext uri="{FF2B5EF4-FFF2-40B4-BE49-F238E27FC236}">
                  <a16:creationId xmlns:a16="http://schemas.microsoft.com/office/drawing/2014/main" id="{41262870-3AAC-4739-9740-1BADCE71B544}"/>
                </a:ext>
              </a:extLst>
            </p:cNvPr>
            <p:cNvSpPr>
              <a:spLocks/>
            </p:cNvSpPr>
            <p:nvPr/>
          </p:nvSpPr>
          <p:spPr bwMode="auto">
            <a:xfrm>
              <a:off x="4547182" y="1980289"/>
              <a:ext cx="1548819" cy="1870653"/>
            </a:xfrm>
            <a:custGeom>
              <a:avLst/>
              <a:gdLst>
                <a:gd name="connsiteX0" fmla="*/ 1548818 w 1548819"/>
                <a:gd name="connsiteY0" fmla="*/ 0 h 1870653"/>
                <a:gd name="connsiteX1" fmla="*/ 1548819 w 1548819"/>
                <a:gd name="connsiteY1" fmla="*/ 0 h 1870653"/>
                <a:gd name="connsiteX2" fmla="*/ 1548819 w 1548819"/>
                <a:gd name="connsiteY2" fmla="*/ 1679374 h 1870653"/>
                <a:gd name="connsiteX3" fmla="*/ 1548818 w 1548819"/>
                <a:gd name="connsiteY3" fmla="*/ 1679374 h 1870653"/>
                <a:gd name="connsiteX4" fmla="*/ 871845 w 1548819"/>
                <a:gd name="connsiteY4" fmla="*/ 1850790 h 1870653"/>
                <a:gd name="connsiteX5" fmla="*/ 839150 w 1548819"/>
                <a:gd name="connsiteY5" fmla="*/ 1870653 h 1870653"/>
                <a:gd name="connsiteX6" fmla="*/ 0 w 1548819"/>
                <a:gd name="connsiteY6" fmla="*/ 417457 h 1870653"/>
                <a:gd name="connsiteX7" fmla="*/ 71355 w 1548819"/>
                <a:gd name="connsiteY7" fmla="*/ 374107 h 1870653"/>
                <a:gd name="connsiteX8" fmla="*/ 1548818 w 1548819"/>
                <a:gd name="connsiteY8" fmla="*/ 0 h 1870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8819" h="1870653">
                  <a:moveTo>
                    <a:pt x="1548818" y="0"/>
                  </a:moveTo>
                  <a:lnTo>
                    <a:pt x="1548819" y="0"/>
                  </a:lnTo>
                  <a:lnTo>
                    <a:pt x="1548819" y="1679374"/>
                  </a:lnTo>
                  <a:lnTo>
                    <a:pt x="1548818" y="1679374"/>
                  </a:lnTo>
                  <a:cubicBezTo>
                    <a:pt x="1303700" y="1679374"/>
                    <a:pt x="1073084" y="1741470"/>
                    <a:pt x="871845" y="1850790"/>
                  </a:cubicBezTo>
                  <a:lnTo>
                    <a:pt x="839150" y="1870653"/>
                  </a:lnTo>
                  <a:lnTo>
                    <a:pt x="0" y="417457"/>
                  </a:lnTo>
                  <a:lnTo>
                    <a:pt x="71355" y="374107"/>
                  </a:lnTo>
                  <a:cubicBezTo>
                    <a:pt x="510551" y="135522"/>
                    <a:pt x="1013858" y="0"/>
                    <a:pt x="154881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6" name="Freeform: Shape 25">
              <a:extLst>
                <a:ext uri="{FF2B5EF4-FFF2-40B4-BE49-F238E27FC236}">
                  <a16:creationId xmlns:a16="http://schemas.microsoft.com/office/drawing/2014/main" id="{221159D9-F4FE-47BD-AE54-C210F2675997}"/>
                </a:ext>
              </a:extLst>
            </p:cNvPr>
            <p:cNvSpPr>
              <a:spLocks/>
            </p:cNvSpPr>
            <p:nvPr/>
          </p:nvSpPr>
          <p:spPr bwMode="auto">
            <a:xfrm>
              <a:off x="6805287" y="2397240"/>
              <a:ext cx="1972370" cy="1972621"/>
            </a:xfrm>
            <a:custGeom>
              <a:avLst/>
              <a:gdLst>
                <a:gd name="connsiteX0" fmla="*/ 838698 w 1972370"/>
                <a:gd name="connsiteY0" fmla="*/ 0 h 1972621"/>
                <a:gd name="connsiteX1" fmla="*/ 1023740 w 1972370"/>
                <a:gd name="connsiteY1" fmla="*/ 112416 h 1972621"/>
                <a:gd name="connsiteX2" fmla="*/ 1860967 w 1972370"/>
                <a:gd name="connsiteY2" fmla="*/ 949643 h 1972621"/>
                <a:gd name="connsiteX3" fmla="*/ 1972370 w 1972370"/>
                <a:gd name="connsiteY3" fmla="*/ 1133019 h 1972621"/>
                <a:gd name="connsiteX4" fmla="*/ 519449 w 1972370"/>
                <a:gd name="connsiteY4" fmla="*/ 1972621 h 1972621"/>
                <a:gd name="connsiteX5" fmla="*/ 468403 w 1972370"/>
                <a:gd name="connsiteY5" fmla="*/ 1888597 h 1972621"/>
                <a:gd name="connsiteX6" fmla="*/ 84786 w 1972370"/>
                <a:gd name="connsiteY6" fmla="*/ 1504980 h 1972621"/>
                <a:gd name="connsiteX7" fmla="*/ 0 w 1972370"/>
                <a:gd name="connsiteY7" fmla="*/ 1453471 h 1972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2370" h="1972621">
                  <a:moveTo>
                    <a:pt x="838698" y="0"/>
                  </a:moveTo>
                  <a:lnTo>
                    <a:pt x="1023740" y="112416"/>
                  </a:lnTo>
                  <a:cubicBezTo>
                    <a:pt x="1353542" y="335226"/>
                    <a:pt x="1638157" y="619841"/>
                    <a:pt x="1860967" y="949643"/>
                  </a:cubicBezTo>
                  <a:lnTo>
                    <a:pt x="1972370" y="1133019"/>
                  </a:lnTo>
                  <a:lnTo>
                    <a:pt x="519449" y="1972621"/>
                  </a:lnTo>
                  <a:lnTo>
                    <a:pt x="468403" y="1888597"/>
                  </a:lnTo>
                  <a:cubicBezTo>
                    <a:pt x="366312" y="1737482"/>
                    <a:pt x="235901" y="1607071"/>
                    <a:pt x="84786" y="1504980"/>
                  </a:cubicBezTo>
                  <a:lnTo>
                    <a:pt x="0" y="1453471"/>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27" name="Freeform: Shape 26">
              <a:extLst>
                <a:ext uri="{FF2B5EF4-FFF2-40B4-BE49-F238E27FC236}">
                  <a16:creationId xmlns:a16="http://schemas.microsoft.com/office/drawing/2014/main" id="{8C60E82A-6302-41FF-AEDA-321CD2CFEF2B}"/>
                </a:ext>
              </a:extLst>
            </p:cNvPr>
            <p:cNvSpPr/>
            <p:nvPr/>
          </p:nvSpPr>
          <p:spPr>
            <a:xfrm>
              <a:off x="3965940" y="2955293"/>
              <a:ext cx="4249234" cy="2124617"/>
            </a:xfrm>
            <a:custGeom>
              <a:avLst/>
              <a:gdLst>
                <a:gd name="connsiteX0" fmla="*/ 2124617 w 4249234"/>
                <a:gd name="connsiteY0" fmla="*/ 0 h 2124617"/>
                <a:gd name="connsiteX1" fmla="*/ 4249234 w 4249234"/>
                <a:gd name="connsiteY1" fmla="*/ 2124617 h 2124617"/>
                <a:gd name="connsiteX2" fmla="*/ 0 w 4249234"/>
                <a:gd name="connsiteY2" fmla="*/ 2124617 h 2124617"/>
                <a:gd name="connsiteX3" fmla="*/ 2124617 w 4249234"/>
                <a:gd name="connsiteY3" fmla="*/ 0 h 2124617"/>
              </a:gdLst>
              <a:ahLst/>
              <a:cxnLst>
                <a:cxn ang="0">
                  <a:pos x="connsiteX0" y="connsiteY0"/>
                </a:cxn>
                <a:cxn ang="0">
                  <a:pos x="connsiteX1" y="connsiteY1"/>
                </a:cxn>
                <a:cxn ang="0">
                  <a:pos x="connsiteX2" y="connsiteY2"/>
                </a:cxn>
                <a:cxn ang="0">
                  <a:pos x="connsiteX3" y="connsiteY3"/>
                </a:cxn>
              </a:cxnLst>
              <a:rect l="l" t="t" r="r" b="b"/>
              <a:pathLst>
                <a:path w="4249234" h="2124617">
                  <a:moveTo>
                    <a:pt x="2124617" y="0"/>
                  </a:moveTo>
                  <a:cubicBezTo>
                    <a:pt x="3298011" y="0"/>
                    <a:pt x="4249234" y="951223"/>
                    <a:pt x="4249234" y="2124617"/>
                  </a:cubicBezTo>
                  <a:lnTo>
                    <a:pt x="0" y="2124617"/>
                  </a:lnTo>
                  <a:cubicBezTo>
                    <a:pt x="0" y="951223"/>
                    <a:pt x="951223" y="0"/>
                    <a:pt x="2124617" y="0"/>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TextBox 31">
              <a:extLst>
                <a:ext uri="{FF2B5EF4-FFF2-40B4-BE49-F238E27FC236}">
                  <a16:creationId xmlns:a16="http://schemas.microsoft.com/office/drawing/2014/main" id="{1CC1134B-4942-486C-BB5C-C5FF65B37589}"/>
                </a:ext>
              </a:extLst>
            </p:cNvPr>
            <p:cNvSpPr txBox="1"/>
            <p:nvPr/>
          </p:nvSpPr>
          <p:spPr>
            <a:xfrm>
              <a:off x="3039763" y="4170887"/>
              <a:ext cx="1104085" cy="369332"/>
            </a:xfrm>
            <a:prstGeom prst="rect">
              <a:avLst/>
            </a:prstGeom>
            <a:noFill/>
          </p:spPr>
          <p:txBody>
            <a:bodyPr wrap="none" rtlCol="0">
              <a:spAutoFit/>
            </a:bodyPr>
            <a:lstStyle/>
            <a:p>
              <a:r>
                <a:rPr lang="en-US" dirty="0">
                  <a:solidFill>
                    <a:schemeClr val="bg2"/>
                  </a:solidFill>
                </a:rPr>
                <a:t>Very poor</a:t>
              </a:r>
            </a:p>
          </p:txBody>
        </p:sp>
        <p:sp>
          <p:nvSpPr>
            <p:cNvPr id="33" name="TextBox 32">
              <a:extLst>
                <a:ext uri="{FF2B5EF4-FFF2-40B4-BE49-F238E27FC236}">
                  <a16:creationId xmlns:a16="http://schemas.microsoft.com/office/drawing/2014/main" id="{1C4872FC-8EDC-4C08-A64A-EF36DBD49FC5}"/>
                </a:ext>
              </a:extLst>
            </p:cNvPr>
            <p:cNvSpPr txBox="1"/>
            <p:nvPr/>
          </p:nvSpPr>
          <p:spPr>
            <a:xfrm>
              <a:off x="3960482" y="3024315"/>
              <a:ext cx="622478" cy="369332"/>
            </a:xfrm>
            <a:prstGeom prst="rect">
              <a:avLst/>
            </a:prstGeom>
            <a:noFill/>
          </p:spPr>
          <p:txBody>
            <a:bodyPr wrap="none" rtlCol="0">
              <a:spAutoFit/>
            </a:bodyPr>
            <a:lstStyle/>
            <a:p>
              <a:r>
                <a:rPr lang="en-US" dirty="0"/>
                <a:t>Poor</a:t>
              </a:r>
            </a:p>
          </p:txBody>
        </p:sp>
        <p:sp>
          <p:nvSpPr>
            <p:cNvPr id="34" name="TextBox 33">
              <a:extLst>
                <a:ext uri="{FF2B5EF4-FFF2-40B4-BE49-F238E27FC236}">
                  <a16:creationId xmlns:a16="http://schemas.microsoft.com/office/drawing/2014/main" id="{438EDC7B-2044-466C-AFE5-DA66519F713A}"/>
                </a:ext>
              </a:extLst>
            </p:cNvPr>
            <p:cNvSpPr txBox="1"/>
            <p:nvPr/>
          </p:nvSpPr>
          <p:spPr>
            <a:xfrm>
              <a:off x="6416928" y="2329858"/>
              <a:ext cx="696024" cy="369332"/>
            </a:xfrm>
            <a:prstGeom prst="rect">
              <a:avLst/>
            </a:prstGeom>
            <a:noFill/>
          </p:spPr>
          <p:txBody>
            <a:bodyPr wrap="none" rtlCol="0">
              <a:spAutoFit/>
            </a:bodyPr>
            <a:lstStyle/>
            <a:p>
              <a:r>
                <a:rPr lang="en-US" dirty="0"/>
                <a:t>Good</a:t>
              </a:r>
            </a:p>
          </p:txBody>
        </p:sp>
        <p:sp>
          <p:nvSpPr>
            <p:cNvPr id="35" name="TextBox 34">
              <a:extLst>
                <a:ext uri="{FF2B5EF4-FFF2-40B4-BE49-F238E27FC236}">
                  <a16:creationId xmlns:a16="http://schemas.microsoft.com/office/drawing/2014/main" id="{9EFDECAB-19BA-4CFB-B03D-6DDD091BDDAC}"/>
                </a:ext>
              </a:extLst>
            </p:cNvPr>
            <p:cNvSpPr txBox="1"/>
            <p:nvPr/>
          </p:nvSpPr>
          <p:spPr>
            <a:xfrm>
              <a:off x="7575177" y="3024315"/>
              <a:ext cx="708527" cy="369332"/>
            </a:xfrm>
            <a:prstGeom prst="rect">
              <a:avLst/>
            </a:prstGeom>
            <a:noFill/>
          </p:spPr>
          <p:txBody>
            <a:bodyPr wrap="none" rtlCol="0">
              <a:spAutoFit/>
            </a:bodyPr>
            <a:lstStyle/>
            <a:p>
              <a:r>
                <a:rPr lang="en-US" dirty="0"/>
                <a:t>Great</a:t>
              </a:r>
            </a:p>
          </p:txBody>
        </p:sp>
        <p:sp>
          <p:nvSpPr>
            <p:cNvPr id="36" name="TextBox 35">
              <a:extLst>
                <a:ext uri="{FF2B5EF4-FFF2-40B4-BE49-F238E27FC236}">
                  <a16:creationId xmlns:a16="http://schemas.microsoft.com/office/drawing/2014/main" id="{6A3901E9-330B-4604-BB1D-5E0C571C7919}"/>
                </a:ext>
              </a:extLst>
            </p:cNvPr>
            <p:cNvSpPr txBox="1"/>
            <p:nvPr/>
          </p:nvSpPr>
          <p:spPr>
            <a:xfrm>
              <a:off x="8119212" y="4170887"/>
              <a:ext cx="1022139" cy="369332"/>
            </a:xfrm>
            <a:prstGeom prst="rect">
              <a:avLst/>
            </a:prstGeom>
            <a:noFill/>
          </p:spPr>
          <p:txBody>
            <a:bodyPr wrap="none" rtlCol="0">
              <a:spAutoFit/>
            </a:bodyPr>
            <a:lstStyle/>
            <a:p>
              <a:r>
                <a:rPr lang="en-US" dirty="0">
                  <a:solidFill>
                    <a:schemeClr val="bg2"/>
                  </a:solidFill>
                </a:rPr>
                <a:t>Excellent</a:t>
              </a:r>
            </a:p>
          </p:txBody>
        </p:sp>
        <p:sp>
          <p:nvSpPr>
            <p:cNvPr id="37" name="TextBox 36">
              <a:extLst>
                <a:ext uri="{FF2B5EF4-FFF2-40B4-BE49-F238E27FC236}">
                  <a16:creationId xmlns:a16="http://schemas.microsoft.com/office/drawing/2014/main" id="{2DE3C74F-A321-480B-A1A7-48C4E4913589}"/>
                </a:ext>
              </a:extLst>
            </p:cNvPr>
            <p:cNvSpPr txBox="1"/>
            <p:nvPr/>
          </p:nvSpPr>
          <p:spPr>
            <a:xfrm>
              <a:off x="5143436" y="2329858"/>
              <a:ext cx="527901" cy="369332"/>
            </a:xfrm>
            <a:prstGeom prst="rect">
              <a:avLst/>
            </a:prstGeom>
            <a:noFill/>
          </p:spPr>
          <p:txBody>
            <a:bodyPr wrap="none" rtlCol="0">
              <a:spAutoFit/>
            </a:bodyPr>
            <a:lstStyle/>
            <a:p>
              <a:r>
                <a:rPr lang="en-US" dirty="0"/>
                <a:t>Fair</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Gauge Chart – Slide Template</a:t>
            </a:r>
          </a:p>
        </p:txBody>
      </p:sp>
      <p:sp>
        <p:nvSpPr>
          <p:cNvPr id="18" name="TextBox 17">
            <a:extLst>
              <a:ext uri="{FF2B5EF4-FFF2-40B4-BE49-F238E27FC236}">
                <a16:creationId xmlns:a16="http://schemas.microsoft.com/office/drawing/2014/main" id="{88946B2A-833B-4776-AADB-4FA07C4CEF06}"/>
              </a:ext>
            </a:extLst>
          </p:cNvPr>
          <p:cNvSpPr txBox="1"/>
          <p:nvPr/>
        </p:nvSpPr>
        <p:spPr>
          <a:xfrm>
            <a:off x="3098740" y="5168351"/>
            <a:ext cx="1407758" cy="707886"/>
          </a:xfrm>
          <a:prstGeom prst="rect">
            <a:avLst/>
          </a:prstGeom>
          <a:noFill/>
        </p:spPr>
        <p:txBody>
          <a:bodyPr wrap="none" rtlCol="0">
            <a:spAutoFit/>
          </a:bodyPr>
          <a:lstStyle/>
          <a:p>
            <a:pPr algn="ctr"/>
            <a:r>
              <a:rPr lang="en-US" sz="4000" cap="all" dirty="0">
                <a:solidFill>
                  <a:schemeClr val="bg1">
                    <a:lumMod val="50000"/>
                  </a:schemeClr>
                </a:solidFill>
              </a:rPr>
              <a:t>Poor</a:t>
            </a:r>
          </a:p>
        </p:txBody>
      </p:sp>
      <p:sp>
        <p:nvSpPr>
          <p:cNvPr id="19" name="TextBox 18">
            <a:extLst>
              <a:ext uri="{FF2B5EF4-FFF2-40B4-BE49-F238E27FC236}">
                <a16:creationId xmlns:a16="http://schemas.microsoft.com/office/drawing/2014/main" id="{CD62729A-3E20-4AB8-865D-0EF4A0AB4D8E}"/>
              </a:ext>
            </a:extLst>
          </p:cNvPr>
          <p:cNvSpPr txBox="1"/>
          <p:nvPr/>
        </p:nvSpPr>
        <p:spPr>
          <a:xfrm>
            <a:off x="7637413" y="5168351"/>
            <a:ext cx="1503938" cy="707886"/>
          </a:xfrm>
          <a:prstGeom prst="rect">
            <a:avLst/>
          </a:prstGeom>
          <a:noFill/>
        </p:spPr>
        <p:txBody>
          <a:bodyPr wrap="none" rtlCol="0">
            <a:spAutoFit/>
          </a:bodyPr>
          <a:lstStyle/>
          <a:p>
            <a:pPr algn="ctr"/>
            <a:r>
              <a:rPr lang="en-US" sz="4000" cap="all" dirty="0">
                <a:solidFill>
                  <a:schemeClr val="bg1">
                    <a:lumMod val="50000"/>
                  </a:schemeClr>
                </a:solidFill>
              </a:rPr>
              <a:t>Good</a:t>
            </a:r>
          </a:p>
        </p:txBody>
      </p:sp>
      <p:grpSp>
        <p:nvGrpSpPr>
          <p:cNvPr id="28" name="Group 27">
            <a:extLst>
              <a:ext uri="{FF2B5EF4-FFF2-40B4-BE49-F238E27FC236}">
                <a16:creationId xmlns:a16="http://schemas.microsoft.com/office/drawing/2014/main" id="{3AFC75C0-3951-48B7-B6D0-D72C8C16BF92}"/>
              </a:ext>
            </a:extLst>
          </p:cNvPr>
          <p:cNvGrpSpPr/>
          <p:nvPr/>
        </p:nvGrpSpPr>
        <p:grpSpPr>
          <a:xfrm>
            <a:off x="5775072" y="2312872"/>
            <a:ext cx="641857" cy="5534076"/>
            <a:chOff x="5775072" y="2312872"/>
            <a:chExt cx="641857" cy="5534076"/>
          </a:xfrm>
        </p:grpSpPr>
        <p:sp>
          <p:nvSpPr>
            <p:cNvPr id="29" name="Freeform: Shape 28">
              <a:extLst>
                <a:ext uri="{FF2B5EF4-FFF2-40B4-BE49-F238E27FC236}">
                  <a16:creationId xmlns:a16="http://schemas.microsoft.com/office/drawing/2014/main" id="{1D9187F2-B471-448E-9197-5020D646F54C}"/>
                </a:ext>
              </a:extLst>
            </p:cNvPr>
            <p:cNvSpPr/>
            <p:nvPr/>
          </p:nvSpPr>
          <p:spPr>
            <a:xfrm>
              <a:off x="5775072" y="2312872"/>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D7F1366F-B499-4295-9218-9BDE87A8BE6F}"/>
                </a:ext>
              </a:extLst>
            </p:cNvPr>
            <p:cNvSpPr/>
            <p:nvPr/>
          </p:nvSpPr>
          <p:spPr>
            <a:xfrm rot="10800000">
              <a:off x="5775073" y="5079910"/>
              <a:ext cx="641856" cy="2767038"/>
            </a:xfrm>
            <a:custGeom>
              <a:avLst/>
              <a:gdLst>
                <a:gd name="connsiteX0" fmla="*/ 320942 w 641856"/>
                <a:gd name="connsiteY0" fmla="*/ 139892 h 2767038"/>
                <a:gd name="connsiteX1" fmla="*/ 154103 w 641856"/>
                <a:gd name="connsiteY1" fmla="*/ 378210 h 2767038"/>
                <a:gd name="connsiteX2" fmla="*/ 487752 w 641856"/>
                <a:gd name="connsiteY2" fmla="*/ 378182 h 2767038"/>
                <a:gd name="connsiteX3" fmla="*/ 320885 w 641856"/>
                <a:gd name="connsiteY3" fmla="*/ 0 h 2767038"/>
                <a:gd name="connsiteX4" fmla="*/ 641856 w 641856"/>
                <a:gd name="connsiteY4" fmla="*/ 458480 h 2767038"/>
                <a:gd name="connsiteX5" fmla="*/ 358549 w 641856"/>
                <a:gd name="connsiteY5" fmla="*/ 458225 h 2767038"/>
                <a:gd name="connsiteX6" fmla="*/ 358573 w 641856"/>
                <a:gd name="connsiteY6" fmla="*/ 1111724 h 2767038"/>
                <a:gd name="connsiteX7" fmla="*/ 358551 w 641856"/>
                <a:gd name="connsiteY7" fmla="*/ 1111725 h 2767038"/>
                <a:gd name="connsiteX8" fmla="*/ 358573 w 641856"/>
                <a:gd name="connsiteY8" fmla="*/ 1717858 h 2767038"/>
                <a:gd name="connsiteX9" fmla="*/ 358543 w 641856"/>
                <a:gd name="connsiteY9" fmla="*/ 1717858 h 2767038"/>
                <a:gd name="connsiteX10" fmla="*/ 358580 w 641856"/>
                <a:gd name="connsiteY10" fmla="*/ 2767038 h 2767038"/>
                <a:gd name="connsiteX11" fmla="*/ 278254 w 641856"/>
                <a:gd name="connsiteY11" fmla="*/ 2767038 h 2767038"/>
                <a:gd name="connsiteX12" fmla="*/ 278331 w 641856"/>
                <a:gd name="connsiteY12" fmla="*/ 1717858 h 2767038"/>
                <a:gd name="connsiteX13" fmla="*/ 278266 w 641856"/>
                <a:gd name="connsiteY13" fmla="*/ 1717858 h 2767038"/>
                <a:gd name="connsiteX14" fmla="*/ 278311 w 641856"/>
                <a:gd name="connsiteY14" fmla="*/ 1111725 h 2767038"/>
                <a:gd name="connsiteX15" fmla="*/ 278266 w 641856"/>
                <a:gd name="connsiteY15" fmla="*/ 1111724 h 2767038"/>
                <a:gd name="connsiteX16" fmla="*/ 278302 w 641856"/>
                <a:gd name="connsiteY16" fmla="*/ 617671 h 2767038"/>
                <a:gd name="connsiteX17" fmla="*/ 278282 w 641856"/>
                <a:gd name="connsiteY17" fmla="*/ 617671 h 2767038"/>
                <a:gd name="connsiteX18" fmla="*/ 278282 w 641856"/>
                <a:gd name="connsiteY18" fmla="*/ 458480 h 2767038"/>
                <a:gd name="connsiteX19" fmla="*/ 0 w 641856"/>
                <a:gd name="connsiteY19" fmla="*/ 458451 h 27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1856" h="2767038">
                  <a:moveTo>
                    <a:pt x="320942" y="139892"/>
                  </a:moveTo>
                  <a:lnTo>
                    <a:pt x="154103" y="378210"/>
                  </a:lnTo>
                  <a:lnTo>
                    <a:pt x="487752" y="378182"/>
                  </a:lnTo>
                  <a:close/>
                  <a:moveTo>
                    <a:pt x="320885" y="0"/>
                  </a:moveTo>
                  <a:lnTo>
                    <a:pt x="641856" y="458480"/>
                  </a:lnTo>
                  <a:lnTo>
                    <a:pt x="358549" y="458225"/>
                  </a:lnTo>
                  <a:lnTo>
                    <a:pt x="358573" y="1111724"/>
                  </a:lnTo>
                  <a:lnTo>
                    <a:pt x="358551" y="1111725"/>
                  </a:lnTo>
                  <a:lnTo>
                    <a:pt x="358573" y="1717858"/>
                  </a:lnTo>
                  <a:lnTo>
                    <a:pt x="358543" y="1717858"/>
                  </a:lnTo>
                  <a:lnTo>
                    <a:pt x="358580" y="2767038"/>
                  </a:lnTo>
                  <a:lnTo>
                    <a:pt x="278254" y="2767038"/>
                  </a:lnTo>
                  <a:lnTo>
                    <a:pt x="278331" y="1717858"/>
                  </a:lnTo>
                  <a:lnTo>
                    <a:pt x="278266" y="1717858"/>
                  </a:lnTo>
                  <a:lnTo>
                    <a:pt x="278311" y="1111725"/>
                  </a:lnTo>
                  <a:lnTo>
                    <a:pt x="278266" y="1111724"/>
                  </a:lnTo>
                  <a:lnTo>
                    <a:pt x="278302" y="617671"/>
                  </a:lnTo>
                  <a:lnTo>
                    <a:pt x="278282" y="617671"/>
                  </a:lnTo>
                  <a:lnTo>
                    <a:pt x="278282" y="458480"/>
                  </a:lnTo>
                  <a:lnTo>
                    <a:pt x="0" y="458451"/>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Oval 30">
              <a:extLst>
                <a:ext uri="{FF2B5EF4-FFF2-40B4-BE49-F238E27FC236}">
                  <a16:creationId xmlns:a16="http://schemas.microsoft.com/office/drawing/2014/main" id="{FF0675F6-68C8-4C12-B152-2D1FA905DAF5}"/>
                </a:ext>
              </a:extLst>
            </p:cNvPr>
            <p:cNvSpPr/>
            <p:nvPr/>
          </p:nvSpPr>
          <p:spPr>
            <a:xfrm rot="10800000">
              <a:off x="5958435" y="4937035"/>
              <a:ext cx="285750" cy="28575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35B8C182-189C-4460-B6CC-E7BD772C138C}"/>
              </a:ext>
            </a:extLst>
          </p:cNvPr>
          <p:cNvGrpSpPr/>
          <p:nvPr/>
        </p:nvGrpSpPr>
        <p:grpSpPr>
          <a:xfrm>
            <a:off x="340731" y="1242150"/>
            <a:ext cx="2926080" cy="1659485"/>
            <a:chOff x="332936" y="2627766"/>
            <a:chExt cx="2926080" cy="1659485"/>
          </a:xfrm>
        </p:grpSpPr>
        <p:sp>
          <p:nvSpPr>
            <p:cNvPr id="51" name="TextBox 50">
              <a:extLst>
                <a:ext uri="{FF2B5EF4-FFF2-40B4-BE49-F238E27FC236}">
                  <a16:creationId xmlns:a16="http://schemas.microsoft.com/office/drawing/2014/main" id="{4736D29C-8F58-4927-AE91-FD900956AA03}"/>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52" name="TextBox 51">
              <a:extLst>
                <a:ext uri="{FF2B5EF4-FFF2-40B4-BE49-F238E27FC236}">
                  <a16:creationId xmlns:a16="http://schemas.microsoft.com/office/drawing/2014/main" id="{1E70632E-3321-4A62-BE5C-3153C49A1770}"/>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53" name="Group 52">
            <a:extLst>
              <a:ext uri="{FF2B5EF4-FFF2-40B4-BE49-F238E27FC236}">
                <a16:creationId xmlns:a16="http://schemas.microsoft.com/office/drawing/2014/main" id="{F46FA3DB-7024-4FA1-9127-30DBEB171D84}"/>
              </a:ext>
            </a:extLst>
          </p:cNvPr>
          <p:cNvGrpSpPr/>
          <p:nvPr/>
        </p:nvGrpSpPr>
        <p:grpSpPr>
          <a:xfrm>
            <a:off x="8925189" y="1242150"/>
            <a:ext cx="2926080" cy="1659485"/>
            <a:chOff x="332936" y="2627766"/>
            <a:chExt cx="2926080" cy="1659485"/>
          </a:xfrm>
        </p:grpSpPr>
        <p:sp>
          <p:nvSpPr>
            <p:cNvPr id="54" name="TextBox 53">
              <a:extLst>
                <a:ext uri="{FF2B5EF4-FFF2-40B4-BE49-F238E27FC236}">
                  <a16:creationId xmlns:a16="http://schemas.microsoft.com/office/drawing/2014/main" id="{67508419-2463-4829-88D1-B2609EC0063C}"/>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5" name="TextBox 54">
              <a:extLst>
                <a:ext uri="{FF2B5EF4-FFF2-40B4-BE49-F238E27FC236}">
                  <a16:creationId xmlns:a16="http://schemas.microsoft.com/office/drawing/2014/main" id="{57C63591-E900-4105-BEDF-4E150B01FA10}"/>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56" name="Group 55">
            <a:extLst>
              <a:ext uri="{FF2B5EF4-FFF2-40B4-BE49-F238E27FC236}">
                <a16:creationId xmlns:a16="http://schemas.microsoft.com/office/drawing/2014/main" id="{CF3D57DB-CD51-4DAE-BA33-A6E354FBE6E6}"/>
              </a:ext>
            </a:extLst>
          </p:cNvPr>
          <p:cNvGrpSpPr/>
          <p:nvPr/>
        </p:nvGrpSpPr>
        <p:grpSpPr>
          <a:xfrm>
            <a:off x="10007230" y="3420425"/>
            <a:ext cx="1844039" cy="1659485"/>
            <a:chOff x="8921977" y="4073386"/>
            <a:chExt cx="2926080" cy="1659485"/>
          </a:xfrm>
        </p:grpSpPr>
        <p:sp>
          <p:nvSpPr>
            <p:cNvPr id="57" name="TextBox 56">
              <a:extLst>
                <a:ext uri="{FF2B5EF4-FFF2-40B4-BE49-F238E27FC236}">
                  <a16:creationId xmlns:a16="http://schemas.microsoft.com/office/drawing/2014/main" id="{B423B33A-A444-4878-A172-89FD7CC58599}"/>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8" name="TextBox 57">
              <a:extLst>
                <a:ext uri="{FF2B5EF4-FFF2-40B4-BE49-F238E27FC236}">
                  <a16:creationId xmlns:a16="http://schemas.microsoft.com/office/drawing/2014/main" id="{0C020004-EA2A-43D7-B7BD-52569DAF129F}"/>
                </a:ext>
              </a:extLst>
            </p:cNvPr>
            <p:cNvSpPr txBox="1"/>
            <p:nvPr/>
          </p:nvSpPr>
          <p:spPr>
            <a:xfrm>
              <a:off x="8921977" y="4532542"/>
              <a:ext cx="2926080" cy="1200329"/>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grpSp>
        <p:nvGrpSpPr>
          <p:cNvPr id="59" name="Group 58">
            <a:extLst>
              <a:ext uri="{FF2B5EF4-FFF2-40B4-BE49-F238E27FC236}">
                <a16:creationId xmlns:a16="http://schemas.microsoft.com/office/drawing/2014/main" id="{5ED923C1-BF93-4358-B6D0-8324F12FD0D5}"/>
              </a:ext>
            </a:extLst>
          </p:cNvPr>
          <p:cNvGrpSpPr/>
          <p:nvPr/>
        </p:nvGrpSpPr>
        <p:grpSpPr>
          <a:xfrm>
            <a:off x="334542" y="3420425"/>
            <a:ext cx="1844039" cy="1659485"/>
            <a:chOff x="332936" y="4652338"/>
            <a:chExt cx="2926080" cy="1659485"/>
          </a:xfrm>
        </p:grpSpPr>
        <p:sp>
          <p:nvSpPr>
            <p:cNvPr id="60" name="TextBox 59">
              <a:extLst>
                <a:ext uri="{FF2B5EF4-FFF2-40B4-BE49-F238E27FC236}">
                  <a16:creationId xmlns:a16="http://schemas.microsoft.com/office/drawing/2014/main" id="{FAD1D6F8-5319-46B4-89FC-C2CD038EE229}"/>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61" name="TextBox 60">
              <a:extLst>
                <a:ext uri="{FF2B5EF4-FFF2-40B4-BE49-F238E27FC236}">
                  <a16:creationId xmlns:a16="http://schemas.microsoft.com/office/drawing/2014/main" id="{8D4EBEBC-87D9-4A33-86DB-8043CD645F44}"/>
                </a:ext>
              </a:extLst>
            </p:cNvPr>
            <p:cNvSpPr txBox="1"/>
            <p:nvPr/>
          </p:nvSpPr>
          <p:spPr>
            <a:xfrm>
              <a:off x="332936" y="5111494"/>
              <a:ext cx="2926080" cy="1200329"/>
            </a:xfrm>
            <a:prstGeom prst="rect">
              <a:avLst/>
            </a:prstGeom>
            <a:noFill/>
          </p:spPr>
          <p:txBody>
            <a:bodyPr wrap="square" lIns="0" rIns="0" rtlCol="0" anchor="t">
              <a:spAutoFit/>
            </a:bodyPr>
            <a:lstStyle/>
            <a:p>
              <a:pPr algn="just"/>
              <a:r>
                <a:rPr lang="en-US" sz="1200" noProof="1">
                  <a:solidFill>
                    <a:schemeClr val="tx1">
                      <a:lumMod val="50000"/>
                      <a:lumOff val="50000"/>
                    </a:schemeClr>
                  </a:solidFill>
                </a:rPr>
                <a:t>Lorem ipsum dolor sit amet, nibh est. A magna maecenas, quam magna nec quis, lorem nunc. Suspendisse viverra sodales mauris, cras pharetra proin egestas arcu erat dolor. </a:t>
              </a:r>
            </a:p>
          </p:txBody>
        </p:sp>
      </p:grpSp>
    </p:spTree>
    <p:extLst>
      <p:ext uri="{BB962C8B-B14F-4D97-AF65-F5344CB8AC3E}">
        <p14:creationId xmlns:p14="http://schemas.microsoft.com/office/powerpoint/2010/main" val="3768763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8510</TotalTime>
  <Words>763</Words>
  <PresentationFormat>Widescreen</PresentationFormat>
  <Paragraphs>76</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Radial Gauge Chart – Slide Template</vt:lpstr>
      <vt:lpstr>Radial Gauge Chart – Slide Template</vt:lpstr>
      <vt:lpstr>Radial Gauge Chart – Slide Template</vt:lpstr>
      <vt:lpstr>Radial Gauge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Radial Gauge Chart</dc:title>
  <dc:creator>PresentationGO.com</dc:creator>
  <dc:description>© Copyright PresentationGO.com</dc:description>
  <dcterms:created xsi:type="dcterms:W3CDTF">2014-11-26T05:14:11Z</dcterms:created>
  <dcterms:modified xsi:type="dcterms:W3CDTF">2020-06-02T23:32:37Z</dcterms:modified>
  <cp:category>Charts &amp; Diagrams</cp:category>
</cp:coreProperties>
</file>