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17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Beach Umbrella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F43012-65A4-4D9E-AFAF-A289FF7B0306}"/>
              </a:ext>
            </a:extLst>
          </p:cNvPr>
          <p:cNvGrpSpPr/>
          <p:nvPr/>
        </p:nvGrpSpPr>
        <p:grpSpPr>
          <a:xfrm>
            <a:off x="2728238" y="1517526"/>
            <a:ext cx="5838142" cy="4833169"/>
            <a:chOff x="1955799" y="1282700"/>
            <a:chExt cx="8107681" cy="64858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ACA3BA8-3734-4468-93CF-0E307F8CB8E0}"/>
                </a:ext>
              </a:extLst>
            </p:cNvPr>
            <p:cNvSpPr/>
            <p:nvPr/>
          </p:nvSpPr>
          <p:spPr>
            <a:xfrm>
              <a:off x="1981199" y="2730500"/>
              <a:ext cx="8082281" cy="5038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3624" y="0"/>
                  </a:lnTo>
                  <a:lnTo>
                    <a:pt x="0" y="12551"/>
                  </a:lnTo>
                  <a:lnTo>
                    <a:pt x="3421" y="21600"/>
                  </a:lnTo>
                  <a:close/>
                </a:path>
              </a:pathLst>
            </a:custGeom>
            <a:gradFill>
              <a:gsLst>
                <a:gs pos="84000">
                  <a:schemeClr val="accent1">
                    <a:lumMod val="5000"/>
                    <a:lumOff val="95000"/>
                    <a:alpha val="0"/>
                  </a:schemeClr>
                </a:gs>
                <a:gs pos="0">
                  <a:schemeClr val="bg2">
                    <a:lumMod val="90000"/>
                  </a:schemeClr>
                </a:gs>
              </a:gsLst>
              <a:lin ang="3600000" scaled="0"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0D8AC5C-C4BB-4F1C-9B24-F472A35AE343}"/>
                </a:ext>
              </a:extLst>
            </p:cNvPr>
            <p:cNvSpPr/>
            <p:nvPr/>
          </p:nvSpPr>
          <p:spPr>
            <a:xfrm>
              <a:off x="2044699" y="2794000"/>
              <a:ext cx="2482852" cy="2852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099" y="3183"/>
                    <a:pt x="3304" y="6867"/>
                    <a:pt x="3304" y="10800"/>
                  </a:cubicBezTo>
                  <a:cubicBezTo>
                    <a:pt x="3304" y="14724"/>
                    <a:pt x="2099" y="18417"/>
                    <a:pt x="0" y="21600"/>
                  </a:cubicBezTo>
                  <a:lnTo>
                    <a:pt x="21600" y="1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227D966-AE28-47EF-9970-CC00108C1B2E}"/>
                </a:ext>
              </a:extLst>
            </p:cNvPr>
            <p:cNvSpPr/>
            <p:nvPr/>
          </p:nvSpPr>
          <p:spPr>
            <a:xfrm>
              <a:off x="2031999" y="1384300"/>
              <a:ext cx="2489202" cy="2843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0"/>
                  </a:moveTo>
                  <a:cubicBezTo>
                    <a:pt x="19462" y="3126"/>
                    <a:pt x="16398" y="5827"/>
                    <a:pt x="12530" y="7766"/>
                  </a:cubicBezTo>
                  <a:cubicBezTo>
                    <a:pt x="8574" y="9744"/>
                    <a:pt x="4254" y="10689"/>
                    <a:pt x="0" y="10679"/>
                  </a:cubicBezTo>
                  <a:cubicBezTo>
                    <a:pt x="22" y="10708"/>
                    <a:pt x="33" y="10737"/>
                    <a:pt x="55" y="10766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110DFC0-B4BA-471B-846C-F00E2CE06245}"/>
                </a:ext>
              </a:extLst>
            </p:cNvPr>
            <p:cNvSpPr/>
            <p:nvPr/>
          </p:nvSpPr>
          <p:spPr>
            <a:xfrm>
              <a:off x="4521199" y="1371600"/>
              <a:ext cx="2506981" cy="2856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09"/>
                  </a:moveTo>
                  <a:cubicBezTo>
                    <a:pt x="17365" y="10718"/>
                    <a:pt x="13076" y="9787"/>
                    <a:pt x="9137" y="7818"/>
                  </a:cubicBezTo>
                  <a:cubicBezTo>
                    <a:pt x="5252" y="5868"/>
                    <a:pt x="2188" y="3141"/>
                    <a:pt x="66" y="0"/>
                  </a:cubicBezTo>
                  <a:cubicBezTo>
                    <a:pt x="44" y="29"/>
                    <a:pt x="22" y="58"/>
                    <a:pt x="0" y="96"/>
                  </a:cubicBezTo>
                  <a:lnTo>
                    <a:pt x="0" y="21600"/>
                  </a:lnTo>
                  <a:lnTo>
                    <a:pt x="21600" y="1070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8D587EC-FC6F-4A96-8325-713A698C0F3B}"/>
                </a:ext>
              </a:extLst>
            </p:cNvPr>
            <p:cNvSpPr/>
            <p:nvPr/>
          </p:nvSpPr>
          <p:spPr>
            <a:xfrm>
              <a:off x="2031999" y="4229100"/>
              <a:ext cx="2490471" cy="2839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" y="10848"/>
                  </a:moveTo>
                  <a:cubicBezTo>
                    <a:pt x="44" y="10887"/>
                    <a:pt x="22" y="10916"/>
                    <a:pt x="0" y="10955"/>
                  </a:cubicBezTo>
                  <a:cubicBezTo>
                    <a:pt x="4263" y="10945"/>
                    <a:pt x="8592" y="11882"/>
                    <a:pt x="12557" y="13862"/>
                  </a:cubicBezTo>
                  <a:cubicBezTo>
                    <a:pt x="16423" y="15794"/>
                    <a:pt x="19463" y="18489"/>
                    <a:pt x="21600" y="21600"/>
                  </a:cubicBezTo>
                  <a:lnTo>
                    <a:pt x="21600" y="0"/>
                  </a:lnTo>
                  <a:lnTo>
                    <a:pt x="66" y="1084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BA9139-FE1D-4DC5-9D1E-AE9C79039481}"/>
                </a:ext>
              </a:extLst>
            </p:cNvPr>
            <p:cNvSpPr/>
            <p:nvPr/>
          </p:nvSpPr>
          <p:spPr>
            <a:xfrm>
              <a:off x="4521199" y="2781300"/>
              <a:ext cx="2508252" cy="287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64" y="10805"/>
                  </a:moveTo>
                  <a:cubicBezTo>
                    <a:pt x="18264" y="6866"/>
                    <a:pt x="19478" y="3176"/>
                    <a:pt x="21600" y="0"/>
                  </a:cubicBezTo>
                  <a:cubicBezTo>
                    <a:pt x="21600" y="0"/>
                    <a:pt x="21589" y="0"/>
                    <a:pt x="21589" y="0"/>
                  </a:cubicBezTo>
                  <a:lnTo>
                    <a:pt x="0" y="10805"/>
                  </a:lnTo>
                  <a:lnTo>
                    <a:pt x="21545" y="21600"/>
                  </a:lnTo>
                  <a:cubicBezTo>
                    <a:pt x="21556" y="21600"/>
                    <a:pt x="21567" y="21600"/>
                    <a:pt x="21578" y="21600"/>
                  </a:cubicBezTo>
                  <a:cubicBezTo>
                    <a:pt x="19467" y="18415"/>
                    <a:pt x="18264" y="14734"/>
                    <a:pt x="18264" y="1080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861EA0C-2D02-4700-AF4E-C5E2BE382C2A}"/>
                </a:ext>
              </a:extLst>
            </p:cNvPr>
            <p:cNvSpPr/>
            <p:nvPr/>
          </p:nvSpPr>
          <p:spPr>
            <a:xfrm>
              <a:off x="4521199" y="4229100"/>
              <a:ext cx="2501902" cy="2856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75"/>
                  </a:moveTo>
                  <a:cubicBezTo>
                    <a:pt x="33" y="21514"/>
                    <a:pt x="55" y="21562"/>
                    <a:pt x="88" y="21600"/>
                  </a:cubicBezTo>
                  <a:cubicBezTo>
                    <a:pt x="2215" y="18450"/>
                    <a:pt x="5274" y="15722"/>
                    <a:pt x="9166" y="13773"/>
                  </a:cubicBezTo>
                  <a:cubicBezTo>
                    <a:pt x="13092" y="11804"/>
                    <a:pt x="17379" y="10872"/>
                    <a:pt x="21600" y="10872"/>
                  </a:cubicBezTo>
                  <a:lnTo>
                    <a:pt x="0" y="0"/>
                  </a:lnTo>
                  <a:lnTo>
                    <a:pt x="0" y="2147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81F7B6E-B6A4-4330-A1E6-B75833AFDB12}"/>
                </a:ext>
              </a:extLst>
            </p:cNvPr>
            <p:cNvSpPr/>
            <p:nvPr/>
          </p:nvSpPr>
          <p:spPr>
            <a:xfrm>
              <a:off x="1955799" y="1282700"/>
              <a:ext cx="5137816" cy="5885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600" extrusionOk="0">
                  <a:moveTo>
                    <a:pt x="21436" y="15955"/>
                  </a:moveTo>
                  <a:lnTo>
                    <a:pt x="11687" y="11056"/>
                  </a:lnTo>
                  <a:cubicBezTo>
                    <a:pt x="11719" y="10977"/>
                    <a:pt x="11735" y="10889"/>
                    <a:pt x="11735" y="10800"/>
                  </a:cubicBezTo>
                  <a:cubicBezTo>
                    <a:pt x="11735" y="10711"/>
                    <a:pt x="11719" y="10623"/>
                    <a:pt x="11687" y="10544"/>
                  </a:cubicBezTo>
                  <a:lnTo>
                    <a:pt x="21436" y="5645"/>
                  </a:lnTo>
                  <a:cubicBezTo>
                    <a:pt x="21532" y="5593"/>
                    <a:pt x="21569" y="5486"/>
                    <a:pt x="21510" y="5402"/>
                  </a:cubicBezTo>
                  <a:cubicBezTo>
                    <a:pt x="21452" y="5318"/>
                    <a:pt x="21329" y="5290"/>
                    <a:pt x="21234" y="5337"/>
                  </a:cubicBezTo>
                  <a:lnTo>
                    <a:pt x="11485" y="10236"/>
                  </a:lnTo>
                  <a:cubicBezTo>
                    <a:pt x="11352" y="10110"/>
                    <a:pt x="11176" y="10017"/>
                    <a:pt x="10974" y="9980"/>
                  </a:cubicBezTo>
                  <a:lnTo>
                    <a:pt x="10974" y="177"/>
                  </a:lnTo>
                  <a:cubicBezTo>
                    <a:pt x="10974" y="79"/>
                    <a:pt x="10883" y="0"/>
                    <a:pt x="10772" y="0"/>
                  </a:cubicBezTo>
                  <a:cubicBezTo>
                    <a:pt x="10660" y="0"/>
                    <a:pt x="10569" y="79"/>
                    <a:pt x="10569" y="177"/>
                  </a:cubicBezTo>
                  <a:lnTo>
                    <a:pt x="10569" y="9980"/>
                  </a:lnTo>
                  <a:cubicBezTo>
                    <a:pt x="10367" y="10017"/>
                    <a:pt x="10191" y="10110"/>
                    <a:pt x="10058" y="10236"/>
                  </a:cubicBezTo>
                  <a:lnTo>
                    <a:pt x="310" y="5337"/>
                  </a:lnTo>
                  <a:cubicBezTo>
                    <a:pt x="214" y="5286"/>
                    <a:pt x="86" y="5318"/>
                    <a:pt x="33" y="5402"/>
                  </a:cubicBezTo>
                  <a:cubicBezTo>
                    <a:pt x="-26" y="5486"/>
                    <a:pt x="12" y="5598"/>
                    <a:pt x="107" y="5645"/>
                  </a:cubicBezTo>
                  <a:lnTo>
                    <a:pt x="9856" y="10544"/>
                  </a:lnTo>
                  <a:cubicBezTo>
                    <a:pt x="9824" y="10623"/>
                    <a:pt x="9808" y="10711"/>
                    <a:pt x="9808" y="10800"/>
                  </a:cubicBezTo>
                  <a:cubicBezTo>
                    <a:pt x="9808" y="10889"/>
                    <a:pt x="9824" y="10977"/>
                    <a:pt x="9856" y="11056"/>
                  </a:cubicBezTo>
                  <a:lnTo>
                    <a:pt x="102" y="15955"/>
                  </a:lnTo>
                  <a:cubicBezTo>
                    <a:pt x="6" y="16007"/>
                    <a:pt x="-31" y="16114"/>
                    <a:pt x="28" y="16198"/>
                  </a:cubicBezTo>
                  <a:cubicBezTo>
                    <a:pt x="65" y="16254"/>
                    <a:pt x="134" y="16286"/>
                    <a:pt x="203" y="16286"/>
                  </a:cubicBezTo>
                  <a:cubicBezTo>
                    <a:pt x="235" y="16286"/>
                    <a:pt x="272" y="16277"/>
                    <a:pt x="304" y="16263"/>
                  </a:cubicBezTo>
                  <a:lnTo>
                    <a:pt x="10053" y="11364"/>
                  </a:lnTo>
                  <a:cubicBezTo>
                    <a:pt x="10186" y="11490"/>
                    <a:pt x="10362" y="11583"/>
                    <a:pt x="10564" y="11620"/>
                  </a:cubicBezTo>
                  <a:lnTo>
                    <a:pt x="10564" y="21423"/>
                  </a:lnTo>
                  <a:cubicBezTo>
                    <a:pt x="10564" y="21521"/>
                    <a:pt x="10655" y="21600"/>
                    <a:pt x="10766" y="21600"/>
                  </a:cubicBezTo>
                  <a:cubicBezTo>
                    <a:pt x="10878" y="21600"/>
                    <a:pt x="10969" y="21521"/>
                    <a:pt x="10969" y="21423"/>
                  </a:cubicBezTo>
                  <a:lnTo>
                    <a:pt x="10969" y="11620"/>
                  </a:lnTo>
                  <a:cubicBezTo>
                    <a:pt x="11171" y="11583"/>
                    <a:pt x="11347" y="11490"/>
                    <a:pt x="11480" y="11364"/>
                  </a:cubicBezTo>
                  <a:lnTo>
                    <a:pt x="21228" y="16263"/>
                  </a:lnTo>
                  <a:cubicBezTo>
                    <a:pt x="21260" y="16277"/>
                    <a:pt x="21297" y="16286"/>
                    <a:pt x="21329" y="16286"/>
                  </a:cubicBezTo>
                  <a:cubicBezTo>
                    <a:pt x="21399" y="16286"/>
                    <a:pt x="21468" y="16254"/>
                    <a:pt x="21505" y="16198"/>
                  </a:cubicBezTo>
                  <a:cubicBezTo>
                    <a:pt x="21564" y="16114"/>
                    <a:pt x="21532" y="16007"/>
                    <a:pt x="21436" y="1595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C795F4B1-A6F8-4EDD-B47C-45BB6C62A828}"/>
                </a:ext>
              </a:extLst>
            </p:cNvPr>
            <p:cNvSpPr/>
            <p:nvPr/>
          </p:nvSpPr>
          <p:spPr>
            <a:xfrm>
              <a:off x="4394200" y="4089400"/>
              <a:ext cx="261621" cy="26162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0" name="Graphic 31" descr="Stopwatch">
            <a:extLst>
              <a:ext uri="{FF2B5EF4-FFF2-40B4-BE49-F238E27FC236}">
                <a16:creationId xmlns:a16="http://schemas.microsoft.com/office/drawing/2014/main" id="{D51CBF43-E26E-4FE1-A66E-A638468AB942}"/>
              </a:ext>
            </a:extLst>
          </p:cNvPr>
          <p:cNvGrpSpPr/>
          <p:nvPr/>
        </p:nvGrpSpPr>
        <p:grpSpPr>
          <a:xfrm>
            <a:off x="5287144" y="3252662"/>
            <a:ext cx="728234" cy="728234"/>
            <a:chOff x="6986971" y="3008971"/>
            <a:chExt cx="914400" cy="9144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74707B2-3E34-4849-BFDF-6EFD7FC1917A}"/>
                </a:ext>
              </a:extLst>
            </p:cNvPr>
            <p:cNvSpPr/>
            <p:nvPr/>
          </p:nvSpPr>
          <p:spPr>
            <a:xfrm>
              <a:off x="7425121" y="3304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A839A4B-DB4A-4F3D-BF43-505D8BA97594}"/>
                </a:ext>
              </a:extLst>
            </p:cNvPr>
            <p:cNvSpPr/>
            <p:nvPr/>
          </p:nvSpPr>
          <p:spPr>
            <a:xfrm>
              <a:off x="7425121" y="3685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1DCE084-0463-453D-A834-9AC974A4C1F8}"/>
                </a:ext>
              </a:extLst>
            </p:cNvPr>
            <p:cNvSpPr/>
            <p:nvPr/>
          </p:nvSpPr>
          <p:spPr>
            <a:xfrm>
              <a:off x="7615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B66ABC-EC35-47A1-A303-30626F897CFC}"/>
                </a:ext>
              </a:extLst>
            </p:cNvPr>
            <p:cNvSpPr/>
            <p:nvPr/>
          </p:nvSpPr>
          <p:spPr>
            <a:xfrm>
              <a:off x="7234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833693C-8359-48EE-A300-C513BF839D08}"/>
                </a:ext>
              </a:extLst>
            </p:cNvPr>
            <p:cNvSpPr/>
            <p:nvPr/>
          </p:nvSpPr>
          <p:spPr>
            <a:xfrm>
              <a:off x="7425121" y="337092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1206D1-6299-4ECC-ADE1-B0B919A599AC}"/>
                </a:ext>
              </a:extLst>
            </p:cNvPr>
            <p:cNvSpPr/>
            <p:nvPr/>
          </p:nvSpPr>
          <p:spPr>
            <a:xfrm>
              <a:off x="7120612" y="309469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35" descr="Gears">
            <a:extLst>
              <a:ext uri="{FF2B5EF4-FFF2-40B4-BE49-F238E27FC236}">
                <a16:creationId xmlns:a16="http://schemas.microsoft.com/office/drawing/2014/main" id="{6F97C70D-4193-484B-9AFE-6BD82C7A19E3}"/>
              </a:ext>
            </a:extLst>
          </p:cNvPr>
          <p:cNvGrpSpPr/>
          <p:nvPr/>
        </p:nvGrpSpPr>
        <p:grpSpPr>
          <a:xfrm>
            <a:off x="3256580" y="3317141"/>
            <a:ext cx="494592" cy="598517"/>
            <a:chOff x="4437313" y="3089933"/>
            <a:chExt cx="621029" cy="751522"/>
          </a:xfrm>
          <a:solidFill>
            <a:srgbClr val="262626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D8A7C9D-B4C1-4BDA-8E66-271B54C80527}"/>
                </a:ext>
              </a:extLst>
            </p:cNvPr>
            <p:cNvSpPr/>
            <p:nvPr/>
          </p:nvSpPr>
          <p:spPr>
            <a:xfrm>
              <a:off x="4652579" y="30899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017DA46-E71F-4AA3-8CCE-561B191D5B1F}"/>
                </a:ext>
              </a:extLst>
            </p:cNvPr>
            <p:cNvSpPr/>
            <p:nvPr/>
          </p:nvSpPr>
          <p:spPr>
            <a:xfrm>
              <a:off x="4437313" y="34366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aphic 34" descr="Head with gears">
            <a:extLst>
              <a:ext uri="{FF2B5EF4-FFF2-40B4-BE49-F238E27FC236}">
                <a16:creationId xmlns:a16="http://schemas.microsoft.com/office/drawing/2014/main" id="{FE9650FC-C763-4785-802E-81B31F72C341}"/>
              </a:ext>
            </a:extLst>
          </p:cNvPr>
          <p:cNvGrpSpPr/>
          <p:nvPr/>
        </p:nvGrpSpPr>
        <p:grpSpPr>
          <a:xfrm>
            <a:off x="3714805" y="4141719"/>
            <a:ext cx="728234" cy="728234"/>
            <a:chOff x="5012678" y="4125307"/>
            <a:chExt cx="914400" cy="91440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7C1CBE-DF89-44F1-8F10-89EA10062264}"/>
                </a:ext>
              </a:extLst>
            </p:cNvPr>
            <p:cNvSpPr/>
            <p:nvPr/>
          </p:nvSpPr>
          <p:spPr>
            <a:xfrm>
              <a:off x="5421300" y="4312949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2101144-061D-4C76-9A98-A92AE61464D7}"/>
                </a:ext>
              </a:extLst>
            </p:cNvPr>
            <p:cNvSpPr/>
            <p:nvPr/>
          </p:nvSpPr>
          <p:spPr>
            <a:xfrm>
              <a:off x="5301285" y="4506307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695D08D-3872-47B2-A031-49B4BCAD532A}"/>
                </a:ext>
              </a:extLst>
            </p:cNvPr>
            <p:cNvSpPr/>
            <p:nvPr/>
          </p:nvSpPr>
          <p:spPr>
            <a:xfrm>
              <a:off x="5145836" y="4178646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aphic 32" descr="Bullseye">
            <a:extLst>
              <a:ext uri="{FF2B5EF4-FFF2-40B4-BE49-F238E27FC236}">
                <a16:creationId xmlns:a16="http://schemas.microsoft.com/office/drawing/2014/main" id="{C13F0537-1904-48C1-835D-3F663FECDCCE}"/>
              </a:ext>
            </a:extLst>
          </p:cNvPr>
          <p:cNvGrpSpPr/>
          <p:nvPr/>
        </p:nvGrpSpPr>
        <p:grpSpPr>
          <a:xfrm>
            <a:off x="4728801" y="4141719"/>
            <a:ext cx="728234" cy="728234"/>
            <a:chOff x="6285893" y="4125307"/>
            <a:chExt cx="914400" cy="914400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C9C1B4-AD80-49B6-94AC-EDEB11E4631C}"/>
                </a:ext>
              </a:extLst>
            </p:cNvPr>
            <p:cNvSpPr/>
            <p:nvPr/>
          </p:nvSpPr>
          <p:spPr>
            <a:xfrm>
              <a:off x="6632603" y="4206269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386E2E4-2639-4C2D-AF0A-A0E12F9A30C2}"/>
                </a:ext>
              </a:extLst>
            </p:cNvPr>
            <p:cNvSpPr/>
            <p:nvPr/>
          </p:nvSpPr>
          <p:spPr>
            <a:xfrm>
              <a:off x="6366855" y="423484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58EB062-7C4F-4FDC-A976-EB817D7B49B4}"/>
                </a:ext>
              </a:extLst>
            </p:cNvPr>
            <p:cNvSpPr/>
            <p:nvPr/>
          </p:nvSpPr>
          <p:spPr>
            <a:xfrm>
              <a:off x="6500205" y="436819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8" name="Graphic 30" descr="Lightbulb">
            <a:extLst>
              <a:ext uri="{FF2B5EF4-FFF2-40B4-BE49-F238E27FC236}">
                <a16:creationId xmlns:a16="http://schemas.microsoft.com/office/drawing/2014/main" id="{5740E9D1-ABF8-40C4-B952-27AA5591ECD5}"/>
              </a:ext>
            </a:extLst>
          </p:cNvPr>
          <p:cNvGrpSpPr/>
          <p:nvPr/>
        </p:nvGrpSpPr>
        <p:grpSpPr>
          <a:xfrm>
            <a:off x="3714805" y="2407445"/>
            <a:ext cx="728234" cy="728234"/>
            <a:chOff x="5012678" y="1947683"/>
            <a:chExt cx="914400" cy="91440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505A812-2FFC-4B85-ADB2-580035C7A7A3}"/>
                </a:ext>
              </a:extLst>
            </p:cNvPr>
            <p:cNvSpPr/>
            <p:nvPr/>
          </p:nvSpPr>
          <p:spPr>
            <a:xfrm>
              <a:off x="5346053" y="255728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CE59AD0-8191-403E-A129-629F1EB40B1F}"/>
                </a:ext>
              </a:extLst>
            </p:cNvPr>
            <p:cNvSpPr/>
            <p:nvPr/>
          </p:nvSpPr>
          <p:spPr>
            <a:xfrm>
              <a:off x="5346053" y="265253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0657222-A18C-4586-901F-F5FC32C02E77}"/>
                </a:ext>
              </a:extLst>
            </p:cNvPr>
            <p:cNvSpPr/>
            <p:nvPr/>
          </p:nvSpPr>
          <p:spPr>
            <a:xfrm>
              <a:off x="5407965" y="274778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B7C20D9-6035-4D92-A9DC-AC3CB88BA4A8}"/>
                </a:ext>
              </a:extLst>
            </p:cNvPr>
            <p:cNvSpPr/>
            <p:nvPr/>
          </p:nvSpPr>
          <p:spPr>
            <a:xfrm>
              <a:off x="5222228" y="200483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33" descr="Presentation with bar chart RTL">
            <a:extLst>
              <a:ext uri="{FF2B5EF4-FFF2-40B4-BE49-F238E27FC236}">
                <a16:creationId xmlns:a16="http://schemas.microsoft.com/office/drawing/2014/main" id="{A78D8663-78A8-4982-9B7D-77CBD2EBA671}"/>
              </a:ext>
            </a:extLst>
          </p:cNvPr>
          <p:cNvGrpSpPr/>
          <p:nvPr/>
        </p:nvGrpSpPr>
        <p:grpSpPr>
          <a:xfrm>
            <a:off x="4728801" y="2407445"/>
            <a:ext cx="728234" cy="728234"/>
            <a:chOff x="6285893" y="1947683"/>
            <a:chExt cx="914400" cy="9144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C68209-551E-4671-A47F-D88786FB1859}"/>
                </a:ext>
              </a:extLst>
            </p:cNvPr>
            <p:cNvSpPr/>
            <p:nvPr/>
          </p:nvSpPr>
          <p:spPr>
            <a:xfrm>
              <a:off x="6381143" y="205245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1780B7-9EFC-48ED-A14A-3D0F0229AF13}"/>
                </a:ext>
              </a:extLst>
            </p:cNvPr>
            <p:cNvSpPr/>
            <p:nvPr/>
          </p:nvSpPr>
          <p:spPr>
            <a:xfrm>
              <a:off x="6590693" y="219533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49C4083-220D-4A9E-84CE-A90D884E185D}"/>
                </a:ext>
              </a:extLst>
            </p:cNvPr>
            <p:cNvSpPr/>
            <p:nvPr/>
          </p:nvSpPr>
          <p:spPr>
            <a:xfrm>
              <a:off x="6704993" y="228105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01C8267-273C-4A42-A512-55FAF99F2187}"/>
                </a:ext>
              </a:extLst>
            </p:cNvPr>
            <p:cNvSpPr/>
            <p:nvPr/>
          </p:nvSpPr>
          <p:spPr>
            <a:xfrm>
              <a:off x="6819293" y="234773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B9B87D5-AF88-4F99-AE41-C3FE44310FF2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06CB18C-8C82-4A5D-96DE-20457E90FD5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3E5FA1E-90BC-4F28-A852-41316190B0D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6200686-9AC2-4A4A-BE6A-0FFDB5E693FC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CBC979A-9F18-46B1-913A-48168F05C5AA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07660AB-EDD8-4851-8DB3-AC1F883CC3A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08E2ACD-A4E7-4C0A-A3D4-51E858BAE5B4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C74DFD5-205D-484D-B8E2-2D34F29581A0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EEB1446-A870-4097-A150-9CFB0D974D3F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58EDD53-E2DF-4B37-B84F-FA3EF678FB49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2381A1D-B310-42BE-9DD5-F499DC1AFE89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B875B3B-CCF8-48DE-8E09-9FFDCA2BE63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9183DD8-4E56-42D2-99FC-71756E10F9B0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F48981A-F644-4D6A-ACB4-1FB1E7AF9A3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8F6AEBE-57CE-48C8-9D2C-A88A29D69A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A56D44D-93C0-4825-B4A7-7DCA3542A291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D09721A-7673-4417-BDAE-081FA52DFD3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1765D72-1B92-496D-AF9D-D77F5A8EC104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Beach Umbrella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CA3BA8-3734-4468-93CF-0E307F8CB8E0}"/>
              </a:ext>
            </a:extLst>
          </p:cNvPr>
          <p:cNvSpPr/>
          <p:nvPr/>
        </p:nvSpPr>
        <p:spPr>
          <a:xfrm>
            <a:off x="2746528" y="2560052"/>
            <a:ext cx="5819852" cy="3734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624" y="0"/>
                </a:lnTo>
                <a:lnTo>
                  <a:pt x="0" y="12551"/>
                </a:lnTo>
                <a:lnTo>
                  <a:pt x="3421" y="21600"/>
                </a:lnTo>
                <a:close/>
              </a:path>
            </a:pathLst>
          </a:custGeom>
          <a:gradFill>
            <a:gsLst>
              <a:gs pos="71000">
                <a:schemeClr val="tx1">
                  <a:alpha val="10000"/>
                </a:schemeClr>
              </a:gs>
              <a:gs pos="0">
                <a:schemeClr val="tx1"/>
              </a:gs>
            </a:gsLst>
            <a:lin ang="360000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0D8AC5C-C4BB-4F1C-9B24-F472A35AE343}"/>
              </a:ext>
            </a:extLst>
          </p:cNvPr>
          <p:cNvSpPr/>
          <p:nvPr/>
        </p:nvSpPr>
        <p:spPr>
          <a:xfrm>
            <a:off x="2792253" y="2605777"/>
            <a:ext cx="1787841" cy="2053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099" y="3183"/>
                  <a:pt x="3304" y="6867"/>
                  <a:pt x="3304" y="10800"/>
                </a:cubicBezTo>
                <a:cubicBezTo>
                  <a:pt x="3304" y="14724"/>
                  <a:pt x="2099" y="18417"/>
                  <a:pt x="0" y="21600"/>
                </a:cubicBezTo>
                <a:lnTo>
                  <a:pt x="21600" y="10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27D966-AE28-47EF-9970-CC00108C1B2E}"/>
              </a:ext>
            </a:extLst>
          </p:cNvPr>
          <p:cNvSpPr/>
          <p:nvPr/>
        </p:nvSpPr>
        <p:spPr>
          <a:xfrm>
            <a:off x="2783108" y="1590687"/>
            <a:ext cx="1792413" cy="204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9" y="0"/>
                </a:moveTo>
                <a:cubicBezTo>
                  <a:pt x="19462" y="3126"/>
                  <a:pt x="16398" y="5827"/>
                  <a:pt x="12530" y="7766"/>
                </a:cubicBezTo>
                <a:cubicBezTo>
                  <a:pt x="8574" y="9744"/>
                  <a:pt x="4254" y="10689"/>
                  <a:pt x="0" y="10679"/>
                </a:cubicBezTo>
                <a:cubicBezTo>
                  <a:pt x="22" y="10708"/>
                  <a:pt x="33" y="10737"/>
                  <a:pt x="55" y="10766"/>
                </a:cubicBez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10DFC0-B4BA-471B-846C-F00E2CE06245}"/>
              </a:ext>
            </a:extLst>
          </p:cNvPr>
          <p:cNvSpPr/>
          <p:nvPr/>
        </p:nvSpPr>
        <p:spPr>
          <a:xfrm>
            <a:off x="4575520" y="1581542"/>
            <a:ext cx="1805215" cy="2056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09"/>
                </a:moveTo>
                <a:cubicBezTo>
                  <a:pt x="17365" y="10718"/>
                  <a:pt x="13076" y="9787"/>
                  <a:pt x="9137" y="7818"/>
                </a:cubicBezTo>
                <a:cubicBezTo>
                  <a:pt x="5252" y="5868"/>
                  <a:pt x="2188" y="3141"/>
                  <a:pt x="66" y="0"/>
                </a:cubicBezTo>
                <a:cubicBezTo>
                  <a:pt x="44" y="29"/>
                  <a:pt x="22" y="58"/>
                  <a:pt x="0" y="96"/>
                </a:cubicBezTo>
                <a:lnTo>
                  <a:pt x="0" y="21600"/>
                </a:lnTo>
                <a:lnTo>
                  <a:pt x="21600" y="1070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8D587EC-FC6F-4A96-8325-713A698C0F3B}"/>
              </a:ext>
            </a:extLst>
          </p:cNvPr>
          <p:cNvSpPr/>
          <p:nvPr/>
        </p:nvSpPr>
        <p:spPr>
          <a:xfrm>
            <a:off x="2783108" y="3639157"/>
            <a:ext cx="1793327" cy="2044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" y="10848"/>
                </a:moveTo>
                <a:cubicBezTo>
                  <a:pt x="44" y="10887"/>
                  <a:pt x="22" y="10916"/>
                  <a:pt x="0" y="10955"/>
                </a:cubicBezTo>
                <a:cubicBezTo>
                  <a:pt x="4263" y="10945"/>
                  <a:pt x="8592" y="11882"/>
                  <a:pt x="12557" y="13862"/>
                </a:cubicBezTo>
                <a:cubicBezTo>
                  <a:pt x="16423" y="15794"/>
                  <a:pt x="19463" y="18489"/>
                  <a:pt x="21600" y="21600"/>
                </a:cubicBezTo>
                <a:lnTo>
                  <a:pt x="21600" y="0"/>
                </a:lnTo>
                <a:lnTo>
                  <a:pt x="66" y="1084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6BA9139-FE1D-4DC5-9D1E-AE9C79039481}"/>
              </a:ext>
            </a:extLst>
          </p:cNvPr>
          <p:cNvSpPr/>
          <p:nvPr/>
        </p:nvSpPr>
        <p:spPr>
          <a:xfrm>
            <a:off x="4575520" y="2596632"/>
            <a:ext cx="1806131" cy="2071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4" y="10805"/>
                </a:moveTo>
                <a:cubicBezTo>
                  <a:pt x="18264" y="6866"/>
                  <a:pt x="19478" y="3176"/>
                  <a:pt x="21600" y="0"/>
                </a:cubicBezTo>
                <a:cubicBezTo>
                  <a:pt x="21600" y="0"/>
                  <a:pt x="21589" y="0"/>
                  <a:pt x="21589" y="0"/>
                </a:cubicBezTo>
                <a:lnTo>
                  <a:pt x="0" y="10805"/>
                </a:lnTo>
                <a:lnTo>
                  <a:pt x="21545" y="21600"/>
                </a:lnTo>
                <a:cubicBezTo>
                  <a:pt x="21556" y="21600"/>
                  <a:pt x="21567" y="21600"/>
                  <a:pt x="21578" y="21600"/>
                </a:cubicBezTo>
                <a:cubicBezTo>
                  <a:pt x="19467" y="18415"/>
                  <a:pt x="18264" y="14734"/>
                  <a:pt x="18264" y="108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861EA0C-2D02-4700-AF4E-C5E2BE382C2A}"/>
              </a:ext>
            </a:extLst>
          </p:cNvPr>
          <p:cNvSpPr/>
          <p:nvPr/>
        </p:nvSpPr>
        <p:spPr>
          <a:xfrm>
            <a:off x="4575520" y="3639157"/>
            <a:ext cx="1801558" cy="2056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75"/>
                </a:moveTo>
                <a:cubicBezTo>
                  <a:pt x="33" y="21514"/>
                  <a:pt x="55" y="21562"/>
                  <a:pt x="88" y="21600"/>
                </a:cubicBezTo>
                <a:cubicBezTo>
                  <a:pt x="2215" y="18450"/>
                  <a:pt x="5274" y="15722"/>
                  <a:pt x="9166" y="13773"/>
                </a:cubicBezTo>
                <a:cubicBezTo>
                  <a:pt x="13092" y="11804"/>
                  <a:pt x="17379" y="10872"/>
                  <a:pt x="21600" y="10872"/>
                </a:cubicBezTo>
                <a:lnTo>
                  <a:pt x="0" y="0"/>
                </a:lnTo>
                <a:lnTo>
                  <a:pt x="0" y="2147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81F7B6E-B6A4-4330-A1E6-B75833AFDB12}"/>
              </a:ext>
            </a:extLst>
          </p:cNvPr>
          <p:cNvSpPr/>
          <p:nvPr/>
        </p:nvSpPr>
        <p:spPr>
          <a:xfrm>
            <a:off x="2728238" y="1517527"/>
            <a:ext cx="3699615" cy="4237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600" extrusionOk="0">
                <a:moveTo>
                  <a:pt x="21436" y="15955"/>
                </a:moveTo>
                <a:lnTo>
                  <a:pt x="11687" y="11056"/>
                </a:lnTo>
                <a:cubicBezTo>
                  <a:pt x="11719" y="10977"/>
                  <a:pt x="11735" y="10889"/>
                  <a:pt x="11735" y="10800"/>
                </a:cubicBezTo>
                <a:cubicBezTo>
                  <a:pt x="11735" y="10711"/>
                  <a:pt x="11719" y="10623"/>
                  <a:pt x="11687" y="10544"/>
                </a:cubicBezTo>
                <a:lnTo>
                  <a:pt x="21436" y="5645"/>
                </a:lnTo>
                <a:cubicBezTo>
                  <a:pt x="21532" y="5593"/>
                  <a:pt x="21569" y="5486"/>
                  <a:pt x="21510" y="5402"/>
                </a:cubicBezTo>
                <a:cubicBezTo>
                  <a:pt x="21452" y="5318"/>
                  <a:pt x="21329" y="5290"/>
                  <a:pt x="21234" y="5337"/>
                </a:cubicBezTo>
                <a:lnTo>
                  <a:pt x="11485" y="10236"/>
                </a:lnTo>
                <a:cubicBezTo>
                  <a:pt x="11352" y="10110"/>
                  <a:pt x="11176" y="10017"/>
                  <a:pt x="10974" y="9980"/>
                </a:cubicBezTo>
                <a:lnTo>
                  <a:pt x="10974" y="177"/>
                </a:lnTo>
                <a:cubicBezTo>
                  <a:pt x="10974" y="79"/>
                  <a:pt x="10883" y="0"/>
                  <a:pt x="10772" y="0"/>
                </a:cubicBezTo>
                <a:cubicBezTo>
                  <a:pt x="10660" y="0"/>
                  <a:pt x="10569" y="79"/>
                  <a:pt x="10569" y="177"/>
                </a:cubicBezTo>
                <a:lnTo>
                  <a:pt x="10569" y="9980"/>
                </a:lnTo>
                <a:cubicBezTo>
                  <a:pt x="10367" y="10017"/>
                  <a:pt x="10191" y="10110"/>
                  <a:pt x="10058" y="10236"/>
                </a:cubicBezTo>
                <a:lnTo>
                  <a:pt x="310" y="5337"/>
                </a:lnTo>
                <a:cubicBezTo>
                  <a:pt x="214" y="5286"/>
                  <a:pt x="86" y="5318"/>
                  <a:pt x="33" y="5402"/>
                </a:cubicBezTo>
                <a:cubicBezTo>
                  <a:pt x="-26" y="5486"/>
                  <a:pt x="12" y="5598"/>
                  <a:pt x="107" y="5645"/>
                </a:cubicBezTo>
                <a:lnTo>
                  <a:pt x="9856" y="10544"/>
                </a:lnTo>
                <a:cubicBezTo>
                  <a:pt x="9824" y="10623"/>
                  <a:pt x="9808" y="10711"/>
                  <a:pt x="9808" y="10800"/>
                </a:cubicBezTo>
                <a:cubicBezTo>
                  <a:pt x="9808" y="10889"/>
                  <a:pt x="9824" y="10977"/>
                  <a:pt x="9856" y="11056"/>
                </a:cubicBezTo>
                <a:lnTo>
                  <a:pt x="102" y="15955"/>
                </a:lnTo>
                <a:cubicBezTo>
                  <a:pt x="6" y="16007"/>
                  <a:pt x="-31" y="16114"/>
                  <a:pt x="28" y="16198"/>
                </a:cubicBezTo>
                <a:cubicBezTo>
                  <a:pt x="65" y="16254"/>
                  <a:pt x="134" y="16286"/>
                  <a:pt x="203" y="16286"/>
                </a:cubicBezTo>
                <a:cubicBezTo>
                  <a:pt x="235" y="16286"/>
                  <a:pt x="272" y="16277"/>
                  <a:pt x="304" y="16263"/>
                </a:cubicBezTo>
                <a:lnTo>
                  <a:pt x="10053" y="11364"/>
                </a:lnTo>
                <a:cubicBezTo>
                  <a:pt x="10186" y="11490"/>
                  <a:pt x="10362" y="11583"/>
                  <a:pt x="10564" y="11620"/>
                </a:cubicBezTo>
                <a:lnTo>
                  <a:pt x="10564" y="21423"/>
                </a:lnTo>
                <a:cubicBezTo>
                  <a:pt x="10564" y="21521"/>
                  <a:pt x="10655" y="21600"/>
                  <a:pt x="10766" y="21600"/>
                </a:cubicBezTo>
                <a:cubicBezTo>
                  <a:pt x="10878" y="21600"/>
                  <a:pt x="10969" y="21521"/>
                  <a:pt x="10969" y="21423"/>
                </a:cubicBezTo>
                <a:lnTo>
                  <a:pt x="10969" y="11620"/>
                </a:lnTo>
                <a:cubicBezTo>
                  <a:pt x="11171" y="11583"/>
                  <a:pt x="11347" y="11490"/>
                  <a:pt x="11480" y="11364"/>
                </a:cubicBezTo>
                <a:lnTo>
                  <a:pt x="21228" y="16263"/>
                </a:lnTo>
                <a:cubicBezTo>
                  <a:pt x="21260" y="16277"/>
                  <a:pt x="21297" y="16286"/>
                  <a:pt x="21329" y="16286"/>
                </a:cubicBezTo>
                <a:cubicBezTo>
                  <a:pt x="21399" y="16286"/>
                  <a:pt x="21468" y="16254"/>
                  <a:pt x="21505" y="16198"/>
                </a:cubicBezTo>
                <a:cubicBezTo>
                  <a:pt x="21564" y="16114"/>
                  <a:pt x="21532" y="16007"/>
                  <a:pt x="21436" y="1595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C795F4B1-A6F8-4EDD-B47C-45BB6C62A828}"/>
              </a:ext>
            </a:extLst>
          </p:cNvPr>
          <p:cNvSpPr/>
          <p:nvPr/>
        </p:nvSpPr>
        <p:spPr>
          <a:xfrm>
            <a:off x="4484071" y="3538562"/>
            <a:ext cx="188387" cy="18838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0" name="Graphic 31" descr="Stopwatch">
            <a:extLst>
              <a:ext uri="{FF2B5EF4-FFF2-40B4-BE49-F238E27FC236}">
                <a16:creationId xmlns:a16="http://schemas.microsoft.com/office/drawing/2014/main" id="{D51CBF43-E26E-4FE1-A66E-A638468AB942}"/>
              </a:ext>
            </a:extLst>
          </p:cNvPr>
          <p:cNvGrpSpPr/>
          <p:nvPr/>
        </p:nvGrpSpPr>
        <p:grpSpPr>
          <a:xfrm>
            <a:off x="5287144" y="3252662"/>
            <a:ext cx="728234" cy="728234"/>
            <a:chOff x="6986971" y="3008971"/>
            <a:chExt cx="914400" cy="9144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74707B2-3E34-4849-BFDF-6EFD7FC1917A}"/>
                </a:ext>
              </a:extLst>
            </p:cNvPr>
            <p:cNvSpPr/>
            <p:nvPr/>
          </p:nvSpPr>
          <p:spPr>
            <a:xfrm>
              <a:off x="7425121" y="3304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A839A4B-DB4A-4F3D-BF43-505D8BA97594}"/>
                </a:ext>
              </a:extLst>
            </p:cNvPr>
            <p:cNvSpPr/>
            <p:nvPr/>
          </p:nvSpPr>
          <p:spPr>
            <a:xfrm>
              <a:off x="7425121" y="3685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1DCE084-0463-453D-A834-9AC974A4C1F8}"/>
                </a:ext>
              </a:extLst>
            </p:cNvPr>
            <p:cNvSpPr/>
            <p:nvPr/>
          </p:nvSpPr>
          <p:spPr>
            <a:xfrm>
              <a:off x="7615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B66ABC-EC35-47A1-A303-30626F897CFC}"/>
                </a:ext>
              </a:extLst>
            </p:cNvPr>
            <p:cNvSpPr/>
            <p:nvPr/>
          </p:nvSpPr>
          <p:spPr>
            <a:xfrm>
              <a:off x="7234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833693C-8359-48EE-A300-C513BF839D08}"/>
                </a:ext>
              </a:extLst>
            </p:cNvPr>
            <p:cNvSpPr/>
            <p:nvPr/>
          </p:nvSpPr>
          <p:spPr>
            <a:xfrm>
              <a:off x="7425121" y="337092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1206D1-6299-4ECC-ADE1-B0B919A599AC}"/>
                </a:ext>
              </a:extLst>
            </p:cNvPr>
            <p:cNvSpPr/>
            <p:nvPr/>
          </p:nvSpPr>
          <p:spPr>
            <a:xfrm>
              <a:off x="7120612" y="309469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35" descr="Gears">
            <a:extLst>
              <a:ext uri="{FF2B5EF4-FFF2-40B4-BE49-F238E27FC236}">
                <a16:creationId xmlns:a16="http://schemas.microsoft.com/office/drawing/2014/main" id="{6F97C70D-4193-484B-9AFE-6BD82C7A19E3}"/>
              </a:ext>
            </a:extLst>
          </p:cNvPr>
          <p:cNvGrpSpPr/>
          <p:nvPr/>
        </p:nvGrpSpPr>
        <p:grpSpPr>
          <a:xfrm>
            <a:off x="3256580" y="3317141"/>
            <a:ext cx="494592" cy="598517"/>
            <a:chOff x="4437313" y="3089933"/>
            <a:chExt cx="621029" cy="751522"/>
          </a:xfrm>
          <a:solidFill>
            <a:srgbClr val="262626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D8A7C9D-B4C1-4BDA-8E66-271B54C80527}"/>
                </a:ext>
              </a:extLst>
            </p:cNvPr>
            <p:cNvSpPr/>
            <p:nvPr/>
          </p:nvSpPr>
          <p:spPr>
            <a:xfrm>
              <a:off x="4652579" y="30899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017DA46-E71F-4AA3-8CCE-561B191D5B1F}"/>
                </a:ext>
              </a:extLst>
            </p:cNvPr>
            <p:cNvSpPr/>
            <p:nvPr/>
          </p:nvSpPr>
          <p:spPr>
            <a:xfrm>
              <a:off x="4437313" y="34366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aphic 34" descr="Head with gears">
            <a:extLst>
              <a:ext uri="{FF2B5EF4-FFF2-40B4-BE49-F238E27FC236}">
                <a16:creationId xmlns:a16="http://schemas.microsoft.com/office/drawing/2014/main" id="{FE9650FC-C763-4785-802E-81B31F72C341}"/>
              </a:ext>
            </a:extLst>
          </p:cNvPr>
          <p:cNvGrpSpPr/>
          <p:nvPr/>
        </p:nvGrpSpPr>
        <p:grpSpPr>
          <a:xfrm>
            <a:off x="3714805" y="4141719"/>
            <a:ext cx="728234" cy="728234"/>
            <a:chOff x="5012678" y="4125307"/>
            <a:chExt cx="914400" cy="91440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7C1CBE-DF89-44F1-8F10-89EA10062264}"/>
                </a:ext>
              </a:extLst>
            </p:cNvPr>
            <p:cNvSpPr/>
            <p:nvPr/>
          </p:nvSpPr>
          <p:spPr>
            <a:xfrm>
              <a:off x="5421300" y="4312949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2101144-061D-4C76-9A98-A92AE61464D7}"/>
                </a:ext>
              </a:extLst>
            </p:cNvPr>
            <p:cNvSpPr/>
            <p:nvPr/>
          </p:nvSpPr>
          <p:spPr>
            <a:xfrm>
              <a:off x="5301285" y="4506307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695D08D-3872-47B2-A031-49B4BCAD532A}"/>
                </a:ext>
              </a:extLst>
            </p:cNvPr>
            <p:cNvSpPr/>
            <p:nvPr/>
          </p:nvSpPr>
          <p:spPr>
            <a:xfrm>
              <a:off x="5145836" y="4178646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aphic 32" descr="Bullseye">
            <a:extLst>
              <a:ext uri="{FF2B5EF4-FFF2-40B4-BE49-F238E27FC236}">
                <a16:creationId xmlns:a16="http://schemas.microsoft.com/office/drawing/2014/main" id="{C13F0537-1904-48C1-835D-3F663FECDCCE}"/>
              </a:ext>
            </a:extLst>
          </p:cNvPr>
          <p:cNvGrpSpPr/>
          <p:nvPr/>
        </p:nvGrpSpPr>
        <p:grpSpPr>
          <a:xfrm>
            <a:off x="4728801" y="4141719"/>
            <a:ext cx="728234" cy="728234"/>
            <a:chOff x="6285893" y="4125307"/>
            <a:chExt cx="914400" cy="914400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C9C1B4-AD80-49B6-94AC-EDEB11E4631C}"/>
                </a:ext>
              </a:extLst>
            </p:cNvPr>
            <p:cNvSpPr/>
            <p:nvPr/>
          </p:nvSpPr>
          <p:spPr>
            <a:xfrm>
              <a:off x="6632603" y="4206269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386E2E4-2639-4C2D-AF0A-A0E12F9A30C2}"/>
                </a:ext>
              </a:extLst>
            </p:cNvPr>
            <p:cNvSpPr/>
            <p:nvPr/>
          </p:nvSpPr>
          <p:spPr>
            <a:xfrm>
              <a:off x="6366855" y="423484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58EB062-7C4F-4FDC-A976-EB817D7B49B4}"/>
                </a:ext>
              </a:extLst>
            </p:cNvPr>
            <p:cNvSpPr/>
            <p:nvPr/>
          </p:nvSpPr>
          <p:spPr>
            <a:xfrm>
              <a:off x="6500205" y="436819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8" name="Graphic 30" descr="Lightbulb">
            <a:extLst>
              <a:ext uri="{FF2B5EF4-FFF2-40B4-BE49-F238E27FC236}">
                <a16:creationId xmlns:a16="http://schemas.microsoft.com/office/drawing/2014/main" id="{5740E9D1-ABF8-40C4-B952-27AA5591ECD5}"/>
              </a:ext>
            </a:extLst>
          </p:cNvPr>
          <p:cNvGrpSpPr/>
          <p:nvPr/>
        </p:nvGrpSpPr>
        <p:grpSpPr>
          <a:xfrm>
            <a:off x="3714805" y="2407445"/>
            <a:ext cx="728234" cy="728234"/>
            <a:chOff x="5012678" y="1947683"/>
            <a:chExt cx="914400" cy="91440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505A812-2FFC-4B85-ADB2-580035C7A7A3}"/>
                </a:ext>
              </a:extLst>
            </p:cNvPr>
            <p:cNvSpPr/>
            <p:nvPr/>
          </p:nvSpPr>
          <p:spPr>
            <a:xfrm>
              <a:off x="5346053" y="255728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CE59AD0-8191-403E-A129-629F1EB40B1F}"/>
                </a:ext>
              </a:extLst>
            </p:cNvPr>
            <p:cNvSpPr/>
            <p:nvPr/>
          </p:nvSpPr>
          <p:spPr>
            <a:xfrm>
              <a:off x="5346053" y="265253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0657222-A18C-4586-901F-F5FC32C02E77}"/>
                </a:ext>
              </a:extLst>
            </p:cNvPr>
            <p:cNvSpPr/>
            <p:nvPr/>
          </p:nvSpPr>
          <p:spPr>
            <a:xfrm>
              <a:off x="5407965" y="274778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B7C20D9-6035-4D92-A9DC-AC3CB88BA4A8}"/>
                </a:ext>
              </a:extLst>
            </p:cNvPr>
            <p:cNvSpPr/>
            <p:nvPr/>
          </p:nvSpPr>
          <p:spPr>
            <a:xfrm>
              <a:off x="5222228" y="200483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33" descr="Presentation with bar chart RTL">
            <a:extLst>
              <a:ext uri="{FF2B5EF4-FFF2-40B4-BE49-F238E27FC236}">
                <a16:creationId xmlns:a16="http://schemas.microsoft.com/office/drawing/2014/main" id="{A78D8663-78A8-4982-9B7D-77CBD2EBA671}"/>
              </a:ext>
            </a:extLst>
          </p:cNvPr>
          <p:cNvGrpSpPr/>
          <p:nvPr/>
        </p:nvGrpSpPr>
        <p:grpSpPr>
          <a:xfrm>
            <a:off x="4728801" y="2407445"/>
            <a:ext cx="728234" cy="728234"/>
            <a:chOff x="6285893" y="1947683"/>
            <a:chExt cx="914400" cy="9144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C68209-551E-4671-A47F-D88786FB1859}"/>
                </a:ext>
              </a:extLst>
            </p:cNvPr>
            <p:cNvSpPr/>
            <p:nvPr/>
          </p:nvSpPr>
          <p:spPr>
            <a:xfrm>
              <a:off x="6381143" y="205245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1780B7-9EFC-48ED-A14A-3D0F0229AF13}"/>
                </a:ext>
              </a:extLst>
            </p:cNvPr>
            <p:cNvSpPr/>
            <p:nvPr/>
          </p:nvSpPr>
          <p:spPr>
            <a:xfrm>
              <a:off x="6590693" y="219533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49C4083-220D-4A9E-84CE-A90D884E185D}"/>
                </a:ext>
              </a:extLst>
            </p:cNvPr>
            <p:cNvSpPr/>
            <p:nvPr/>
          </p:nvSpPr>
          <p:spPr>
            <a:xfrm>
              <a:off x="6704993" y="228105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01C8267-273C-4A42-A512-55FAF99F2187}"/>
                </a:ext>
              </a:extLst>
            </p:cNvPr>
            <p:cNvSpPr/>
            <p:nvPr/>
          </p:nvSpPr>
          <p:spPr>
            <a:xfrm>
              <a:off x="6819293" y="234773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B9B87D5-AF88-4F99-AE41-C3FE44310FF2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06CB18C-8C82-4A5D-96DE-20457E90FD5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3E5FA1E-90BC-4F28-A852-41316190B0D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6200686-9AC2-4A4A-BE6A-0FFDB5E693FC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CBC979A-9F18-46B1-913A-48168F05C5AA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07660AB-EDD8-4851-8DB3-AC1F883CC3A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08E2ACD-A4E7-4C0A-A3D4-51E858BAE5B4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C74DFD5-205D-484D-B8E2-2D34F29581A0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EEB1446-A870-4097-A150-9CFB0D974D3F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58EDD53-E2DF-4B37-B84F-FA3EF678FB49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2381A1D-B310-42BE-9DD5-F499DC1AFE89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B875B3B-CCF8-48DE-8E09-9FFDCA2BE63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9183DD8-4E56-42D2-99FC-71756E10F9B0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F48981A-F644-4D6A-ACB4-1FB1E7AF9A3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8F6AEBE-57CE-48C8-9D2C-A88A29D69A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A56D44D-93C0-4825-B4A7-7DCA3542A291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D09721A-7673-4417-BDAE-081FA52DFD3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1765D72-1B92-496D-AF9D-D77F5A8EC104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21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Beach Umbrella Cycle – Slide Template</vt:lpstr>
      <vt:lpstr>Beach Umbrella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Beach Umbrella Cycle</dc:title>
  <dc:creator>PresentationGO.com</dc:creator>
  <dc:description>© Copyright PresentationGO.com</dc:description>
  <dcterms:created xsi:type="dcterms:W3CDTF">2014-11-26T05:14:11Z</dcterms:created>
  <dcterms:modified xsi:type="dcterms:W3CDTF">2020-06-04T16:15:06Z</dcterms:modified>
  <cp:category>Charts &amp; Diagrams</cp:category>
</cp:coreProperties>
</file>