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86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358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Letter “G” Diagram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80AA456-F46D-4406-847E-76223F5ABB09}"/>
              </a:ext>
            </a:extLst>
          </p:cNvPr>
          <p:cNvGrpSpPr/>
          <p:nvPr/>
        </p:nvGrpSpPr>
        <p:grpSpPr>
          <a:xfrm>
            <a:off x="1173866" y="1254760"/>
            <a:ext cx="3703321" cy="4348479"/>
            <a:chOff x="7175499" y="7150100"/>
            <a:chExt cx="3703321" cy="4348479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9B410700-C3C8-4419-9EED-F5F5C9538C84}"/>
                </a:ext>
              </a:extLst>
            </p:cNvPr>
            <p:cNvSpPr/>
            <p:nvPr/>
          </p:nvSpPr>
          <p:spPr>
            <a:xfrm>
              <a:off x="9169400" y="7150100"/>
              <a:ext cx="1709420" cy="17094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690FE2CF-1513-4B41-8FC0-D3B41CC76A07}"/>
                </a:ext>
              </a:extLst>
            </p:cNvPr>
            <p:cNvSpPr/>
            <p:nvPr/>
          </p:nvSpPr>
          <p:spPr>
            <a:xfrm>
              <a:off x="8077200" y="8712200"/>
              <a:ext cx="1709420" cy="17094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CCC5CB2-2FAF-40B5-A8D3-743D6B2CB934}"/>
                </a:ext>
              </a:extLst>
            </p:cNvPr>
            <p:cNvSpPr/>
            <p:nvPr/>
          </p:nvSpPr>
          <p:spPr>
            <a:xfrm>
              <a:off x="7175499" y="7569200"/>
              <a:ext cx="3300977" cy="3929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7" h="21600" extrusionOk="0">
                  <a:moveTo>
                    <a:pt x="20795" y="9508"/>
                  </a:moveTo>
                  <a:cubicBezTo>
                    <a:pt x="20272" y="9090"/>
                    <a:pt x="19624" y="8866"/>
                    <a:pt x="18910" y="8866"/>
                  </a:cubicBezTo>
                  <a:lnTo>
                    <a:pt x="12527" y="8866"/>
                  </a:lnTo>
                  <a:cubicBezTo>
                    <a:pt x="11804" y="8866"/>
                    <a:pt x="11157" y="9090"/>
                    <a:pt x="10651" y="9522"/>
                  </a:cubicBezTo>
                  <a:cubicBezTo>
                    <a:pt x="10144" y="9948"/>
                    <a:pt x="9870" y="10493"/>
                    <a:pt x="9870" y="11100"/>
                  </a:cubicBezTo>
                  <a:cubicBezTo>
                    <a:pt x="9870" y="11708"/>
                    <a:pt x="10136" y="12252"/>
                    <a:pt x="10651" y="12678"/>
                  </a:cubicBezTo>
                  <a:cubicBezTo>
                    <a:pt x="11165" y="13104"/>
                    <a:pt x="11804" y="13334"/>
                    <a:pt x="12527" y="13334"/>
                  </a:cubicBezTo>
                  <a:lnTo>
                    <a:pt x="16254" y="13334"/>
                  </a:lnTo>
                  <a:lnTo>
                    <a:pt x="16254" y="17027"/>
                  </a:lnTo>
                  <a:lnTo>
                    <a:pt x="9837" y="17027"/>
                  </a:lnTo>
                  <a:cubicBezTo>
                    <a:pt x="8841" y="17006"/>
                    <a:pt x="8036" y="16699"/>
                    <a:pt x="7388" y="16078"/>
                  </a:cubicBezTo>
                  <a:cubicBezTo>
                    <a:pt x="6658" y="15380"/>
                    <a:pt x="6110" y="14514"/>
                    <a:pt x="5769" y="13495"/>
                  </a:cubicBezTo>
                  <a:cubicBezTo>
                    <a:pt x="5462" y="12594"/>
                    <a:pt x="5305" y="11610"/>
                    <a:pt x="5305" y="10577"/>
                  </a:cubicBezTo>
                  <a:cubicBezTo>
                    <a:pt x="5305" y="10081"/>
                    <a:pt x="5346" y="9585"/>
                    <a:pt x="5437" y="9090"/>
                  </a:cubicBezTo>
                  <a:cubicBezTo>
                    <a:pt x="5529" y="8594"/>
                    <a:pt x="5653" y="8126"/>
                    <a:pt x="5803" y="7700"/>
                  </a:cubicBezTo>
                  <a:cubicBezTo>
                    <a:pt x="6143" y="6737"/>
                    <a:pt x="6683" y="5934"/>
                    <a:pt x="7396" y="5306"/>
                  </a:cubicBezTo>
                  <a:cubicBezTo>
                    <a:pt x="8044" y="4740"/>
                    <a:pt x="8841" y="4468"/>
                    <a:pt x="9820" y="4468"/>
                  </a:cubicBezTo>
                  <a:lnTo>
                    <a:pt x="18902" y="4468"/>
                  </a:lnTo>
                  <a:cubicBezTo>
                    <a:pt x="19624" y="4468"/>
                    <a:pt x="20272" y="4245"/>
                    <a:pt x="20778" y="3812"/>
                  </a:cubicBezTo>
                  <a:cubicBezTo>
                    <a:pt x="21285" y="3379"/>
                    <a:pt x="21558" y="2841"/>
                    <a:pt x="21558" y="2234"/>
                  </a:cubicBezTo>
                  <a:cubicBezTo>
                    <a:pt x="21558" y="1627"/>
                    <a:pt x="21293" y="1082"/>
                    <a:pt x="20778" y="656"/>
                  </a:cubicBezTo>
                  <a:cubicBezTo>
                    <a:pt x="20272" y="230"/>
                    <a:pt x="19624" y="0"/>
                    <a:pt x="18902" y="0"/>
                  </a:cubicBezTo>
                  <a:lnTo>
                    <a:pt x="9829" y="0"/>
                  </a:lnTo>
                  <a:cubicBezTo>
                    <a:pt x="8633" y="0"/>
                    <a:pt x="7529" y="168"/>
                    <a:pt x="6550" y="496"/>
                  </a:cubicBezTo>
                  <a:cubicBezTo>
                    <a:pt x="5570" y="824"/>
                    <a:pt x="4690" y="1285"/>
                    <a:pt x="3935" y="1871"/>
                  </a:cubicBezTo>
                  <a:cubicBezTo>
                    <a:pt x="3188" y="2450"/>
                    <a:pt x="2540" y="3135"/>
                    <a:pt x="2009" y="3910"/>
                  </a:cubicBezTo>
                  <a:cubicBezTo>
                    <a:pt x="1494" y="4663"/>
                    <a:pt x="1071" y="5487"/>
                    <a:pt x="747" y="6353"/>
                  </a:cubicBezTo>
                  <a:cubicBezTo>
                    <a:pt x="747" y="6353"/>
                    <a:pt x="747" y="6360"/>
                    <a:pt x="747" y="6360"/>
                  </a:cubicBezTo>
                  <a:cubicBezTo>
                    <a:pt x="249" y="7728"/>
                    <a:pt x="0" y="9138"/>
                    <a:pt x="0" y="10535"/>
                  </a:cubicBezTo>
                  <a:cubicBezTo>
                    <a:pt x="0" y="11994"/>
                    <a:pt x="224" y="13404"/>
                    <a:pt x="656" y="14723"/>
                  </a:cubicBezTo>
                  <a:cubicBezTo>
                    <a:pt x="955" y="15645"/>
                    <a:pt x="1370" y="16518"/>
                    <a:pt x="1909" y="17314"/>
                  </a:cubicBezTo>
                  <a:cubicBezTo>
                    <a:pt x="2449" y="18123"/>
                    <a:pt x="3096" y="18835"/>
                    <a:pt x="3835" y="19450"/>
                  </a:cubicBezTo>
                  <a:cubicBezTo>
                    <a:pt x="4591" y="20071"/>
                    <a:pt x="5479" y="20574"/>
                    <a:pt x="6467" y="20937"/>
                  </a:cubicBezTo>
                  <a:cubicBezTo>
                    <a:pt x="7463" y="21307"/>
                    <a:pt x="8584" y="21495"/>
                    <a:pt x="9787" y="21495"/>
                  </a:cubicBezTo>
                  <a:lnTo>
                    <a:pt x="18902" y="21600"/>
                  </a:lnTo>
                  <a:cubicBezTo>
                    <a:pt x="18910" y="21600"/>
                    <a:pt x="18910" y="21600"/>
                    <a:pt x="18919" y="21600"/>
                  </a:cubicBezTo>
                  <a:cubicBezTo>
                    <a:pt x="19641" y="21600"/>
                    <a:pt x="20288" y="21377"/>
                    <a:pt x="20795" y="20944"/>
                  </a:cubicBezTo>
                  <a:cubicBezTo>
                    <a:pt x="21301" y="20518"/>
                    <a:pt x="21575" y="19973"/>
                    <a:pt x="21575" y="19366"/>
                  </a:cubicBezTo>
                  <a:lnTo>
                    <a:pt x="21575" y="11121"/>
                  </a:lnTo>
                  <a:cubicBezTo>
                    <a:pt x="21600" y="10507"/>
                    <a:pt x="21334" y="9948"/>
                    <a:pt x="20795" y="9508"/>
                  </a:cubicBezTo>
                  <a:cubicBezTo>
                    <a:pt x="20795" y="9508"/>
                    <a:pt x="20795" y="9508"/>
                    <a:pt x="20795" y="9508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3C40D0FA-7B97-46CD-81C8-A2E3E73EE887}"/>
                </a:ext>
              </a:extLst>
            </p:cNvPr>
            <p:cNvSpPr/>
            <p:nvPr/>
          </p:nvSpPr>
          <p:spPr>
            <a:xfrm>
              <a:off x="7518400" y="7899399"/>
              <a:ext cx="2627673" cy="32550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0" h="21600" extrusionOk="0">
                  <a:moveTo>
                    <a:pt x="21433" y="10855"/>
                  </a:moveTo>
                  <a:cubicBezTo>
                    <a:pt x="21266" y="10728"/>
                    <a:pt x="21120" y="10711"/>
                    <a:pt x="20995" y="10711"/>
                  </a:cubicBezTo>
                  <a:lnTo>
                    <a:pt x="12970" y="10711"/>
                  </a:lnTo>
                  <a:cubicBezTo>
                    <a:pt x="12803" y="10711"/>
                    <a:pt x="12689" y="10745"/>
                    <a:pt x="12563" y="10846"/>
                  </a:cubicBezTo>
                  <a:cubicBezTo>
                    <a:pt x="12438" y="10947"/>
                    <a:pt x="12397" y="11032"/>
                    <a:pt x="12397" y="11175"/>
                  </a:cubicBezTo>
                  <a:cubicBezTo>
                    <a:pt x="12397" y="11318"/>
                    <a:pt x="12438" y="11403"/>
                    <a:pt x="12563" y="11504"/>
                  </a:cubicBezTo>
                  <a:cubicBezTo>
                    <a:pt x="12689" y="11605"/>
                    <a:pt x="12793" y="11639"/>
                    <a:pt x="12970" y="11639"/>
                  </a:cubicBezTo>
                  <a:lnTo>
                    <a:pt x="20421" y="11639"/>
                  </a:lnTo>
                  <a:lnTo>
                    <a:pt x="20421" y="20563"/>
                  </a:lnTo>
                  <a:lnTo>
                    <a:pt x="9527" y="20563"/>
                  </a:lnTo>
                  <a:cubicBezTo>
                    <a:pt x="7513" y="20521"/>
                    <a:pt x="5760" y="19864"/>
                    <a:pt x="4445" y="18659"/>
                  </a:cubicBezTo>
                  <a:cubicBezTo>
                    <a:pt x="3256" y="17563"/>
                    <a:pt x="2369" y="16223"/>
                    <a:pt x="1816" y="14672"/>
                  </a:cubicBezTo>
                  <a:cubicBezTo>
                    <a:pt x="1357" y="13383"/>
                    <a:pt x="1127" y="11993"/>
                    <a:pt x="1127" y="10535"/>
                  </a:cubicBezTo>
                  <a:cubicBezTo>
                    <a:pt x="1127" y="9827"/>
                    <a:pt x="1190" y="9110"/>
                    <a:pt x="1325" y="8402"/>
                  </a:cubicBezTo>
                  <a:cubicBezTo>
                    <a:pt x="1461" y="7703"/>
                    <a:pt x="1638" y="7037"/>
                    <a:pt x="1868" y="6422"/>
                  </a:cubicBezTo>
                  <a:cubicBezTo>
                    <a:pt x="2421" y="4913"/>
                    <a:pt x="3318" y="3641"/>
                    <a:pt x="4539" y="2621"/>
                  </a:cubicBezTo>
                  <a:cubicBezTo>
                    <a:pt x="5885" y="1500"/>
                    <a:pt x="7576" y="927"/>
                    <a:pt x="9579" y="927"/>
                  </a:cubicBezTo>
                  <a:lnTo>
                    <a:pt x="20995" y="927"/>
                  </a:lnTo>
                  <a:cubicBezTo>
                    <a:pt x="21162" y="927"/>
                    <a:pt x="21277" y="893"/>
                    <a:pt x="21402" y="792"/>
                  </a:cubicBezTo>
                  <a:cubicBezTo>
                    <a:pt x="21527" y="691"/>
                    <a:pt x="21569" y="607"/>
                    <a:pt x="21569" y="464"/>
                  </a:cubicBezTo>
                  <a:cubicBezTo>
                    <a:pt x="21569" y="320"/>
                    <a:pt x="21527" y="236"/>
                    <a:pt x="21402" y="135"/>
                  </a:cubicBezTo>
                  <a:cubicBezTo>
                    <a:pt x="21277" y="34"/>
                    <a:pt x="21172" y="0"/>
                    <a:pt x="20995" y="0"/>
                  </a:cubicBezTo>
                  <a:lnTo>
                    <a:pt x="9579" y="0"/>
                  </a:lnTo>
                  <a:cubicBezTo>
                    <a:pt x="8431" y="0"/>
                    <a:pt x="7388" y="143"/>
                    <a:pt x="6480" y="438"/>
                  </a:cubicBezTo>
                  <a:cubicBezTo>
                    <a:pt x="5572" y="733"/>
                    <a:pt x="4748" y="1146"/>
                    <a:pt x="4049" y="1669"/>
                  </a:cubicBezTo>
                  <a:cubicBezTo>
                    <a:pt x="3318" y="2208"/>
                    <a:pt x="2682" y="2857"/>
                    <a:pt x="2160" y="3599"/>
                  </a:cubicBezTo>
                  <a:cubicBezTo>
                    <a:pt x="1607" y="4374"/>
                    <a:pt x="1158" y="5217"/>
                    <a:pt x="814" y="6102"/>
                  </a:cubicBezTo>
                  <a:lnTo>
                    <a:pt x="814" y="6102"/>
                  </a:lnTo>
                  <a:cubicBezTo>
                    <a:pt x="271" y="7543"/>
                    <a:pt x="0" y="9018"/>
                    <a:pt x="0" y="10484"/>
                  </a:cubicBezTo>
                  <a:cubicBezTo>
                    <a:pt x="0" y="12043"/>
                    <a:pt x="240" y="13543"/>
                    <a:pt x="720" y="14942"/>
                  </a:cubicBezTo>
                  <a:lnTo>
                    <a:pt x="730" y="14959"/>
                  </a:lnTo>
                  <a:cubicBezTo>
                    <a:pt x="1043" y="15894"/>
                    <a:pt x="1482" y="16771"/>
                    <a:pt x="2045" y="17572"/>
                  </a:cubicBezTo>
                  <a:cubicBezTo>
                    <a:pt x="2598" y="18364"/>
                    <a:pt x="3245" y="19063"/>
                    <a:pt x="3997" y="19645"/>
                  </a:cubicBezTo>
                  <a:cubicBezTo>
                    <a:pt x="4706" y="20209"/>
                    <a:pt x="5541" y="20665"/>
                    <a:pt x="6470" y="20993"/>
                  </a:cubicBezTo>
                  <a:cubicBezTo>
                    <a:pt x="7377" y="21313"/>
                    <a:pt x="8410" y="21474"/>
                    <a:pt x="9537" y="21474"/>
                  </a:cubicBezTo>
                  <a:lnTo>
                    <a:pt x="21026" y="21600"/>
                  </a:lnTo>
                  <a:cubicBezTo>
                    <a:pt x="21193" y="21600"/>
                    <a:pt x="21308" y="21558"/>
                    <a:pt x="21423" y="21465"/>
                  </a:cubicBezTo>
                  <a:cubicBezTo>
                    <a:pt x="21548" y="21364"/>
                    <a:pt x="21590" y="21280"/>
                    <a:pt x="21590" y="21136"/>
                  </a:cubicBezTo>
                  <a:lnTo>
                    <a:pt x="21590" y="11133"/>
                  </a:lnTo>
                  <a:lnTo>
                    <a:pt x="21590" y="11074"/>
                  </a:lnTo>
                  <a:cubicBezTo>
                    <a:pt x="21590" y="11023"/>
                    <a:pt x="21600" y="10956"/>
                    <a:pt x="21506" y="10880"/>
                  </a:cubicBezTo>
                  <a:lnTo>
                    <a:pt x="21433" y="10855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C9739E8F-5669-4483-BAAA-926E45EC27A6}"/>
                </a:ext>
              </a:extLst>
            </p:cNvPr>
            <p:cNvSpPr/>
            <p:nvPr/>
          </p:nvSpPr>
          <p:spPr>
            <a:xfrm>
              <a:off x="9436100" y="7416800"/>
              <a:ext cx="1176020" cy="11760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bg1"/>
                  </a:solidFill>
                </a:rPr>
                <a:t>01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C42044A1-C619-4130-9B9E-20B1C2EB7C5A}"/>
                </a:ext>
              </a:extLst>
            </p:cNvPr>
            <p:cNvSpPr/>
            <p:nvPr/>
          </p:nvSpPr>
          <p:spPr>
            <a:xfrm>
              <a:off x="8343900" y="8978900"/>
              <a:ext cx="1176020" cy="117602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  <a:endParaRPr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C0860F54-AE49-4AA0-BEAB-DE95CF30EA53}"/>
              </a:ext>
            </a:extLst>
          </p:cNvPr>
          <p:cNvSpPr/>
          <p:nvPr/>
        </p:nvSpPr>
        <p:spPr>
          <a:xfrm>
            <a:off x="5974890" y="1360089"/>
            <a:ext cx="326791" cy="20689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191"/>
                </a:moveTo>
                <a:lnTo>
                  <a:pt x="10898" y="9098"/>
                </a:lnTo>
                <a:cubicBezTo>
                  <a:pt x="10115" y="9004"/>
                  <a:pt x="9658" y="8856"/>
                  <a:pt x="9658" y="8709"/>
                </a:cubicBezTo>
                <a:lnTo>
                  <a:pt x="9658" y="777"/>
                </a:lnTo>
                <a:cubicBezTo>
                  <a:pt x="9658" y="347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347"/>
                  <a:pt x="0" y="777"/>
                </a:cubicBezTo>
                <a:lnTo>
                  <a:pt x="0" y="20823"/>
                </a:lnTo>
                <a:cubicBezTo>
                  <a:pt x="0" y="21253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253"/>
                  <a:pt x="9658" y="20823"/>
                </a:cubicBezTo>
                <a:lnTo>
                  <a:pt x="9658" y="12470"/>
                </a:lnTo>
                <a:cubicBezTo>
                  <a:pt x="9658" y="12313"/>
                  <a:pt x="10115" y="12166"/>
                  <a:pt x="10898" y="12082"/>
                </a:cubicBezTo>
                <a:lnTo>
                  <a:pt x="19969" y="10989"/>
                </a:lnTo>
                <a:cubicBezTo>
                  <a:pt x="21600" y="10779"/>
                  <a:pt x="21600" y="10390"/>
                  <a:pt x="19969" y="1019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 dirty="0">
              <a:solidFill>
                <a:schemeClr val="bg1"/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9A7B8EC-9CAE-415F-AB1E-C2AC9B1E9055}"/>
              </a:ext>
            </a:extLst>
          </p:cNvPr>
          <p:cNvSpPr/>
          <p:nvPr/>
        </p:nvSpPr>
        <p:spPr>
          <a:xfrm>
            <a:off x="5974890" y="3604097"/>
            <a:ext cx="326791" cy="2069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721"/>
                </a:moveTo>
                <a:lnTo>
                  <a:pt x="10898" y="9629"/>
                </a:lnTo>
                <a:cubicBezTo>
                  <a:pt x="10115" y="9535"/>
                  <a:pt x="9658" y="9388"/>
                  <a:pt x="9658" y="9241"/>
                </a:cubicBezTo>
                <a:lnTo>
                  <a:pt x="9658" y="777"/>
                </a:lnTo>
                <a:cubicBezTo>
                  <a:pt x="9658" y="347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347"/>
                  <a:pt x="0" y="777"/>
                </a:cubicBezTo>
                <a:lnTo>
                  <a:pt x="0" y="20823"/>
                </a:lnTo>
                <a:cubicBezTo>
                  <a:pt x="0" y="21253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253"/>
                  <a:pt x="9658" y="20823"/>
                </a:cubicBezTo>
                <a:lnTo>
                  <a:pt x="9658" y="13000"/>
                </a:lnTo>
                <a:cubicBezTo>
                  <a:pt x="9658" y="12842"/>
                  <a:pt x="10115" y="12695"/>
                  <a:pt x="10898" y="12611"/>
                </a:cubicBezTo>
                <a:lnTo>
                  <a:pt x="19969" y="11519"/>
                </a:lnTo>
                <a:cubicBezTo>
                  <a:pt x="21600" y="11309"/>
                  <a:pt x="21600" y="10921"/>
                  <a:pt x="19969" y="1072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C9294DE-76E0-47BD-939A-784CE2CEFA06}"/>
              </a:ext>
            </a:extLst>
          </p:cNvPr>
          <p:cNvSpPr txBox="1"/>
          <p:nvPr/>
        </p:nvSpPr>
        <p:spPr>
          <a:xfrm>
            <a:off x="6301681" y="3888156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3"/>
                </a:solidFill>
              </a:rPr>
              <a:t>02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DC59C7-263E-47D5-B53B-B17D512CD3DD}"/>
              </a:ext>
            </a:extLst>
          </p:cNvPr>
          <p:cNvSpPr txBox="1"/>
          <p:nvPr/>
        </p:nvSpPr>
        <p:spPr>
          <a:xfrm>
            <a:off x="6301681" y="1645438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5"/>
                </a:solidFill>
              </a:rPr>
              <a:t>01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0C910B7-DDE6-462E-99DC-03B3042F9E00}"/>
              </a:ext>
            </a:extLst>
          </p:cNvPr>
          <p:cNvGrpSpPr/>
          <p:nvPr/>
        </p:nvGrpSpPr>
        <p:grpSpPr>
          <a:xfrm>
            <a:off x="7771496" y="1723636"/>
            <a:ext cx="3489707" cy="1290153"/>
            <a:chOff x="8921977" y="1466725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E4E0E5C-5E5C-4648-A73F-5FB07E41F9E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F4E6A6C-A6B4-4E33-8C32-29ACACB96FF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2A179CE-4CC3-4490-B481-AC3B11EDD6AF}"/>
              </a:ext>
            </a:extLst>
          </p:cNvPr>
          <p:cNvGrpSpPr/>
          <p:nvPr/>
        </p:nvGrpSpPr>
        <p:grpSpPr>
          <a:xfrm>
            <a:off x="7771496" y="4027695"/>
            <a:ext cx="3489707" cy="1290153"/>
            <a:chOff x="8921977" y="1466725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E23162B-0376-4EBD-9BE0-E2A70506EB4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59AED28-FC88-4173-B26D-135530A9DA5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aphic 9" descr="Lightbulb">
            <a:extLst>
              <a:ext uri="{FF2B5EF4-FFF2-40B4-BE49-F238E27FC236}">
                <a16:creationId xmlns:a16="http://schemas.microsoft.com/office/drawing/2014/main" id="{91161090-2AA1-4A89-87BF-FCEFDA75211E}"/>
              </a:ext>
            </a:extLst>
          </p:cNvPr>
          <p:cNvGrpSpPr/>
          <p:nvPr/>
        </p:nvGrpSpPr>
        <p:grpSpPr>
          <a:xfrm>
            <a:off x="3822232" y="1708980"/>
            <a:ext cx="400490" cy="400490"/>
            <a:chOff x="3822232" y="1708980"/>
            <a:chExt cx="400490" cy="40049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80C1569-3CF5-4095-960B-652B7BE86DA7}"/>
                </a:ext>
              </a:extLst>
            </p:cNvPr>
            <p:cNvSpPr/>
            <p:nvPr/>
          </p:nvSpPr>
          <p:spPr>
            <a:xfrm>
              <a:off x="3968243" y="1975973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742A443-39C5-4CDB-B73C-4CAFAB0BDC4D}"/>
                </a:ext>
              </a:extLst>
            </p:cNvPr>
            <p:cNvSpPr/>
            <p:nvPr/>
          </p:nvSpPr>
          <p:spPr>
            <a:xfrm>
              <a:off x="3968243" y="2017691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5F70B2D-5011-4831-9B1C-6A622EA5CBA4}"/>
                </a:ext>
              </a:extLst>
            </p:cNvPr>
            <p:cNvSpPr/>
            <p:nvPr/>
          </p:nvSpPr>
          <p:spPr>
            <a:xfrm>
              <a:off x="3995360" y="2059408"/>
              <a:ext cx="54233" cy="25030"/>
            </a:xfrm>
            <a:custGeom>
              <a:avLst/>
              <a:gdLst>
                <a:gd name="connsiteX0" fmla="*/ 0 w 54233"/>
                <a:gd name="connsiteY0" fmla="*/ 0 h 25030"/>
                <a:gd name="connsiteX1" fmla="*/ 27117 w 54233"/>
                <a:gd name="connsiteY1" fmla="*/ 25031 h 25030"/>
                <a:gd name="connsiteX2" fmla="*/ 54233 w 54233"/>
                <a:gd name="connsiteY2" fmla="*/ 0 h 25030"/>
                <a:gd name="connsiteX3" fmla="*/ 0 w 54233"/>
                <a:gd name="connsiteY3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33" h="25030">
                  <a:moveTo>
                    <a:pt x="0" y="0"/>
                  </a:moveTo>
                  <a:cubicBezTo>
                    <a:pt x="1252" y="14184"/>
                    <a:pt x="12932" y="25031"/>
                    <a:pt x="27117" y="25031"/>
                  </a:cubicBezTo>
                  <a:cubicBezTo>
                    <a:pt x="41301" y="25031"/>
                    <a:pt x="52981" y="14184"/>
                    <a:pt x="542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BA71C9F-B360-454A-80B9-1B630CAFB18A}"/>
                </a:ext>
              </a:extLst>
            </p:cNvPr>
            <p:cNvSpPr/>
            <p:nvPr/>
          </p:nvSpPr>
          <p:spPr>
            <a:xfrm>
              <a:off x="3914010" y="1734010"/>
              <a:ext cx="216932" cy="225275"/>
            </a:xfrm>
            <a:custGeom>
              <a:avLst/>
              <a:gdLst>
                <a:gd name="connsiteX0" fmla="*/ 108466 w 216932"/>
                <a:gd name="connsiteY0" fmla="*/ 0 h 225275"/>
                <a:gd name="connsiteX1" fmla="*/ 108466 w 216932"/>
                <a:gd name="connsiteY1" fmla="*/ 0 h 225275"/>
                <a:gd name="connsiteX2" fmla="*/ 108466 w 216932"/>
                <a:gd name="connsiteY2" fmla="*/ 0 h 225275"/>
                <a:gd name="connsiteX3" fmla="*/ 0 w 216932"/>
                <a:gd name="connsiteY3" fmla="*/ 107215 h 225275"/>
                <a:gd name="connsiteX4" fmla="*/ 0 w 216932"/>
                <a:gd name="connsiteY4" fmla="*/ 110969 h 225275"/>
                <a:gd name="connsiteX5" fmla="*/ 7509 w 216932"/>
                <a:gd name="connsiteY5" fmla="*/ 148515 h 225275"/>
                <a:gd name="connsiteX6" fmla="*/ 26282 w 216932"/>
                <a:gd name="connsiteY6" fmla="*/ 179386 h 225275"/>
                <a:gd name="connsiteX7" fmla="*/ 51730 w 216932"/>
                <a:gd name="connsiteY7" fmla="*/ 220687 h 225275"/>
                <a:gd name="connsiteX8" fmla="*/ 59239 w 216932"/>
                <a:gd name="connsiteY8" fmla="*/ 225276 h 225275"/>
                <a:gd name="connsiteX9" fmla="*/ 157693 w 216932"/>
                <a:gd name="connsiteY9" fmla="*/ 225276 h 225275"/>
                <a:gd name="connsiteX10" fmla="*/ 165202 w 216932"/>
                <a:gd name="connsiteY10" fmla="*/ 220687 h 225275"/>
                <a:gd name="connsiteX11" fmla="*/ 190650 w 216932"/>
                <a:gd name="connsiteY11" fmla="*/ 179386 h 225275"/>
                <a:gd name="connsiteX12" fmla="*/ 209423 w 216932"/>
                <a:gd name="connsiteY12" fmla="*/ 148515 h 225275"/>
                <a:gd name="connsiteX13" fmla="*/ 216932 w 216932"/>
                <a:gd name="connsiteY13" fmla="*/ 110969 h 225275"/>
                <a:gd name="connsiteX14" fmla="*/ 216932 w 216932"/>
                <a:gd name="connsiteY14" fmla="*/ 107215 h 225275"/>
                <a:gd name="connsiteX15" fmla="*/ 108466 w 216932"/>
                <a:gd name="connsiteY15" fmla="*/ 0 h 225275"/>
                <a:gd name="connsiteX16" fmla="*/ 191901 w 216932"/>
                <a:gd name="connsiteY16" fmla="*/ 110552 h 225275"/>
                <a:gd name="connsiteX17" fmla="*/ 186061 w 216932"/>
                <a:gd name="connsiteY17" fmla="*/ 139754 h 225275"/>
                <a:gd name="connsiteX18" fmla="*/ 171877 w 216932"/>
                <a:gd name="connsiteY18" fmla="*/ 162699 h 225275"/>
                <a:gd name="connsiteX19" fmla="*/ 147681 w 216932"/>
                <a:gd name="connsiteY19" fmla="*/ 200245 h 225275"/>
                <a:gd name="connsiteX20" fmla="*/ 108466 w 216932"/>
                <a:gd name="connsiteY20" fmla="*/ 200245 h 225275"/>
                <a:gd name="connsiteX21" fmla="*/ 69669 w 216932"/>
                <a:gd name="connsiteY21" fmla="*/ 200245 h 225275"/>
                <a:gd name="connsiteX22" fmla="*/ 45472 w 216932"/>
                <a:gd name="connsiteY22" fmla="*/ 162699 h 225275"/>
                <a:gd name="connsiteX23" fmla="*/ 31288 w 216932"/>
                <a:gd name="connsiteY23" fmla="*/ 139754 h 225275"/>
                <a:gd name="connsiteX24" fmla="*/ 25448 w 216932"/>
                <a:gd name="connsiteY24" fmla="*/ 110552 h 225275"/>
                <a:gd name="connsiteX25" fmla="*/ 25448 w 216932"/>
                <a:gd name="connsiteY25" fmla="*/ 107215 h 225275"/>
                <a:gd name="connsiteX26" fmla="*/ 108883 w 216932"/>
                <a:gd name="connsiteY26" fmla="*/ 24613 h 225275"/>
                <a:gd name="connsiteX27" fmla="*/ 108883 w 216932"/>
                <a:gd name="connsiteY27" fmla="*/ 24613 h 225275"/>
                <a:gd name="connsiteX28" fmla="*/ 108883 w 216932"/>
                <a:gd name="connsiteY28" fmla="*/ 24613 h 225275"/>
                <a:gd name="connsiteX29" fmla="*/ 108883 w 216932"/>
                <a:gd name="connsiteY29" fmla="*/ 24613 h 225275"/>
                <a:gd name="connsiteX30" fmla="*/ 108883 w 216932"/>
                <a:gd name="connsiteY30" fmla="*/ 24613 h 225275"/>
                <a:gd name="connsiteX31" fmla="*/ 108883 w 216932"/>
                <a:gd name="connsiteY31" fmla="*/ 24613 h 225275"/>
                <a:gd name="connsiteX32" fmla="*/ 108883 w 216932"/>
                <a:gd name="connsiteY32" fmla="*/ 24613 h 225275"/>
                <a:gd name="connsiteX33" fmla="*/ 192319 w 216932"/>
                <a:gd name="connsiteY33" fmla="*/ 107215 h 225275"/>
                <a:gd name="connsiteX34" fmla="*/ 192319 w 216932"/>
                <a:gd name="connsiteY34" fmla="*/ 110552 h 22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932" h="225275">
                  <a:moveTo>
                    <a:pt x="108466" y="0"/>
                  </a:moveTo>
                  <a:cubicBezTo>
                    <a:pt x="108466" y="0"/>
                    <a:pt x="108466" y="0"/>
                    <a:pt x="108466" y="0"/>
                  </a:cubicBezTo>
                  <a:cubicBezTo>
                    <a:pt x="108466" y="0"/>
                    <a:pt x="108466" y="0"/>
                    <a:pt x="108466" y="0"/>
                  </a:cubicBezTo>
                  <a:cubicBezTo>
                    <a:pt x="49227" y="417"/>
                    <a:pt x="1252" y="47975"/>
                    <a:pt x="0" y="107215"/>
                  </a:cubicBezTo>
                  <a:lnTo>
                    <a:pt x="0" y="110969"/>
                  </a:lnTo>
                  <a:cubicBezTo>
                    <a:pt x="417" y="123902"/>
                    <a:pt x="2920" y="136417"/>
                    <a:pt x="7509" y="148515"/>
                  </a:cubicBezTo>
                  <a:cubicBezTo>
                    <a:pt x="12098" y="159779"/>
                    <a:pt x="18356" y="170208"/>
                    <a:pt x="26282" y="179386"/>
                  </a:cubicBezTo>
                  <a:cubicBezTo>
                    <a:pt x="36294" y="190233"/>
                    <a:pt x="47141" y="211509"/>
                    <a:pt x="51730" y="220687"/>
                  </a:cubicBezTo>
                  <a:cubicBezTo>
                    <a:pt x="52981" y="223607"/>
                    <a:pt x="55902" y="225276"/>
                    <a:pt x="59239" y="225276"/>
                  </a:cubicBezTo>
                  <a:lnTo>
                    <a:pt x="157693" y="225276"/>
                  </a:lnTo>
                  <a:cubicBezTo>
                    <a:pt x="161030" y="225276"/>
                    <a:pt x="163951" y="223607"/>
                    <a:pt x="165202" y="220687"/>
                  </a:cubicBezTo>
                  <a:cubicBezTo>
                    <a:pt x="169791" y="211509"/>
                    <a:pt x="180638" y="190233"/>
                    <a:pt x="190650" y="179386"/>
                  </a:cubicBezTo>
                  <a:cubicBezTo>
                    <a:pt x="198576" y="170208"/>
                    <a:pt x="205251" y="159779"/>
                    <a:pt x="209423" y="148515"/>
                  </a:cubicBezTo>
                  <a:cubicBezTo>
                    <a:pt x="214012" y="136417"/>
                    <a:pt x="216515" y="123902"/>
                    <a:pt x="216932" y="110969"/>
                  </a:cubicBezTo>
                  <a:lnTo>
                    <a:pt x="216932" y="107215"/>
                  </a:lnTo>
                  <a:cubicBezTo>
                    <a:pt x="215681" y="47975"/>
                    <a:pt x="167705" y="417"/>
                    <a:pt x="108466" y="0"/>
                  </a:cubicBezTo>
                  <a:close/>
                  <a:moveTo>
                    <a:pt x="191901" y="110552"/>
                  </a:moveTo>
                  <a:cubicBezTo>
                    <a:pt x="191484" y="120564"/>
                    <a:pt x="189398" y="130576"/>
                    <a:pt x="186061" y="139754"/>
                  </a:cubicBezTo>
                  <a:cubicBezTo>
                    <a:pt x="182724" y="148098"/>
                    <a:pt x="178135" y="156024"/>
                    <a:pt x="171877" y="162699"/>
                  </a:cubicBezTo>
                  <a:cubicBezTo>
                    <a:pt x="162282" y="174380"/>
                    <a:pt x="153938" y="186895"/>
                    <a:pt x="147681" y="200245"/>
                  </a:cubicBezTo>
                  <a:lnTo>
                    <a:pt x="108466" y="200245"/>
                  </a:lnTo>
                  <a:lnTo>
                    <a:pt x="69669" y="200245"/>
                  </a:lnTo>
                  <a:cubicBezTo>
                    <a:pt x="62994" y="186895"/>
                    <a:pt x="54650" y="174380"/>
                    <a:pt x="45472" y="162699"/>
                  </a:cubicBezTo>
                  <a:cubicBezTo>
                    <a:pt x="39632" y="156024"/>
                    <a:pt x="34626" y="148098"/>
                    <a:pt x="31288" y="139754"/>
                  </a:cubicBezTo>
                  <a:cubicBezTo>
                    <a:pt x="27534" y="130576"/>
                    <a:pt x="25865" y="120564"/>
                    <a:pt x="25448" y="110552"/>
                  </a:cubicBezTo>
                  <a:lnTo>
                    <a:pt x="25448" y="107215"/>
                  </a:lnTo>
                  <a:cubicBezTo>
                    <a:pt x="26282" y="61742"/>
                    <a:pt x="63411" y="25031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08883" y="24613"/>
                    <a:pt x="108883" y="24613"/>
                    <a:pt x="108883" y="24613"/>
                  </a:cubicBezTo>
                  <a:cubicBezTo>
                    <a:pt x="108883" y="24613"/>
                    <a:pt x="108883" y="24613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54356" y="25031"/>
                    <a:pt x="191484" y="61325"/>
                    <a:pt x="192319" y="107215"/>
                  </a:cubicBezTo>
                  <a:lnTo>
                    <a:pt x="192319" y="110552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7" name="Graphic 10" descr="Gears">
            <a:extLst>
              <a:ext uri="{FF2B5EF4-FFF2-40B4-BE49-F238E27FC236}">
                <a16:creationId xmlns:a16="http://schemas.microsoft.com/office/drawing/2014/main" id="{5A7738DB-B3AE-4FC0-B8A1-F6AFC4BD93DA}"/>
              </a:ext>
            </a:extLst>
          </p:cNvPr>
          <p:cNvGrpSpPr/>
          <p:nvPr/>
        </p:nvGrpSpPr>
        <p:grpSpPr>
          <a:xfrm>
            <a:off x="2794277" y="3281959"/>
            <a:ext cx="271999" cy="329152"/>
            <a:chOff x="2794277" y="3313709"/>
            <a:chExt cx="271999" cy="329152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75E4DFA-CFE9-4D86-A38B-316801151F99}"/>
                </a:ext>
              </a:extLst>
            </p:cNvPr>
            <p:cNvSpPr/>
            <p:nvPr/>
          </p:nvSpPr>
          <p:spPr>
            <a:xfrm>
              <a:off x="2888559" y="3313709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159362 w 177717"/>
                <a:gd name="connsiteY5" fmla="*/ 69251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356 w 177717"/>
                <a:gd name="connsiteY16" fmla="*/ 33374 h 177300"/>
                <a:gd name="connsiteX17" fmla="*/ 25031 w 177717"/>
                <a:gd name="connsiteY17" fmla="*/ 52981 h 177300"/>
                <a:gd name="connsiteX18" fmla="*/ 18356 w 177717"/>
                <a:gd name="connsiteY18" fmla="*/ 69251 h 177300"/>
                <a:gd name="connsiteX19" fmla="*/ 0 w 177717"/>
                <a:gd name="connsiteY19" fmla="*/ 78429 h 177300"/>
                <a:gd name="connsiteX20" fmla="*/ 0 w 177717"/>
                <a:gd name="connsiteY20" fmla="*/ 99288 h 177300"/>
                <a:gd name="connsiteX21" fmla="*/ 18356 w 177717"/>
                <a:gd name="connsiteY21" fmla="*/ 108466 h 177300"/>
                <a:gd name="connsiteX22" fmla="*/ 25031 w 177717"/>
                <a:gd name="connsiteY22" fmla="*/ 124736 h 177300"/>
                <a:gd name="connsiteX23" fmla="*/ 18356 w 177717"/>
                <a:gd name="connsiteY23" fmla="*/ 144343 h 177300"/>
                <a:gd name="connsiteX24" fmla="*/ 32957 w 177717"/>
                <a:gd name="connsiteY24" fmla="*/ 158944 h 177300"/>
                <a:gd name="connsiteX25" fmla="*/ 52564 w 177717"/>
                <a:gd name="connsiteY25" fmla="*/ 152270 h 177300"/>
                <a:gd name="connsiteX26" fmla="*/ 68834 w 177717"/>
                <a:gd name="connsiteY26" fmla="*/ 158944 h 177300"/>
                <a:gd name="connsiteX27" fmla="*/ 78012 w 177717"/>
                <a:gd name="connsiteY27" fmla="*/ 177300 h 177300"/>
                <a:gd name="connsiteX28" fmla="*/ 98871 w 177717"/>
                <a:gd name="connsiteY28" fmla="*/ 177300 h 177300"/>
                <a:gd name="connsiteX29" fmla="*/ 108049 w 177717"/>
                <a:gd name="connsiteY29" fmla="*/ 158944 h 177300"/>
                <a:gd name="connsiteX30" fmla="*/ 124319 w 177717"/>
                <a:gd name="connsiteY30" fmla="*/ 152270 h 177300"/>
                <a:gd name="connsiteX31" fmla="*/ 143926 w 177717"/>
                <a:gd name="connsiteY31" fmla="*/ 158944 h 177300"/>
                <a:gd name="connsiteX32" fmla="*/ 158944 w 177717"/>
                <a:gd name="connsiteY32" fmla="*/ 144343 h 177300"/>
                <a:gd name="connsiteX33" fmla="*/ 152270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754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5963" y="120147"/>
                    <a:pt x="88859" y="120147"/>
                  </a:cubicBezTo>
                  <a:close/>
                  <a:moveTo>
                    <a:pt x="159362" y="69251"/>
                  </a:moveTo>
                  <a:cubicBezTo>
                    <a:pt x="157693" y="63411"/>
                    <a:pt x="155607" y="57988"/>
                    <a:pt x="152687" y="52981"/>
                  </a:cubicBez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4307" y="20025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5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356" y="33374"/>
                  </a:lnTo>
                  <a:lnTo>
                    <a:pt x="25031" y="52981"/>
                  </a:lnTo>
                  <a:cubicBezTo>
                    <a:pt x="22110" y="57988"/>
                    <a:pt x="20024" y="63411"/>
                    <a:pt x="18356" y="69251"/>
                  </a:cubicBezTo>
                  <a:lnTo>
                    <a:pt x="0" y="78429"/>
                  </a:lnTo>
                  <a:lnTo>
                    <a:pt x="0" y="99288"/>
                  </a:lnTo>
                  <a:lnTo>
                    <a:pt x="18356" y="108466"/>
                  </a:lnTo>
                  <a:cubicBezTo>
                    <a:pt x="20024" y="114307"/>
                    <a:pt x="22110" y="119730"/>
                    <a:pt x="25031" y="124736"/>
                  </a:cubicBezTo>
                  <a:lnTo>
                    <a:pt x="18356" y="144343"/>
                  </a:lnTo>
                  <a:lnTo>
                    <a:pt x="32957" y="158944"/>
                  </a:lnTo>
                  <a:lnTo>
                    <a:pt x="52564" y="152270"/>
                  </a:lnTo>
                  <a:cubicBezTo>
                    <a:pt x="57570" y="155190"/>
                    <a:pt x="62994" y="157276"/>
                    <a:pt x="68834" y="158944"/>
                  </a:cubicBezTo>
                  <a:lnTo>
                    <a:pt x="78012" y="177300"/>
                  </a:lnTo>
                  <a:lnTo>
                    <a:pt x="98871" y="177300"/>
                  </a:lnTo>
                  <a:lnTo>
                    <a:pt x="108049" y="158944"/>
                  </a:lnTo>
                  <a:cubicBezTo>
                    <a:pt x="113889" y="157276"/>
                    <a:pt x="119313" y="155190"/>
                    <a:pt x="124319" y="152270"/>
                  </a:cubicBezTo>
                  <a:lnTo>
                    <a:pt x="143926" y="158944"/>
                  </a:lnTo>
                  <a:lnTo>
                    <a:pt x="158944" y="144343"/>
                  </a:lnTo>
                  <a:lnTo>
                    <a:pt x="152270" y="124736"/>
                  </a:lnTo>
                  <a:cubicBezTo>
                    <a:pt x="155190" y="119730"/>
                    <a:pt x="157693" y="113889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3E2BC05-25A2-456C-B13C-39C07BBEC388}"/>
                </a:ext>
              </a:extLst>
            </p:cNvPr>
            <p:cNvSpPr/>
            <p:nvPr/>
          </p:nvSpPr>
          <p:spPr>
            <a:xfrm>
              <a:off x="2794277" y="3465561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88859 w 177717"/>
                <a:gd name="connsiteY5" fmla="*/ 120147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773 w 177717"/>
                <a:gd name="connsiteY16" fmla="*/ 32957 h 177300"/>
                <a:gd name="connsiteX17" fmla="*/ 25031 w 177717"/>
                <a:gd name="connsiteY17" fmla="*/ 52564 h 177300"/>
                <a:gd name="connsiteX18" fmla="*/ 18356 w 177717"/>
                <a:gd name="connsiteY18" fmla="*/ 68834 h 177300"/>
                <a:gd name="connsiteX19" fmla="*/ 0 w 177717"/>
                <a:gd name="connsiteY19" fmla="*/ 78012 h 177300"/>
                <a:gd name="connsiteX20" fmla="*/ 0 w 177717"/>
                <a:gd name="connsiteY20" fmla="*/ 98871 h 177300"/>
                <a:gd name="connsiteX21" fmla="*/ 18356 w 177717"/>
                <a:gd name="connsiteY21" fmla="*/ 108049 h 177300"/>
                <a:gd name="connsiteX22" fmla="*/ 25031 w 177717"/>
                <a:gd name="connsiteY22" fmla="*/ 124319 h 177300"/>
                <a:gd name="connsiteX23" fmla="*/ 18773 w 177717"/>
                <a:gd name="connsiteY23" fmla="*/ 143926 h 177300"/>
                <a:gd name="connsiteX24" fmla="*/ 33374 w 177717"/>
                <a:gd name="connsiteY24" fmla="*/ 158527 h 177300"/>
                <a:gd name="connsiteX25" fmla="*/ 52981 w 177717"/>
                <a:gd name="connsiteY25" fmla="*/ 152270 h 177300"/>
                <a:gd name="connsiteX26" fmla="*/ 69251 w 177717"/>
                <a:gd name="connsiteY26" fmla="*/ 158944 h 177300"/>
                <a:gd name="connsiteX27" fmla="*/ 78429 w 177717"/>
                <a:gd name="connsiteY27" fmla="*/ 177300 h 177300"/>
                <a:gd name="connsiteX28" fmla="*/ 99288 w 177717"/>
                <a:gd name="connsiteY28" fmla="*/ 177300 h 177300"/>
                <a:gd name="connsiteX29" fmla="*/ 108466 w 177717"/>
                <a:gd name="connsiteY29" fmla="*/ 158944 h 177300"/>
                <a:gd name="connsiteX30" fmla="*/ 124736 w 177717"/>
                <a:gd name="connsiteY30" fmla="*/ 152270 h 177300"/>
                <a:gd name="connsiteX31" fmla="*/ 144343 w 177717"/>
                <a:gd name="connsiteY31" fmla="*/ 158944 h 177300"/>
                <a:gd name="connsiteX32" fmla="*/ 158944 w 177717"/>
                <a:gd name="connsiteY32" fmla="*/ 143926 h 177300"/>
                <a:gd name="connsiteX33" fmla="*/ 152687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  <a:gd name="connsiteX38" fmla="*/ 152687 w 177717"/>
                <a:gd name="connsiteY38" fmla="*/ 5298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337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6380" y="120147"/>
                    <a:pt x="88859" y="120147"/>
                  </a:cubicBezTo>
                  <a:lnTo>
                    <a:pt x="88859" y="120147"/>
                  </a:lnTo>
                  <a:close/>
                  <a:moveTo>
                    <a:pt x="152687" y="52981"/>
                  </a:move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3889" y="20024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4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773" y="32957"/>
                  </a:lnTo>
                  <a:lnTo>
                    <a:pt x="25031" y="52564"/>
                  </a:lnTo>
                  <a:cubicBezTo>
                    <a:pt x="22110" y="57570"/>
                    <a:pt x="20025" y="63411"/>
                    <a:pt x="18356" y="68834"/>
                  </a:cubicBezTo>
                  <a:lnTo>
                    <a:pt x="0" y="78012"/>
                  </a:lnTo>
                  <a:lnTo>
                    <a:pt x="0" y="98871"/>
                  </a:lnTo>
                  <a:lnTo>
                    <a:pt x="18356" y="108049"/>
                  </a:lnTo>
                  <a:cubicBezTo>
                    <a:pt x="20025" y="113889"/>
                    <a:pt x="22110" y="119313"/>
                    <a:pt x="25031" y="124319"/>
                  </a:cubicBezTo>
                  <a:lnTo>
                    <a:pt x="18773" y="143926"/>
                  </a:lnTo>
                  <a:lnTo>
                    <a:pt x="33374" y="158527"/>
                  </a:lnTo>
                  <a:lnTo>
                    <a:pt x="52981" y="152270"/>
                  </a:lnTo>
                  <a:cubicBezTo>
                    <a:pt x="57988" y="155190"/>
                    <a:pt x="63411" y="157276"/>
                    <a:pt x="69251" y="158944"/>
                  </a:cubicBezTo>
                  <a:lnTo>
                    <a:pt x="78429" y="177300"/>
                  </a:lnTo>
                  <a:lnTo>
                    <a:pt x="99288" y="177300"/>
                  </a:lnTo>
                  <a:lnTo>
                    <a:pt x="108466" y="158944"/>
                  </a:lnTo>
                  <a:cubicBezTo>
                    <a:pt x="114307" y="157276"/>
                    <a:pt x="119730" y="155190"/>
                    <a:pt x="124736" y="152270"/>
                  </a:cubicBezTo>
                  <a:lnTo>
                    <a:pt x="144343" y="158944"/>
                  </a:lnTo>
                  <a:lnTo>
                    <a:pt x="158944" y="143926"/>
                  </a:lnTo>
                  <a:lnTo>
                    <a:pt x="152687" y="124736"/>
                  </a:lnTo>
                  <a:cubicBezTo>
                    <a:pt x="155607" y="119730"/>
                    <a:pt x="157693" y="114307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ubicBezTo>
                    <a:pt x="157693" y="63411"/>
                    <a:pt x="155607" y="57988"/>
                    <a:pt x="152687" y="52981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Letter “G” Diagram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80AA456-F46D-4406-847E-76223F5ABB09}"/>
              </a:ext>
            </a:extLst>
          </p:cNvPr>
          <p:cNvGrpSpPr/>
          <p:nvPr/>
        </p:nvGrpSpPr>
        <p:grpSpPr>
          <a:xfrm>
            <a:off x="1173866" y="1254760"/>
            <a:ext cx="3703321" cy="4348479"/>
            <a:chOff x="7175499" y="7150100"/>
            <a:chExt cx="3703321" cy="4348479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9B410700-C3C8-4419-9EED-F5F5C9538C84}"/>
                </a:ext>
              </a:extLst>
            </p:cNvPr>
            <p:cNvSpPr/>
            <p:nvPr/>
          </p:nvSpPr>
          <p:spPr>
            <a:xfrm>
              <a:off x="9169400" y="7150100"/>
              <a:ext cx="1709420" cy="170942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690FE2CF-1513-4B41-8FC0-D3B41CC76A07}"/>
                </a:ext>
              </a:extLst>
            </p:cNvPr>
            <p:cNvSpPr/>
            <p:nvPr/>
          </p:nvSpPr>
          <p:spPr>
            <a:xfrm>
              <a:off x="8077200" y="8712200"/>
              <a:ext cx="1709420" cy="170942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CCC5CB2-2FAF-40B5-A8D3-743D6B2CB934}"/>
                </a:ext>
              </a:extLst>
            </p:cNvPr>
            <p:cNvSpPr/>
            <p:nvPr/>
          </p:nvSpPr>
          <p:spPr>
            <a:xfrm>
              <a:off x="7175499" y="7569200"/>
              <a:ext cx="3300977" cy="3929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7" h="21600" extrusionOk="0">
                  <a:moveTo>
                    <a:pt x="20795" y="9508"/>
                  </a:moveTo>
                  <a:cubicBezTo>
                    <a:pt x="20272" y="9090"/>
                    <a:pt x="19624" y="8866"/>
                    <a:pt x="18910" y="8866"/>
                  </a:cubicBezTo>
                  <a:lnTo>
                    <a:pt x="12527" y="8866"/>
                  </a:lnTo>
                  <a:cubicBezTo>
                    <a:pt x="11804" y="8866"/>
                    <a:pt x="11157" y="9090"/>
                    <a:pt x="10651" y="9522"/>
                  </a:cubicBezTo>
                  <a:cubicBezTo>
                    <a:pt x="10144" y="9948"/>
                    <a:pt x="9870" y="10493"/>
                    <a:pt x="9870" y="11100"/>
                  </a:cubicBezTo>
                  <a:cubicBezTo>
                    <a:pt x="9870" y="11708"/>
                    <a:pt x="10136" y="12252"/>
                    <a:pt x="10651" y="12678"/>
                  </a:cubicBezTo>
                  <a:cubicBezTo>
                    <a:pt x="11165" y="13104"/>
                    <a:pt x="11804" y="13334"/>
                    <a:pt x="12527" y="13334"/>
                  </a:cubicBezTo>
                  <a:lnTo>
                    <a:pt x="16254" y="13334"/>
                  </a:lnTo>
                  <a:lnTo>
                    <a:pt x="16254" y="17027"/>
                  </a:lnTo>
                  <a:lnTo>
                    <a:pt x="9837" y="17027"/>
                  </a:lnTo>
                  <a:cubicBezTo>
                    <a:pt x="8841" y="17006"/>
                    <a:pt x="8036" y="16699"/>
                    <a:pt x="7388" y="16078"/>
                  </a:cubicBezTo>
                  <a:cubicBezTo>
                    <a:pt x="6658" y="15380"/>
                    <a:pt x="6110" y="14514"/>
                    <a:pt x="5769" y="13495"/>
                  </a:cubicBezTo>
                  <a:cubicBezTo>
                    <a:pt x="5462" y="12594"/>
                    <a:pt x="5305" y="11610"/>
                    <a:pt x="5305" y="10577"/>
                  </a:cubicBezTo>
                  <a:cubicBezTo>
                    <a:pt x="5305" y="10081"/>
                    <a:pt x="5346" y="9585"/>
                    <a:pt x="5437" y="9090"/>
                  </a:cubicBezTo>
                  <a:cubicBezTo>
                    <a:pt x="5529" y="8594"/>
                    <a:pt x="5653" y="8126"/>
                    <a:pt x="5803" y="7700"/>
                  </a:cubicBezTo>
                  <a:cubicBezTo>
                    <a:pt x="6143" y="6737"/>
                    <a:pt x="6683" y="5934"/>
                    <a:pt x="7396" y="5306"/>
                  </a:cubicBezTo>
                  <a:cubicBezTo>
                    <a:pt x="8044" y="4740"/>
                    <a:pt x="8841" y="4468"/>
                    <a:pt x="9820" y="4468"/>
                  </a:cubicBezTo>
                  <a:lnTo>
                    <a:pt x="18902" y="4468"/>
                  </a:lnTo>
                  <a:cubicBezTo>
                    <a:pt x="19624" y="4468"/>
                    <a:pt x="20272" y="4245"/>
                    <a:pt x="20778" y="3812"/>
                  </a:cubicBezTo>
                  <a:cubicBezTo>
                    <a:pt x="21285" y="3379"/>
                    <a:pt x="21558" y="2841"/>
                    <a:pt x="21558" y="2234"/>
                  </a:cubicBezTo>
                  <a:cubicBezTo>
                    <a:pt x="21558" y="1627"/>
                    <a:pt x="21293" y="1082"/>
                    <a:pt x="20778" y="656"/>
                  </a:cubicBezTo>
                  <a:cubicBezTo>
                    <a:pt x="20272" y="230"/>
                    <a:pt x="19624" y="0"/>
                    <a:pt x="18902" y="0"/>
                  </a:cubicBezTo>
                  <a:lnTo>
                    <a:pt x="9829" y="0"/>
                  </a:lnTo>
                  <a:cubicBezTo>
                    <a:pt x="8633" y="0"/>
                    <a:pt x="7529" y="168"/>
                    <a:pt x="6550" y="496"/>
                  </a:cubicBezTo>
                  <a:cubicBezTo>
                    <a:pt x="5570" y="824"/>
                    <a:pt x="4690" y="1285"/>
                    <a:pt x="3935" y="1871"/>
                  </a:cubicBezTo>
                  <a:cubicBezTo>
                    <a:pt x="3188" y="2450"/>
                    <a:pt x="2540" y="3135"/>
                    <a:pt x="2009" y="3910"/>
                  </a:cubicBezTo>
                  <a:cubicBezTo>
                    <a:pt x="1494" y="4663"/>
                    <a:pt x="1071" y="5487"/>
                    <a:pt x="747" y="6353"/>
                  </a:cubicBezTo>
                  <a:cubicBezTo>
                    <a:pt x="747" y="6353"/>
                    <a:pt x="747" y="6360"/>
                    <a:pt x="747" y="6360"/>
                  </a:cubicBezTo>
                  <a:cubicBezTo>
                    <a:pt x="249" y="7728"/>
                    <a:pt x="0" y="9138"/>
                    <a:pt x="0" y="10535"/>
                  </a:cubicBezTo>
                  <a:cubicBezTo>
                    <a:pt x="0" y="11994"/>
                    <a:pt x="224" y="13404"/>
                    <a:pt x="656" y="14723"/>
                  </a:cubicBezTo>
                  <a:cubicBezTo>
                    <a:pt x="955" y="15645"/>
                    <a:pt x="1370" y="16518"/>
                    <a:pt x="1909" y="17314"/>
                  </a:cubicBezTo>
                  <a:cubicBezTo>
                    <a:pt x="2449" y="18123"/>
                    <a:pt x="3096" y="18835"/>
                    <a:pt x="3835" y="19450"/>
                  </a:cubicBezTo>
                  <a:cubicBezTo>
                    <a:pt x="4591" y="20071"/>
                    <a:pt x="5479" y="20574"/>
                    <a:pt x="6467" y="20937"/>
                  </a:cubicBezTo>
                  <a:cubicBezTo>
                    <a:pt x="7463" y="21307"/>
                    <a:pt x="8584" y="21495"/>
                    <a:pt x="9787" y="21495"/>
                  </a:cubicBezTo>
                  <a:lnTo>
                    <a:pt x="18902" y="21600"/>
                  </a:lnTo>
                  <a:cubicBezTo>
                    <a:pt x="18910" y="21600"/>
                    <a:pt x="18910" y="21600"/>
                    <a:pt x="18919" y="21600"/>
                  </a:cubicBezTo>
                  <a:cubicBezTo>
                    <a:pt x="19641" y="21600"/>
                    <a:pt x="20288" y="21377"/>
                    <a:pt x="20795" y="20944"/>
                  </a:cubicBezTo>
                  <a:cubicBezTo>
                    <a:pt x="21301" y="20518"/>
                    <a:pt x="21575" y="19973"/>
                    <a:pt x="21575" y="19366"/>
                  </a:cubicBezTo>
                  <a:lnTo>
                    <a:pt x="21575" y="11121"/>
                  </a:lnTo>
                  <a:cubicBezTo>
                    <a:pt x="21600" y="10507"/>
                    <a:pt x="21334" y="9948"/>
                    <a:pt x="20795" y="9508"/>
                  </a:cubicBezTo>
                  <a:cubicBezTo>
                    <a:pt x="20795" y="9508"/>
                    <a:pt x="20795" y="9508"/>
                    <a:pt x="20795" y="950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3C40D0FA-7B97-46CD-81C8-A2E3E73EE887}"/>
                </a:ext>
              </a:extLst>
            </p:cNvPr>
            <p:cNvSpPr/>
            <p:nvPr/>
          </p:nvSpPr>
          <p:spPr>
            <a:xfrm>
              <a:off x="7518400" y="7899399"/>
              <a:ext cx="2627673" cy="32550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0" h="21600" extrusionOk="0">
                  <a:moveTo>
                    <a:pt x="21433" y="10855"/>
                  </a:moveTo>
                  <a:cubicBezTo>
                    <a:pt x="21266" y="10728"/>
                    <a:pt x="21120" y="10711"/>
                    <a:pt x="20995" y="10711"/>
                  </a:cubicBezTo>
                  <a:lnTo>
                    <a:pt x="12970" y="10711"/>
                  </a:lnTo>
                  <a:cubicBezTo>
                    <a:pt x="12803" y="10711"/>
                    <a:pt x="12689" y="10745"/>
                    <a:pt x="12563" y="10846"/>
                  </a:cubicBezTo>
                  <a:cubicBezTo>
                    <a:pt x="12438" y="10947"/>
                    <a:pt x="12397" y="11032"/>
                    <a:pt x="12397" y="11175"/>
                  </a:cubicBezTo>
                  <a:cubicBezTo>
                    <a:pt x="12397" y="11318"/>
                    <a:pt x="12438" y="11403"/>
                    <a:pt x="12563" y="11504"/>
                  </a:cubicBezTo>
                  <a:cubicBezTo>
                    <a:pt x="12689" y="11605"/>
                    <a:pt x="12793" y="11639"/>
                    <a:pt x="12970" y="11639"/>
                  </a:cubicBezTo>
                  <a:lnTo>
                    <a:pt x="20421" y="11639"/>
                  </a:lnTo>
                  <a:lnTo>
                    <a:pt x="20421" y="20563"/>
                  </a:lnTo>
                  <a:lnTo>
                    <a:pt x="9527" y="20563"/>
                  </a:lnTo>
                  <a:cubicBezTo>
                    <a:pt x="7513" y="20521"/>
                    <a:pt x="5760" y="19864"/>
                    <a:pt x="4445" y="18659"/>
                  </a:cubicBezTo>
                  <a:cubicBezTo>
                    <a:pt x="3256" y="17563"/>
                    <a:pt x="2369" y="16223"/>
                    <a:pt x="1816" y="14672"/>
                  </a:cubicBezTo>
                  <a:cubicBezTo>
                    <a:pt x="1357" y="13383"/>
                    <a:pt x="1127" y="11993"/>
                    <a:pt x="1127" y="10535"/>
                  </a:cubicBezTo>
                  <a:cubicBezTo>
                    <a:pt x="1127" y="9827"/>
                    <a:pt x="1190" y="9110"/>
                    <a:pt x="1325" y="8402"/>
                  </a:cubicBezTo>
                  <a:cubicBezTo>
                    <a:pt x="1461" y="7703"/>
                    <a:pt x="1638" y="7037"/>
                    <a:pt x="1868" y="6422"/>
                  </a:cubicBezTo>
                  <a:cubicBezTo>
                    <a:pt x="2421" y="4913"/>
                    <a:pt x="3318" y="3641"/>
                    <a:pt x="4539" y="2621"/>
                  </a:cubicBezTo>
                  <a:cubicBezTo>
                    <a:pt x="5885" y="1500"/>
                    <a:pt x="7576" y="927"/>
                    <a:pt x="9579" y="927"/>
                  </a:cubicBezTo>
                  <a:lnTo>
                    <a:pt x="20995" y="927"/>
                  </a:lnTo>
                  <a:cubicBezTo>
                    <a:pt x="21162" y="927"/>
                    <a:pt x="21277" y="893"/>
                    <a:pt x="21402" y="792"/>
                  </a:cubicBezTo>
                  <a:cubicBezTo>
                    <a:pt x="21527" y="691"/>
                    <a:pt x="21569" y="607"/>
                    <a:pt x="21569" y="464"/>
                  </a:cubicBezTo>
                  <a:cubicBezTo>
                    <a:pt x="21569" y="320"/>
                    <a:pt x="21527" y="236"/>
                    <a:pt x="21402" y="135"/>
                  </a:cubicBezTo>
                  <a:cubicBezTo>
                    <a:pt x="21277" y="34"/>
                    <a:pt x="21172" y="0"/>
                    <a:pt x="20995" y="0"/>
                  </a:cubicBezTo>
                  <a:lnTo>
                    <a:pt x="9579" y="0"/>
                  </a:lnTo>
                  <a:cubicBezTo>
                    <a:pt x="8431" y="0"/>
                    <a:pt x="7388" y="143"/>
                    <a:pt x="6480" y="438"/>
                  </a:cubicBezTo>
                  <a:cubicBezTo>
                    <a:pt x="5572" y="733"/>
                    <a:pt x="4748" y="1146"/>
                    <a:pt x="4049" y="1669"/>
                  </a:cubicBezTo>
                  <a:cubicBezTo>
                    <a:pt x="3318" y="2208"/>
                    <a:pt x="2682" y="2857"/>
                    <a:pt x="2160" y="3599"/>
                  </a:cubicBezTo>
                  <a:cubicBezTo>
                    <a:pt x="1607" y="4374"/>
                    <a:pt x="1158" y="5217"/>
                    <a:pt x="814" y="6102"/>
                  </a:cubicBezTo>
                  <a:lnTo>
                    <a:pt x="814" y="6102"/>
                  </a:lnTo>
                  <a:cubicBezTo>
                    <a:pt x="271" y="7543"/>
                    <a:pt x="0" y="9018"/>
                    <a:pt x="0" y="10484"/>
                  </a:cubicBezTo>
                  <a:cubicBezTo>
                    <a:pt x="0" y="12043"/>
                    <a:pt x="240" y="13543"/>
                    <a:pt x="720" y="14942"/>
                  </a:cubicBezTo>
                  <a:lnTo>
                    <a:pt x="730" y="14959"/>
                  </a:lnTo>
                  <a:cubicBezTo>
                    <a:pt x="1043" y="15894"/>
                    <a:pt x="1482" y="16771"/>
                    <a:pt x="2045" y="17572"/>
                  </a:cubicBezTo>
                  <a:cubicBezTo>
                    <a:pt x="2598" y="18364"/>
                    <a:pt x="3245" y="19063"/>
                    <a:pt x="3997" y="19645"/>
                  </a:cubicBezTo>
                  <a:cubicBezTo>
                    <a:pt x="4706" y="20209"/>
                    <a:pt x="5541" y="20665"/>
                    <a:pt x="6470" y="20993"/>
                  </a:cubicBezTo>
                  <a:cubicBezTo>
                    <a:pt x="7377" y="21313"/>
                    <a:pt x="8410" y="21474"/>
                    <a:pt x="9537" y="21474"/>
                  </a:cubicBezTo>
                  <a:lnTo>
                    <a:pt x="21026" y="21600"/>
                  </a:lnTo>
                  <a:cubicBezTo>
                    <a:pt x="21193" y="21600"/>
                    <a:pt x="21308" y="21558"/>
                    <a:pt x="21423" y="21465"/>
                  </a:cubicBezTo>
                  <a:cubicBezTo>
                    <a:pt x="21548" y="21364"/>
                    <a:pt x="21590" y="21280"/>
                    <a:pt x="21590" y="21136"/>
                  </a:cubicBezTo>
                  <a:lnTo>
                    <a:pt x="21590" y="11133"/>
                  </a:lnTo>
                  <a:lnTo>
                    <a:pt x="21590" y="11074"/>
                  </a:lnTo>
                  <a:cubicBezTo>
                    <a:pt x="21590" y="11023"/>
                    <a:pt x="21600" y="10956"/>
                    <a:pt x="21506" y="10880"/>
                  </a:cubicBezTo>
                  <a:lnTo>
                    <a:pt x="21433" y="10855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C9739E8F-5669-4483-BAAA-926E45EC27A6}"/>
                </a:ext>
              </a:extLst>
            </p:cNvPr>
            <p:cNvSpPr/>
            <p:nvPr/>
          </p:nvSpPr>
          <p:spPr>
            <a:xfrm>
              <a:off x="9436100" y="7416800"/>
              <a:ext cx="1176020" cy="11760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bg1"/>
                  </a:solidFill>
                </a:rPr>
                <a:t>01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C42044A1-C619-4130-9B9E-20B1C2EB7C5A}"/>
                </a:ext>
              </a:extLst>
            </p:cNvPr>
            <p:cNvSpPr/>
            <p:nvPr/>
          </p:nvSpPr>
          <p:spPr>
            <a:xfrm>
              <a:off x="8343900" y="8978900"/>
              <a:ext cx="1176020" cy="117602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  <a:endParaRPr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C0860F54-AE49-4AA0-BEAB-DE95CF30EA53}"/>
              </a:ext>
            </a:extLst>
          </p:cNvPr>
          <p:cNvSpPr/>
          <p:nvPr/>
        </p:nvSpPr>
        <p:spPr>
          <a:xfrm>
            <a:off x="5974890" y="1360089"/>
            <a:ext cx="326791" cy="20689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191"/>
                </a:moveTo>
                <a:lnTo>
                  <a:pt x="10898" y="9098"/>
                </a:lnTo>
                <a:cubicBezTo>
                  <a:pt x="10115" y="9004"/>
                  <a:pt x="9658" y="8856"/>
                  <a:pt x="9658" y="8709"/>
                </a:cubicBezTo>
                <a:lnTo>
                  <a:pt x="9658" y="777"/>
                </a:lnTo>
                <a:cubicBezTo>
                  <a:pt x="9658" y="347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347"/>
                  <a:pt x="0" y="777"/>
                </a:cubicBezTo>
                <a:lnTo>
                  <a:pt x="0" y="20823"/>
                </a:lnTo>
                <a:cubicBezTo>
                  <a:pt x="0" y="21253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253"/>
                  <a:pt x="9658" y="20823"/>
                </a:cubicBezTo>
                <a:lnTo>
                  <a:pt x="9658" y="12470"/>
                </a:lnTo>
                <a:cubicBezTo>
                  <a:pt x="9658" y="12313"/>
                  <a:pt x="10115" y="12166"/>
                  <a:pt x="10898" y="12082"/>
                </a:cubicBezTo>
                <a:lnTo>
                  <a:pt x="19969" y="10989"/>
                </a:lnTo>
                <a:cubicBezTo>
                  <a:pt x="21600" y="10779"/>
                  <a:pt x="21600" y="10390"/>
                  <a:pt x="19969" y="1019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 dirty="0">
              <a:solidFill>
                <a:schemeClr val="bg1"/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9A7B8EC-9CAE-415F-AB1E-C2AC9B1E9055}"/>
              </a:ext>
            </a:extLst>
          </p:cNvPr>
          <p:cNvSpPr/>
          <p:nvPr/>
        </p:nvSpPr>
        <p:spPr>
          <a:xfrm>
            <a:off x="5974890" y="3604097"/>
            <a:ext cx="326791" cy="2069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721"/>
                </a:moveTo>
                <a:lnTo>
                  <a:pt x="10898" y="9629"/>
                </a:lnTo>
                <a:cubicBezTo>
                  <a:pt x="10115" y="9535"/>
                  <a:pt x="9658" y="9388"/>
                  <a:pt x="9658" y="9241"/>
                </a:cubicBezTo>
                <a:lnTo>
                  <a:pt x="9658" y="777"/>
                </a:lnTo>
                <a:cubicBezTo>
                  <a:pt x="9658" y="347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347"/>
                  <a:pt x="0" y="777"/>
                </a:cubicBezTo>
                <a:lnTo>
                  <a:pt x="0" y="20823"/>
                </a:lnTo>
                <a:cubicBezTo>
                  <a:pt x="0" y="21253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253"/>
                  <a:pt x="9658" y="20823"/>
                </a:cubicBezTo>
                <a:lnTo>
                  <a:pt x="9658" y="13000"/>
                </a:lnTo>
                <a:cubicBezTo>
                  <a:pt x="9658" y="12842"/>
                  <a:pt x="10115" y="12695"/>
                  <a:pt x="10898" y="12611"/>
                </a:cubicBezTo>
                <a:lnTo>
                  <a:pt x="19969" y="11519"/>
                </a:lnTo>
                <a:cubicBezTo>
                  <a:pt x="21600" y="11309"/>
                  <a:pt x="21600" y="10921"/>
                  <a:pt x="19969" y="1072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C9294DE-76E0-47BD-939A-784CE2CEFA06}"/>
              </a:ext>
            </a:extLst>
          </p:cNvPr>
          <p:cNvSpPr txBox="1"/>
          <p:nvPr/>
        </p:nvSpPr>
        <p:spPr>
          <a:xfrm>
            <a:off x="6301681" y="3888156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3"/>
                </a:solidFill>
              </a:rPr>
              <a:t>02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DC59C7-263E-47D5-B53B-B17D512CD3DD}"/>
              </a:ext>
            </a:extLst>
          </p:cNvPr>
          <p:cNvSpPr txBox="1"/>
          <p:nvPr/>
        </p:nvSpPr>
        <p:spPr>
          <a:xfrm>
            <a:off x="6301681" y="1645438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5"/>
                </a:solidFill>
              </a:rPr>
              <a:t>01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0C910B7-DDE6-462E-99DC-03B3042F9E00}"/>
              </a:ext>
            </a:extLst>
          </p:cNvPr>
          <p:cNvGrpSpPr/>
          <p:nvPr/>
        </p:nvGrpSpPr>
        <p:grpSpPr>
          <a:xfrm>
            <a:off x="7771496" y="1723636"/>
            <a:ext cx="3489707" cy="1290153"/>
            <a:chOff x="8921977" y="1466725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E4E0E5C-5E5C-4648-A73F-5FB07E41F9E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F4E6A6C-A6B4-4E33-8C32-29ACACB96FF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2A179CE-4CC3-4490-B481-AC3B11EDD6AF}"/>
              </a:ext>
            </a:extLst>
          </p:cNvPr>
          <p:cNvGrpSpPr/>
          <p:nvPr/>
        </p:nvGrpSpPr>
        <p:grpSpPr>
          <a:xfrm>
            <a:off x="7771496" y="4027695"/>
            <a:ext cx="3489707" cy="1290153"/>
            <a:chOff x="8921977" y="1466725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E23162B-0376-4EBD-9BE0-E2A70506EB4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59AED28-FC88-4173-B26D-135530A9DA5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aphic 9" descr="Lightbulb">
            <a:extLst>
              <a:ext uri="{FF2B5EF4-FFF2-40B4-BE49-F238E27FC236}">
                <a16:creationId xmlns:a16="http://schemas.microsoft.com/office/drawing/2014/main" id="{91161090-2AA1-4A89-87BF-FCEFDA75211E}"/>
              </a:ext>
            </a:extLst>
          </p:cNvPr>
          <p:cNvGrpSpPr/>
          <p:nvPr/>
        </p:nvGrpSpPr>
        <p:grpSpPr>
          <a:xfrm>
            <a:off x="3822232" y="1708980"/>
            <a:ext cx="400490" cy="400490"/>
            <a:chOff x="3822232" y="1708980"/>
            <a:chExt cx="400490" cy="40049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80C1569-3CF5-4095-960B-652B7BE86DA7}"/>
                </a:ext>
              </a:extLst>
            </p:cNvPr>
            <p:cNvSpPr/>
            <p:nvPr/>
          </p:nvSpPr>
          <p:spPr>
            <a:xfrm>
              <a:off x="3968243" y="1975973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742A443-39C5-4CDB-B73C-4CAFAB0BDC4D}"/>
                </a:ext>
              </a:extLst>
            </p:cNvPr>
            <p:cNvSpPr/>
            <p:nvPr/>
          </p:nvSpPr>
          <p:spPr>
            <a:xfrm>
              <a:off x="3968243" y="2017691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5F70B2D-5011-4831-9B1C-6A622EA5CBA4}"/>
                </a:ext>
              </a:extLst>
            </p:cNvPr>
            <p:cNvSpPr/>
            <p:nvPr/>
          </p:nvSpPr>
          <p:spPr>
            <a:xfrm>
              <a:off x="3995360" y="2059408"/>
              <a:ext cx="54233" cy="25030"/>
            </a:xfrm>
            <a:custGeom>
              <a:avLst/>
              <a:gdLst>
                <a:gd name="connsiteX0" fmla="*/ 0 w 54233"/>
                <a:gd name="connsiteY0" fmla="*/ 0 h 25030"/>
                <a:gd name="connsiteX1" fmla="*/ 27117 w 54233"/>
                <a:gd name="connsiteY1" fmla="*/ 25031 h 25030"/>
                <a:gd name="connsiteX2" fmla="*/ 54233 w 54233"/>
                <a:gd name="connsiteY2" fmla="*/ 0 h 25030"/>
                <a:gd name="connsiteX3" fmla="*/ 0 w 54233"/>
                <a:gd name="connsiteY3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33" h="25030">
                  <a:moveTo>
                    <a:pt x="0" y="0"/>
                  </a:moveTo>
                  <a:cubicBezTo>
                    <a:pt x="1252" y="14184"/>
                    <a:pt x="12932" y="25031"/>
                    <a:pt x="27117" y="25031"/>
                  </a:cubicBezTo>
                  <a:cubicBezTo>
                    <a:pt x="41301" y="25031"/>
                    <a:pt x="52981" y="14184"/>
                    <a:pt x="542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BA71C9F-B360-454A-80B9-1B630CAFB18A}"/>
                </a:ext>
              </a:extLst>
            </p:cNvPr>
            <p:cNvSpPr/>
            <p:nvPr/>
          </p:nvSpPr>
          <p:spPr>
            <a:xfrm>
              <a:off x="3914010" y="1734010"/>
              <a:ext cx="216932" cy="225275"/>
            </a:xfrm>
            <a:custGeom>
              <a:avLst/>
              <a:gdLst>
                <a:gd name="connsiteX0" fmla="*/ 108466 w 216932"/>
                <a:gd name="connsiteY0" fmla="*/ 0 h 225275"/>
                <a:gd name="connsiteX1" fmla="*/ 108466 w 216932"/>
                <a:gd name="connsiteY1" fmla="*/ 0 h 225275"/>
                <a:gd name="connsiteX2" fmla="*/ 108466 w 216932"/>
                <a:gd name="connsiteY2" fmla="*/ 0 h 225275"/>
                <a:gd name="connsiteX3" fmla="*/ 0 w 216932"/>
                <a:gd name="connsiteY3" fmla="*/ 107215 h 225275"/>
                <a:gd name="connsiteX4" fmla="*/ 0 w 216932"/>
                <a:gd name="connsiteY4" fmla="*/ 110969 h 225275"/>
                <a:gd name="connsiteX5" fmla="*/ 7509 w 216932"/>
                <a:gd name="connsiteY5" fmla="*/ 148515 h 225275"/>
                <a:gd name="connsiteX6" fmla="*/ 26282 w 216932"/>
                <a:gd name="connsiteY6" fmla="*/ 179386 h 225275"/>
                <a:gd name="connsiteX7" fmla="*/ 51730 w 216932"/>
                <a:gd name="connsiteY7" fmla="*/ 220687 h 225275"/>
                <a:gd name="connsiteX8" fmla="*/ 59239 w 216932"/>
                <a:gd name="connsiteY8" fmla="*/ 225276 h 225275"/>
                <a:gd name="connsiteX9" fmla="*/ 157693 w 216932"/>
                <a:gd name="connsiteY9" fmla="*/ 225276 h 225275"/>
                <a:gd name="connsiteX10" fmla="*/ 165202 w 216932"/>
                <a:gd name="connsiteY10" fmla="*/ 220687 h 225275"/>
                <a:gd name="connsiteX11" fmla="*/ 190650 w 216932"/>
                <a:gd name="connsiteY11" fmla="*/ 179386 h 225275"/>
                <a:gd name="connsiteX12" fmla="*/ 209423 w 216932"/>
                <a:gd name="connsiteY12" fmla="*/ 148515 h 225275"/>
                <a:gd name="connsiteX13" fmla="*/ 216932 w 216932"/>
                <a:gd name="connsiteY13" fmla="*/ 110969 h 225275"/>
                <a:gd name="connsiteX14" fmla="*/ 216932 w 216932"/>
                <a:gd name="connsiteY14" fmla="*/ 107215 h 225275"/>
                <a:gd name="connsiteX15" fmla="*/ 108466 w 216932"/>
                <a:gd name="connsiteY15" fmla="*/ 0 h 225275"/>
                <a:gd name="connsiteX16" fmla="*/ 191901 w 216932"/>
                <a:gd name="connsiteY16" fmla="*/ 110552 h 225275"/>
                <a:gd name="connsiteX17" fmla="*/ 186061 w 216932"/>
                <a:gd name="connsiteY17" fmla="*/ 139754 h 225275"/>
                <a:gd name="connsiteX18" fmla="*/ 171877 w 216932"/>
                <a:gd name="connsiteY18" fmla="*/ 162699 h 225275"/>
                <a:gd name="connsiteX19" fmla="*/ 147681 w 216932"/>
                <a:gd name="connsiteY19" fmla="*/ 200245 h 225275"/>
                <a:gd name="connsiteX20" fmla="*/ 108466 w 216932"/>
                <a:gd name="connsiteY20" fmla="*/ 200245 h 225275"/>
                <a:gd name="connsiteX21" fmla="*/ 69669 w 216932"/>
                <a:gd name="connsiteY21" fmla="*/ 200245 h 225275"/>
                <a:gd name="connsiteX22" fmla="*/ 45472 w 216932"/>
                <a:gd name="connsiteY22" fmla="*/ 162699 h 225275"/>
                <a:gd name="connsiteX23" fmla="*/ 31288 w 216932"/>
                <a:gd name="connsiteY23" fmla="*/ 139754 h 225275"/>
                <a:gd name="connsiteX24" fmla="*/ 25448 w 216932"/>
                <a:gd name="connsiteY24" fmla="*/ 110552 h 225275"/>
                <a:gd name="connsiteX25" fmla="*/ 25448 w 216932"/>
                <a:gd name="connsiteY25" fmla="*/ 107215 h 225275"/>
                <a:gd name="connsiteX26" fmla="*/ 108883 w 216932"/>
                <a:gd name="connsiteY26" fmla="*/ 24613 h 225275"/>
                <a:gd name="connsiteX27" fmla="*/ 108883 w 216932"/>
                <a:gd name="connsiteY27" fmla="*/ 24613 h 225275"/>
                <a:gd name="connsiteX28" fmla="*/ 108883 w 216932"/>
                <a:gd name="connsiteY28" fmla="*/ 24613 h 225275"/>
                <a:gd name="connsiteX29" fmla="*/ 108883 w 216932"/>
                <a:gd name="connsiteY29" fmla="*/ 24613 h 225275"/>
                <a:gd name="connsiteX30" fmla="*/ 108883 w 216932"/>
                <a:gd name="connsiteY30" fmla="*/ 24613 h 225275"/>
                <a:gd name="connsiteX31" fmla="*/ 108883 w 216932"/>
                <a:gd name="connsiteY31" fmla="*/ 24613 h 225275"/>
                <a:gd name="connsiteX32" fmla="*/ 108883 w 216932"/>
                <a:gd name="connsiteY32" fmla="*/ 24613 h 225275"/>
                <a:gd name="connsiteX33" fmla="*/ 192319 w 216932"/>
                <a:gd name="connsiteY33" fmla="*/ 107215 h 225275"/>
                <a:gd name="connsiteX34" fmla="*/ 192319 w 216932"/>
                <a:gd name="connsiteY34" fmla="*/ 110552 h 22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932" h="225275">
                  <a:moveTo>
                    <a:pt x="108466" y="0"/>
                  </a:moveTo>
                  <a:cubicBezTo>
                    <a:pt x="108466" y="0"/>
                    <a:pt x="108466" y="0"/>
                    <a:pt x="108466" y="0"/>
                  </a:cubicBezTo>
                  <a:cubicBezTo>
                    <a:pt x="108466" y="0"/>
                    <a:pt x="108466" y="0"/>
                    <a:pt x="108466" y="0"/>
                  </a:cubicBezTo>
                  <a:cubicBezTo>
                    <a:pt x="49227" y="417"/>
                    <a:pt x="1252" y="47975"/>
                    <a:pt x="0" y="107215"/>
                  </a:cubicBezTo>
                  <a:lnTo>
                    <a:pt x="0" y="110969"/>
                  </a:lnTo>
                  <a:cubicBezTo>
                    <a:pt x="417" y="123902"/>
                    <a:pt x="2920" y="136417"/>
                    <a:pt x="7509" y="148515"/>
                  </a:cubicBezTo>
                  <a:cubicBezTo>
                    <a:pt x="12098" y="159779"/>
                    <a:pt x="18356" y="170208"/>
                    <a:pt x="26282" y="179386"/>
                  </a:cubicBezTo>
                  <a:cubicBezTo>
                    <a:pt x="36294" y="190233"/>
                    <a:pt x="47141" y="211509"/>
                    <a:pt x="51730" y="220687"/>
                  </a:cubicBezTo>
                  <a:cubicBezTo>
                    <a:pt x="52981" y="223607"/>
                    <a:pt x="55902" y="225276"/>
                    <a:pt x="59239" y="225276"/>
                  </a:cubicBezTo>
                  <a:lnTo>
                    <a:pt x="157693" y="225276"/>
                  </a:lnTo>
                  <a:cubicBezTo>
                    <a:pt x="161030" y="225276"/>
                    <a:pt x="163951" y="223607"/>
                    <a:pt x="165202" y="220687"/>
                  </a:cubicBezTo>
                  <a:cubicBezTo>
                    <a:pt x="169791" y="211509"/>
                    <a:pt x="180638" y="190233"/>
                    <a:pt x="190650" y="179386"/>
                  </a:cubicBezTo>
                  <a:cubicBezTo>
                    <a:pt x="198576" y="170208"/>
                    <a:pt x="205251" y="159779"/>
                    <a:pt x="209423" y="148515"/>
                  </a:cubicBezTo>
                  <a:cubicBezTo>
                    <a:pt x="214012" y="136417"/>
                    <a:pt x="216515" y="123902"/>
                    <a:pt x="216932" y="110969"/>
                  </a:cubicBezTo>
                  <a:lnTo>
                    <a:pt x="216932" y="107215"/>
                  </a:lnTo>
                  <a:cubicBezTo>
                    <a:pt x="215681" y="47975"/>
                    <a:pt x="167705" y="417"/>
                    <a:pt x="108466" y="0"/>
                  </a:cubicBezTo>
                  <a:close/>
                  <a:moveTo>
                    <a:pt x="191901" y="110552"/>
                  </a:moveTo>
                  <a:cubicBezTo>
                    <a:pt x="191484" y="120564"/>
                    <a:pt x="189398" y="130576"/>
                    <a:pt x="186061" y="139754"/>
                  </a:cubicBezTo>
                  <a:cubicBezTo>
                    <a:pt x="182724" y="148098"/>
                    <a:pt x="178135" y="156024"/>
                    <a:pt x="171877" y="162699"/>
                  </a:cubicBezTo>
                  <a:cubicBezTo>
                    <a:pt x="162282" y="174380"/>
                    <a:pt x="153938" y="186895"/>
                    <a:pt x="147681" y="200245"/>
                  </a:cubicBezTo>
                  <a:lnTo>
                    <a:pt x="108466" y="200245"/>
                  </a:lnTo>
                  <a:lnTo>
                    <a:pt x="69669" y="200245"/>
                  </a:lnTo>
                  <a:cubicBezTo>
                    <a:pt x="62994" y="186895"/>
                    <a:pt x="54650" y="174380"/>
                    <a:pt x="45472" y="162699"/>
                  </a:cubicBezTo>
                  <a:cubicBezTo>
                    <a:pt x="39632" y="156024"/>
                    <a:pt x="34626" y="148098"/>
                    <a:pt x="31288" y="139754"/>
                  </a:cubicBezTo>
                  <a:cubicBezTo>
                    <a:pt x="27534" y="130576"/>
                    <a:pt x="25865" y="120564"/>
                    <a:pt x="25448" y="110552"/>
                  </a:cubicBezTo>
                  <a:lnTo>
                    <a:pt x="25448" y="107215"/>
                  </a:lnTo>
                  <a:cubicBezTo>
                    <a:pt x="26282" y="61742"/>
                    <a:pt x="63411" y="25031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08883" y="24613"/>
                    <a:pt x="108883" y="24613"/>
                    <a:pt x="108883" y="24613"/>
                  </a:cubicBezTo>
                  <a:cubicBezTo>
                    <a:pt x="108883" y="24613"/>
                    <a:pt x="108883" y="24613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54356" y="25031"/>
                    <a:pt x="191484" y="61325"/>
                    <a:pt x="192319" y="107215"/>
                  </a:cubicBezTo>
                  <a:lnTo>
                    <a:pt x="192319" y="110552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7" name="Graphic 10" descr="Gears">
            <a:extLst>
              <a:ext uri="{FF2B5EF4-FFF2-40B4-BE49-F238E27FC236}">
                <a16:creationId xmlns:a16="http://schemas.microsoft.com/office/drawing/2014/main" id="{5A7738DB-B3AE-4FC0-B8A1-F6AFC4BD93DA}"/>
              </a:ext>
            </a:extLst>
          </p:cNvPr>
          <p:cNvGrpSpPr/>
          <p:nvPr/>
        </p:nvGrpSpPr>
        <p:grpSpPr>
          <a:xfrm>
            <a:off x="2794277" y="3281959"/>
            <a:ext cx="271999" cy="329152"/>
            <a:chOff x="2794277" y="3313709"/>
            <a:chExt cx="271999" cy="329152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75E4DFA-CFE9-4D86-A38B-316801151F99}"/>
                </a:ext>
              </a:extLst>
            </p:cNvPr>
            <p:cNvSpPr/>
            <p:nvPr/>
          </p:nvSpPr>
          <p:spPr>
            <a:xfrm>
              <a:off x="2888559" y="3313709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159362 w 177717"/>
                <a:gd name="connsiteY5" fmla="*/ 69251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356 w 177717"/>
                <a:gd name="connsiteY16" fmla="*/ 33374 h 177300"/>
                <a:gd name="connsiteX17" fmla="*/ 25031 w 177717"/>
                <a:gd name="connsiteY17" fmla="*/ 52981 h 177300"/>
                <a:gd name="connsiteX18" fmla="*/ 18356 w 177717"/>
                <a:gd name="connsiteY18" fmla="*/ 69251 h 177300"/>
                <a:gd name="connsiteX19" fmla="*/ 0 w 177717"/>
                <a:gd name="connsiteY19" fmla="*/ 78429 h 177300"/>
                <a:gd name="connsiteX20" fmla="*/ 0 w 177717"/>
                <a:gd name="connsiteY20" fmla="*/ 99288 h 177300"/>
                <a:gd name="connsiteX21" fmla="*/ 18356 w 177717"/>
                <a:gd name="connsiteY21" fmla="*/ 108466 h 177300"/>
                <a:gd name="connsiteX22" fmla="*/ 25031 w 177717"/>
                <a:gd name="connsiteY22" fmla="*/ 124736 h 177300"/>
                <a:gd name="connsiteX23" fmla="*/ 18356 w 177717"/>
                <a:gd name="connsiteY23" fmla="*/ 144343 h 177300"/>
                <a:gd name="connsiteX24" fmla="*/ 32957 w 177717"/>
                <a:gd name="connsiteY24" fmla="*/ 158944 h 177300"/>
                <a:gd name="connsiteX25" fmla="*/ 52564 w 177717"/>
                <a:gd name="connsiteY25" fmla="*/ 152270 h 177300"/>
                <a:gd name="connsiteX26" fmla="*/ 68834 w 177717"/>
                <a:gd name="connsiteY26" fmla="*/ 158944 h 177300"/>
                <a:gd name="connsiteX27" fmla="*/ 78012 w 177717"/>
                <a:gd name="connsiteY27" fmla="*/ 177300 h 177300"/>
                <a:gd name="connsiteX28" fmla="*/ 98871 w 177717"/>
                <a:gd name="connsiteY28" fmla="*/ 177300 h 177300"/>
                <a:gd name="connsiteX29" fmla="*/ 108049 w 177717"/>
                <a:gd name="connsiteY29" fmla="*/ 158944 h 177300"/>
                <a:gd name="connsiteX30" fmla="*/ 124319 w 177717"/>
                <a:gd name="connsiteY30" fmla="*/ 152270 h 177300"/>
                <a:gd name="connsiteX31" fmla="*/ 143926 w 177717"/>
                <a:gd name="connsiteY31" fmla="*/ 158944 h 177300"/>
                <a:gd name="connsiteX32" fmla="*/ 158944 w 177717"/>
                <a:gd name="connsiteY32" fmla="*/ 144343 h 177300"/>
                <a:gd name="connsiteX33" fmla="*/ 152270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754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5963" y="120147"/>
                    <a:pt x="88859" y="120147"/>
                  </a:cubicBezTo>
                  <a:close/>
                  <a:moveTo>
                    <a:pt x="159362" y="69251"/>
                  </a:moveTo>
                  <a:cubicBezTo>
                    <a:pt x="157693" y="63411"/>
                    <a:pt x="155607" y="57988"/>
                    <a:pt x="152687" y="52981"/>
                  </a:cubicBez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4307" y="20025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5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356" y="33374"/>
                  </a:lnTo>
                  <a:lnTo>
                    <a:pt x="25031" y="52981"/>
                  </a:lnTo>
                  <a:cubicBezTo>
                    <a:pt x="22110" y="57988"/>
                    <a:pt x="20024" y="63411"/>
                    <a:pt x="18356" y="69251"/>
                  </a:cubicBezTo>
                  <a:lnTo>
                    <a:pt x="0" y="78429"/>
                  </a:lnTo>
                  <a:lnTo>
                    <a:pt x="0" y="99288"/>
                  </a:lnTo>
                  <a:lnTo>
                    <a:pt x="18356" y="108466"/>
                  </a:lnTo>
                  <a:cubicBezTo>
                    <a:pt x="20024" y="114307"/>
                    <a:pt x="22110" y="119730"/>
                    <a:pt x="25031" y="124736"/>
                  </a:cubicBezTo>
                  <a:lnTo>
                    <a:pt x="18356" y="144343"/>
                  </a:lnTo>
                  <a:lnTo>
                    <a:pt x="32957" y="158944"/>
                  </a:lnTo>
                  <a:lnTo>
                    <a:pt x="52564" y="152270"/>
                  </a:lnTo>
                  <a:cubicBezTo>
                    <a:pt x="57570" y="155190"/>
                    <a:pt x="62994" y="157276"/>
                    <a:pt x="68834" y="158944"/>
                  </a:cubicBezTo>
                  <a:lnTo>
                    <a:pt x="78012" y="177300"/>
                  </a:lnTo>
                  <a:lnTo>
                    <a:pt x="98871" y="177300"/>
                  </a:lnTo>
                  <a:lnTo>
                    <a:pt x="108049" y="158944"/>
                  </a:lnTo>
                  <a:cubicBezTo>
                    <a:pt x="113889" y="157276"/>
                    <a:pt x="119313" y="155190"/>
                    <a:pt x="124319" y="152270"/>
                  </a:cubicBezTo>
                  <a:lnTo>
                    <a:pt x="143926" y="158944"/>
                  </a:lnTo>
                  <a:lnTo>
                    <a:pt x="158944" y="144343"/>
                  </a:lnTo>
                  <a:lnTo>
                    <a:pt x="152270" y="124736"/>
                  </a:lnTo>
                  <a:cubicBezTo>
                    <a:pt x="155190" y="119730"/>
                    <a:pt x="157693" y="113889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3E2BC05-25A2-456C-B13C-39C07BBEC388}"/>
                </a:ext>
              </a:extLst>
            </p:cNvPr>
            <p:cNvSpPr/>
            <p:nvPr/>
          </p:nvSpPr>
          <p:spPr>
            <a:xfrm>
              <a:off x="2794277" y="3465561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88859 w 177717"/>
                <a:gd name="connsiteY5" fmla="*/ 120147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773 w 177717"/>
                <a:gd name="connsiteY16" fmla="*/ 32957 h 177300"/>
                <a:gd name="connsiteX17" fmla="*/ 25031 w 177717"/>
                <a:gd name="connsiteY17" fmla="*/ 52564 h 177300"/>
                <a:gd name="connsiteX18" fmla="*/ 18356 w 177717"/>
                <a:gd name="connsiteY18" fmla="*/ 68834 h 177300"/>
                <a:gd name="connsiteX19" fmla="*/ 0 w 177717"/>
                <a:gd name="connsiteY19" fmla="*/ 78012 h 177300"/>
                <a:gd name="connsiteX20" fmla="*/ 0 w 177717"/>
                <a:gd name="connsiteY20" fmla="*/ 98871 h 177300"/>
                <a:gd name="connsiteX21" fmla="*/ 18356 w 177717"/>
                <a:gd name="connsiteY21" fmla="*/ 108049 h 177300"/>
                <a:gd name="connsiteX22" fmla="*/ 25031 w 177717"/>
                <a:gd name="connsiteY22" fmla="*/ 124319 h 177300"/>
                <a:gd name="connsiteX23" fmla="*/ 18773 w 177717"/>
                <a:gd name="connsiteY23" fmla="*/ 143926 h 177300"/>
                <a:gd name="connsiteX24" fmla="*/ 33374 w 177717"/>
                <a:gd name="connsiteY24" fmla="*/ 158527 h 177300"/>
                <a:gd name="connsiteX25" fmla="*/ 52981 w 177717"/>
                <a:gd name="connsiteY25" fmla="*/ 152270 h 177300"/>
                <a:gd name="connsiteX26" fmla="*/ 69251 w 177717"/>
                <a:gd name="connsiteY26" fmla="*/ 158944 h 177300"/>
                <a:gd name="connsiteX27" fmla="*/ 78429 w 177717"/>
                <a:gd name="connsiteY27" fmla="*/ 177300 h 177300"/>
                <a:gd name="connsiteX28" fmla="*/ 99288 w 177717"/>
                <a:gd name="connsiteY28" fmla="*/ 177300 h 177300"/>
                <a:gd name="connsiteX29" fmla="*/ 108466 w 177717"/>
                <a:gd name="connsiteY29" fmla="*/ 158944 h 177300"/>
                <a:gd name="connsiteX30" fmla="*/ 124736 w 177717"/>
                <a:gd name="connsiteY30" fmla="*/ 152270 h 177300"/>
                <a:gd name="connsiteX31" fmla="*/ 144343 w 177717"/>
                <a:gd name="connsiteY31" fmla="*/ 158944 h 177300"/>
                <a:gd name="connsiteX32" fmla="*/ 158944 w 177717"/>
                <a:gd name="connsiteY32" fmla="*/ 143926 h 177300"/>
                <a:gd name="connsiteX33" fmla="*/ 152687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  <a:gd name="connsiteX38" fmla="*/ 152687 w 177717"/>
                <a:gd name="connsiteY38" fmla="*/ 5298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337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6380" y="120147"/>
                    <a:pt x="88859" y="120147"/>
                  </a:cubicBezTo>
                  <a:lnTo>
                    <a:pt x="88859" y="120147"/>
                  </a:lnTo>
                  <a:close/>
                  <a:moveTo>
                    <a:pt x="152687" y="52981"/>
                  </a:move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3889" y="20024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4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773" y="32957"/>
                  </a:lnTo>
                  <a:lnTo>
                    <a:pt x="25031" y="52564"/>
                  </a:lnTo>
                  <a:cubicBezTo>
                    <a:pt x="22110" y="57570"/>
                    <a:pt x="20025" y="63411"/>
                    <a:pt x="18356" y="68834"/>
                  </a:cubicBezTo>
                  <a:lnTo>
                    <a:pt x="0" y="78012"/>
                  </a:lnTo>
                  <a:lnTo>
                    <a:pt x="0" y="98871"/>
                  </a:lnTo>
                  <a:lnTo>
                    <a:pt x="18356" y="108049"/>
                  </a:lnTo>
                  <a:cubicBezTo>
                    <a:pt x="20025" y="113889"/>
                    <a:pt x="22110" y="119313"/>
                    <a:pt x="25031" y="124319"/>
                  </a:cubicBezTo>
                  <a:lnTo>
                    <a:pt x="18773" y="143926"/>
                  </a:lnTo>
                  <a:lnTo>
                    <a:pt x="33374" y="158527"/>
                  </a:lnTo>
                  <a:lnTo>
                    <a:pt x="52981" y="152270"/>
                  </a:lnTo>
                  <a:cubicBezTo>
                    <a:pt x="57988" y="155190"/>
                    <a:pt x="63411" y="157276"/>
                    <a:pt x="69251" y="158944"/>
                  </a:cubicBezTo>
                  <a:lnTo>
                    <a:pt x="78429" y="177300"/>
                  </a:lnTo>
                  <a:lnTo>
                    <a:pt x="99288" y="177300"/>
                  </a:lnTo>
                  <a:lnTo>
                    <a:pt x="108466" y="158944"/>
                  </a:lnTo>
                  <a:cubicBezTo>
                    <a:pt x="114307" y="157276"/>
                    <a:pt x="119730" y="155190"/>
                    <a:pt x="124736" y="152270"/>
                  </a:cubicBezTo>
                  <a:lnTo>
                    <a:pt x="144343" y="158944"/>
                  </a:lnTo>
                  <a:lnTo>
                    <a:pt x="158944" y="143926"/>
                  </a:lnTo>
                  <a:lnTo>
                    <a:pt x="152687" y="124736"/>
                  </a:lnTo>
                  <a:cubicBezTo>
                    <a:pt x="155607" y="119730"/>
                    <a:pt x="157693" y="114307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ubicBezTo>
                    <a:pt x="157693" y="63411"/>
                    <a:pt x="155607" y="57988"/>
                    <a:pt x="152687" y="52981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87652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8472</TotalTime>
  <Words>225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Letter “G” Diagram – Slide Template</vt:lpstr>
      <vt:lpstr>Letter “G”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Letter “G” Diagram</dc:title>
  <dc:creator>PresentationGO.com</dc:creator>
  <dc:description>© Copyright PresentationGO.com</dc:description>
  <dcterms:created xsi:type="dcterms:W3CDTF">2014-11-26T05:14:11Z</dcterms:created>
  <dcterms:modified xsi:type="dcterms:W3CDTF">2020-06-15T17:47:18Z</dcterms:modified>
  <cp:category>Charts &amp; Diagrams</cp:category>
</cp:coreProperties>
</file>