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5" d="100"/>
          <a:sy n="115" d="100"/>
        </p:scale>
        <p:origin x="114" y="6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7531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Letter “H” Diagram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EDE11D-D87B-43D3-809D-48641116DF40}"/>
              </a:ext>
            </a:extLst>
          </p:cNvPr>
          <p:cNvGrpSpPr/>
          <p:nvPr/>
        </p:nvGrpSpPr>
        <p:grpSpPr>
          <a:xfrm>
            <a:off x="1162291" y="1062990"/>
            <a:ext cx="3766822" cy="4732020"/>
            <a:chOff x="12636500" y="7150100"/>
            <a:chExt cx="3766822" cy="4732020"/>
          </a:xfrm>
        </p:grpSpPr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ACB2C1BC-F8E4-450B-8F85-1C8E8F942664}"/>
                </a:ext>
              </a:extLst>
            </p:cNvPr>
            <p:cNvSpPr/>
            <p:nvPr/>
          </p:nvSpPr>
          <p:spPr>
            <a:xfrm>
              <a:off x="14693900" y="10172700"/>
              <a:ext cx="1709422" cy="170942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26FFE681-E837-4E28-8DA7-326C1F185EC7}"/>
                </a:ext>
              </a:extLst>
            </p:cNvPr>
            <p:cNvSpPr/>
            <p:nvPr/>
          </p:nvSpPr>
          <p:spPr>
            <a:xfrm>
              <a:off x="12636500" y="10172700"/>
              <a:ext cx="1709421" cy="170942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18C5964C-EF58-46EA-9F78-7501296D6CAA}"/>
                </a:ext>
              </a:extLst>
            </p:cNvPr>
            <p:cNvSpPr/>
            <p:nvPr/>
          </p:nvSpPr>
          <p:spPr>
            <a:xfrm>
              <a:off x="14693900" y="7150100"/>
              <a:ext cx="1709422" cy="170942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7" name="Circle">
              <a:extLst>
                <a:ext uri="{FF2B5EF4-FFF2-40B4-BE49-F238E27FC236}">
                  <a16:creationId xmlns:a16="http://schemas.microsoft.com/office/drawing/2014/main" id="{AB0E9D87-A1FE-4751-A91E-74B13CF27728}"/>
                </a:ext>
              </a:extLst>
            </p:cNvPr>
            <p:cNvSpPr/>
            <p:nvPr/>
          </p:nvSpPr>
          <p:spPr>
            <a:xfrm>
              <a:off x="12636500" y="7150100"/>
              <a:ext cx="1709421" cy="1709420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73956287-C1F2-4B5C-9247-6662E05E8105}"/>
                </a:ext>
              </a:extLst>
            </p:cNvPr>
            <p:cNvSpPr/>
            <p:nvPr/>
          </p:nvSpPr>
          <p:spPr>
            <a:xfrm>
              <a:off x="13106400" y="7581899"/>
              <a:ext cx="2830830" cy="3915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480" y="0"/>
                  </a:moveTo>
                  <a:cubicBezTo>
                    <a:pt x="17637" y="0"/>
                    <a:pt x="16881" y="231"/>
                    <a:pt x="16290" y="659"/>
                  </a:cubicBezTo>
                  <a:cubicBezTo>
                    <a:pt x="15699" y="1086"/>
                    <a:pt x="15388" y="1639"/>
                    <a:pt x="15388" y="2249"/>
                  </a:cubicBezTo>
                  <a:lnTo>
                    <a:pt x="15388" y="8576"/>
                  </a:lnTo>
                  <a:lnTo>
                    <a:pt x="6192" y="8576"/>
                  </a:lnTo>
                  <a:lnTo>
                    <a:pt x="6192" y="2249"/>
                  </a:lnTo>
                  <a:cubicBezTo>
                    <a:pt x="6192" y="1639"/>
                    <a:pt x="5882" y="1093"/>
                    <a:pt x="5291" y="659"/>
                  </a:cubicBezTo>
                  <a:cubicBezTo>
                    <a:pt x="4700" y="224"/>
                    <a:pt x="3934" y="0"/>
                    <a:pt x="3101" y="0"/>
                  </a:cubicBezTo>
                  <a:cubicBezTo>
                    <a:pt x="2258" y="0"/>
                    <a:pt x="1502" y="224"/>
                    <a:pt x="911" y="659"/>
                  </a:cubicBezTo>
                  <a:cubicBezTo>
                    <a:pt x="320" y="1086"/>
                    <a:pt x="0" y="1632"/>
                    <a:pt x="0" y="2242"/>
                  </a:cubicBezTo>
                  <a:lnTo>
                    <a:pt x="0" y="19358"/>
                  </a:lnTo>
                  <a:cubicBezTo>
                    <a:pt x="0" y="19968"/>
                    <a:pt x="310" y="20514"/>
                    <a:pt x="911" y="20941"/>
                  </a:cubicBezTo>
                  <a:cubicBezTo>
                    <a:pt x="1502" y="21369"/>
                    <a:pt x="2258" y="21600"/>
                    <a:pt x="3101" y="21600"/>
                  </a:cubicBezTo>
                  <a:cubicBezTo>
                    <a:pt x="3944" y="21600"/>
                    <a:pt x="4700" y="21376"/>
                    <a:pt x="5291" y="20941"/>
                  </a:cubicBezTo>
                  <a:cubicBezTo>
                    <a:pt x="5882" y="20514"/>
                    <a:pt x="6202" y="19968"/>
                    <a:pt x="6202" y="19358"/>
                  </a:cubicBezTo>
                  <a:lnTo>
                    <a:pt x="6202" y="13059"/>
                  </a:lnTo>
                  <a:lnTo>
                    <a:pt x="15398" y="13059"/>
                  </a:lnTo>
                  <a:lnTo>
                    <a:pt x="15398" y="19358"/>
                  </a:lnTo>
                  <a:cubicBezTo>
                    <a:pt x="15398" y="19968"/>
                    <a:pt x="15708" y="20514"/>
                    <a:pt x="16309" y="20941"/>
                  </a:cubicBezTo>
                  <a:cubicBezTo>
                    <a:pt x="16910" y="21369"/>
                    <a:pt x="17656" y="21600"/>
                    <a:pt x="18499" y="21600"/>
                  </a:cubicBezTo>
                  <a:cubicBezTo>
                    <a:pt x="19342" y="21600"/>
                    <a:pt x="20098" y="21376"/>
                    <a:pt x="20689" y="20941"/>
                  </a:cubicBezTo>
                  <a:cubicBezTo>
                    <a:pt x="21280" y="20514"/>
                    <a:pt x="21600" y="19968"/>
                    <a:pt x="21600" y="19358"/>
                  </a:cubicBezTo>
                  <a:lnTo>
                    <a:pt x="21600" y="2242"/>
                  </a:lnTo>
                  <a:cubicBezTo>
                    <a:pt x="21600" y="1632"/>
                    <a:pt x="21290" y="1086"/>
                    <a:pt x="20689" y="659"/>
                  </a:cubicBezTo>
                  <a:cubicBezTo>
                    <a:pt x="20079" y="231"/>
                    <a:pt x="19313" y="0"/>
                    <a:pt x="18480" y="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CA23805F-3AEF-4B10-A3C7-CBD5AFE137E3}"/>
                </a:ext>
              </a:extLst>
            </p:cNvPr>
            <p:cNvSpPr/>
            <p:nvPr/>
          </p:nvSpPr>
          <p:spPr>
            <a:xfrm>
              <a:off x="13436600" y="7912100"/>
              <a:ext cx="2157730" cy="32423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01" y="0"/>
                  </a:moveTo>
                  <a:cubicBezTo>
                    <a:pt x="20697" y="0"/>
                    <a:pt x="20558" y="34"/>
                    <a:pt x="20405" y="135"/>
                  </a:cubicBezTo>
                  <a:cubicBezTo>
                    <a:pt x="20252" y="237"/>
                    <a:pt x="20202" y="330"/>
                    <a:pt x="20202" y="474"/>
                  </a:cubicBezTo>
                  <a:lnTo>
                    <a:pt x="20202" y="10356"/>
                  </a:lnTo>
                  <a:lnTo>
                    <a:pt x="1398" y="10356"/>
                  </a:lnTo>
                  <a:lnTo>
                    <a:pt x="1398" y="474"/>
                  </a:lnTo>
                  <a:cubicBezTo>
                    <a:pt x="1398" y="330"/>
                    <a:pt x="1335" y="237"/>
                    <a:pt x="1195" y="135"/>
                  </a:cubicBezTo>
                  <a:cubicBezTo>
                    <a:pt x="1043" y="34"/>
                    <a:pt x="915" y="0"/>
                    <a:pt x="699" y="0"/>
                  </a:cubicBezTo>
                  <a:cubicBezTo>
                    <a:pt x="496" y="0"/>
                    <a:pt x="356" y="34"/>
                    <a:pt x="203" y="135"/>
                  </a:cubicBezTo>
                  <a:cubicBezTo>
                    <a:pt x="51" y="237"/>
                    <a:pt x="0" y="322"/>
                    <a:pt x="0" y="465"/>
                  </a:cubicBezTo>
                  <a:lnTo>
                    <a:pt x="0" y="21135"/>
                  </a:lnTo>
                  <a:cubicBezTo>
                    <a:pt x="0" y="21270"/>
                    <a:pt x="51" y="21363"/>
                    <a:pt x="203" y="21465"/>
                  </a:cubicBezTo>
                  <a:cubicBezTo>
                    <a:pt x="356" y="21566"/>
                    <a:pt x="483" y="21600"/>
                    <a:pt x="699" y="21600"/>
                  </a:cubicBezTo>
                  <a:cubicBezTo>
                    <a:pt x="915" y="21600"/>
                    <a:pt x="1042" y="21566"/>
                    <a:pt x="1195" y="21465"/>
                  </a:cubicBezTo>
                  <a:cubicBezTo>
                    <a:pt x="1348" y="21363"/>
                    <a:pt x="1398" y="21278"/>
                    <a:pt x="1398" y="21135"/>
                  </a:cubicBezTo>
                  <a:lnTo>
                    <a:pt x="1398" y="11286"/>
                  </a:lnTo>
                  <a:lnTo>
                    <a:pt x="20202" y="11286"/>
                  </a:lnTo>
                  <a:lnTo>
                    <a:pt x="20202" y="21135"/>
                  </a:lnTo>
                  <a:cubicBezTo>
                    <a:pt x="20202" y="21270"/>
                    <a:pt x="20252" y="21363"/>
                    <a:pt x="20405" y="21465"/>
                  </a:cubicBezTo>
                  <a:cubicBezTo>
                    <a:pt x="20557" y="21566"/>
                    <a:pt x="20685" y="21600"/>
                    <a:pt x="20901" y="21600"/>
                  </a:cubicBezTo>
                  <a:cubicBezTo>
                    <a:pt x="21104" y="21600"/>
                    <a:pt x="21244" y="21566"/>
                    <a:pt x="21397" y="21465"/>
                  </a:cubicBezTo>
                  <a:cubicBezTo>
                    <a:pt x="21549" y="21363"/>
                    <a:pt x="21600" y="21278"/>
                    <a:pt x="21600" y="21135"/>
                  </a:cubicBezTo>
                  <a:lnTo>
                    <a:pt x="21600" y="465"/>
                  </a:lnTo>
                  <a:cubicBezTo>
                    <a:pt x="21600" y="330"/>
                    <a:pt x="21549" y="237"/>
                    <a:pt x="21397" y="135"/>
                  </a:cubicBezTo>
                  <a:cubicBezTo>
                    <a:pt x="21244" y="42"/>
                    <a:pt x="21104" y="0"/>
                    <a:pt x="20901" y="0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60690920-0FEE-4641-B74A-1302A74BBABE}"/>
                </a:ext>
              </a:extLst>
            </p:cNvPr>
            <p:cNvSpPr/>
            <p:nvPr/>
          </p:nvSpPr>
          <p:spPr>
            <a:xfrm>
              <a:off x="12903200" y="10439400"/>
              <a:ext cx="1176020" cy="1176020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  <a:endParaRPr sz="2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96C0A6FB-C6EC-4D47-84A7-8C03EF9E22FB}"/>
                </a:ext>
              </a:extLst>
            </p:cNvPr>
            <p:cNvSpPr/>
            <p:nvPr/>
          </p:nvSpPr>
          <p:spPr>
            <a:xfrm>
              <a:off x="12903200" y="7416800"/>
              <a:ext cx="1176020" cy="11760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bg1"/>
                  </a:solidFill>
                </a:rPr>
                <a:t>01</a:t>
              </a:r>
              <a:endParaRPr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B79AFFE6-4FD2-427D-A666-1F26AEDCBAD2}"/>
                </a:ext>
              </a:extLst>
            </p:cNvPr>
            <p:cNvSpPr/>
            <p:nvPr/>
          </p:nvSpPr>
          <p:spPr>
            <a:xfrm>
              <a:off x="14960600" y="7416800"/>
              <a:ext cx="1176022" cy="1176020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  <a:endParaRPr sz="2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A6DCD368-6E4F-4641-9914-FBF7B83A5608}"/>
                </a:ext>
              </a:extLst>
            </p:cNvPr>
            <p:cNvSpPr/>
            <p:nvPr/>
          </p:nvSpPr>
          <p:spPr>
            <a:xfrm>
              <a:off x="14960600" y="10439400"/>
              <a:ext cx="1176022" cy="1176020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  <a:endParaRPr sz="2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4" name="Shape">
            <a:extLst>
              <a:ext uri="{FF2B5EF4-FFF2-40B4-BE49-F238E27FC236}">
                <a16:creationId xmlns:a16="http://schemas.microsoft.com/office/drawing/2014/main" id="{A39CA1E9-CB68-4A72-8B53-C856D12E2436}"/>
              </a:ext>
            </a:extLst>
          </p:cNvPr>
          <p:cNvSpPr/>
          <p:nvPr/>
        </p:nvSpPr>
        <p:spPr>
          <a:xfrm>
            <a:off x="5940166" y="1146620"/>
            <a:ext cx="326791" cy="9821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9959"/>
                </a:moveTo>
                <a:lnTo>
                  <a:pt x="10898" y="7657"/>
                </a:lnTo>
                <a:cubicBezTo>
                  <a:pt x="10115" y="7458"/>
                  <a:pt x="9658" y="7148"/>
                  <a:pt x="9658" y="6839"/>
                </a:cubicBezTo>
                <a:lnTo>
                  <a:pt x="9658" y="1638"/>
                </a:lnTo>
                <a:cubicBezTo>
                  <a:pt x="9658" y="730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730"/>
                  <a:pt x="0" y="1638"/>
                </a:cubicBezTo>
                <a:lnTo>
                  <a:pt x="0" y="19962"/>
                </a:lnTo>
                <a:cubicBezTo>
                  <a:pt x="0" y="20870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0870"/>
                  <a:pt x="9658" y="19962"/>
                </a:cubicBezTo>
                <a:lnTo>
                  <a:pt x="9658" y="14761"/>
                </a:lnTo>
                <a:cubicBezTo>
                  <a:pt x="9658" y="14430"/>
                  <a:pt x="10115" y="14120"/>
                  <a:pt x="10898" y="13943"/>
                </a:cubicBezTo>
                <a:lnTo>
                  <a:pt x="19969" y="11641"/>
                </a:lnTo>
                <a:cubicBezTo>
                  <a:pt x="21600" y="11198"/>
                  <a:pt x="21600" y="10379"/>
                  <a:pt x="19969" y="995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1F54055-9082-4A14-B252-DCBF667F4EEC}"/>
              </a:ext>
            </a:extLst>
          </p:cNvPr>
          <p:cNvSpPr txBox="1"/>
          <p:nvPr/>
        </p:nvSpPr>
        <p:spPr>
          <a:xfrm>
            <a:off x="6266957" y="914410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5"/>
                </a:solidFill>
              </a:rPr>
              <a:t>01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1B41C77-27BF-45D6-9407-ED1CE88B88B5}"/>
              </a:ext>
            </a:extLst>
          </p:cNvPr>
          <p:cNvGrpSpPr/>
          <p:nvPr/>
        </p:nvGrpSpPr>
        <p:grpSpPr>
          <a:xfrm>
            <a:off x="7713622" y="1088789"/>
            <a:ext cx="3489707" cy="1097792"/>
            <a:chOff x="8921977" y="1405170"/>
            <a:chExt cx="2926080" cy="109779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BEE99B7-E26A-46DB-A414-F4D06BEF08C8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8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C202018-57E1-4515-8755-6C792413B78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5" name="Shape">
            <a:extLst>
              <a:ext uri="{FF2B5EF4-FFF2-40B4-BE49-F238E27FC236}">
                <a16:creationId xmlns:a16="http://schemas.microsoft.com/office/drawing/2014/main" id="{51FFA6DA-75FA-4C61-8016-713D763C0D6D}"/>
              </a:ext>
            </a:extLst>
          </p:cNvPr>
          <p:cNvSpPr/>
          <p:nvPr/>
        </p:nvSpPr>
        <p:spPr>
          <a:xfrm>
            <a:off x="5940166" y="2411505"/>
            <a:ext cx="326791" cy="9821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9959"/>
                </a:moveTo>
                <a:lnTo>
                  <a:pt x="10898" y="7657"/>
                </a:lnTo>
                <a:cubicBezTo>
                  <a:pt x="10115" y="7458"/>
                  <a:pt x="9658" y="7148"/>
                  <a:pt x="9658" y="6839"/>
                </a:cubicBezTo>
                <a:lnTo>
                  <a:pt x="9658" y="1638"/>
                </a:lnTo>
                <a:cubicBezTo>
                  <a:pt x="9658" y="730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730"/>
                  <a:pt x="0" y="1638"/>
                </a:cubicBezTo>
                <a:lnTo>
                  <a:pt x="0" y="19962"/>
                </a:lnTo>
                <a:cubicBezTo>
                  <a:pt x="0" y="20870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0870"/>
                  <a:pt x="9658" y="19962"/>
                </a:cubicBezTo>
                <a:lnTo>
                  <a:pt x="9658" y="14761"/>
                </a:lnTo>
                <a:cubicBezTo>
                  <a:pt x="9658" y="14430"/>
                  <a:pt x="10115" y="14120"/>
                  <a:pt x="10898" y="13943"/>
                </a:cubicBezTo>
                <a:lnTo>
                  <a:pt x="19969" y="11641"/>
                </a:lnTo>
                <a:cubicBezTo>
                  <a:pt x="21600" y="11198"/>
                  <a:pt x="21600" y="10379"/>
                  <a:pt x="19969" y="995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48C7AD6-8D55-434A-AFC0-621556DF5861}"/>
              </a:ext>
            </a:extLst>
          </p:cNvPr>
          <p:cNvSpPr txBox="1"/>
          <p:nvPr/>
        </p:nvSpPr>
        <p:spPr>
          <a:xfrm>
            <a:off x="6266957" y="2179295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3"/>
                </a:solidFill>
              </a:rPr>
              <a:t>02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F3EA2C2-01E5-428C-AA04-980DFB5DE2A9}"/>
              </a:ext>
            </a:extLst>
          </p:cNvPr>
          <p:cNvGrpSpPr/>
          <p:nvPr/>
        </p:nvGrpSpPr>
        <p:grpSpPr>
          <a:xfrm>
            <a:off x="7713622" y="2353674"/>
            <a:ext cx="3489707" cy="1097792"/>
            <a:chOff x="8921977" y="1405170"/>
            <a:chExt cx="2926080" cy="109779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5563755-2982-4F47-81B5-A0A3462B5549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8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644568A-5D4B-4DC4-9CE6-5519874D2D7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6" name="Shape">
            <a:extLst>
              <a:ext uri="{FF2B5EF4-FFF2-40B4-BE49-F238E27FC236}">
                <a16:creationId xmlns:a16="http://schemas.microsoft.com/office/drawing/2014/main" id="{C5453FF7-9E73-4FE8-B3C4-FE20DBD8AF76}"/>
              </a:ext>
            </a:extLst>
          </p:cNvPr>
          <p:cNvSpPr/>
          <p:nvPr/>
        </p:nvSpPr>
        <p:spPr>
          <a:xfrm>
            <a:off x="5940166" y="3676390"/>
            <a:ext cx="326791" cy="9821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9959"/>
                </a:moveTo>
                <a:lnTo>
                  <a:pt x="10898" y="7657"/>
                </a:lnTo>
                <a:cubicBezTo>
                  <a:pt x="10115" y="7458"/>
                  <a:pt x="9658" y="7148"/>
                  <a:pt x="9658" y="6839"/>
                </a:cubicBezTo>
                <a:lnTo>
                  <a:pt x="9658" y="1638"/>
                </a:lnTo>
                <a:cubicBezTo>
                  <a:pt x="9658" y="730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730"/>
                  <a:pt x="0" y="1638"/>
                </a:cubicBezTo>
                <a:lnTo>
                  <a:pt x="0" y="19962"/>
                </a:lnTo>
                <a:cubicBezTo>
                  <a:pt x="0" y="20870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0870"/>
                  <a:pt x="9658" y="19962"/>
                </a:cubicBezTo>
                <a:lnTo>
                  <a:pt x="9658" y="14739"/>
                </a:lnTo>
                <a:cubicBezTo>
                  <a:pt x="9658" y="14407"/>
                  <a:pt x="10115" y="14098"/>
                  <a:pt x="10898" y="13920"/>
                </a:cubicBezTo>
                <a:lnTo>
                  <a:pt x="19969" y="11619"/>
                </a:lnTo>
                <a:cubicBezTo>
                  <a:pt x="21600" y="11198"/>
                  <a:pt x="21600" y="10380"/>
                  <a:pt x="19969" y="995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D3E757C-2F2D-48AB-87CE-EF2F0F9E41DB}"/>
              </a:ext>
            </a:extLst>
          </p:cNvPr>
          <p:cNvSpPr txBox="1"/>
          <p:nvPr/>
        </p:nvSpPr>
        <p:spPr>
          <a:xfrm>
            <a:off x="6266957" y="3444180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6"/>
                </a:solidFill>
              </a:rPr>
              <a:t>03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9F17FAB-D80C-4AFA-BFD0-8FA7ECFC79F4}"/>
              </a:ext>
            </a:extLst>
          </p:cNvPr>
          <p:cNvGrpSpPr/>
          <p:nvPr/>
        </p:nvGrpSpPr>
        <p:grpSpPr>
          <a:xfrm>
            <a:off x="7713622" y="3618559"/>
            <a:ext cx="3489707" cy="1097792"/>
            <a:chOff x="8921977" y="1405170"/>
            <a:chExt cx="2926080" cy="1097792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DCB354B-5135-4DC8-9075-88AD51414440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8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17876D0-E4EE-4E2E-A1A9-25BF8FD1644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7" name="Shape">
            <a:extLst>
              <a:ext uri="{FF2B5EF4-FFF2-40B4-BE49-F238E27FC236}">
                <a16:creationId xmlns:a16="http://schemas.microsoft.com/office/drawing/2014/main" id="{A2A90ECD-5665-456A-8B1D-AFD0A01FFB8B}"/>
              </a:ext>
            </a:extLst>
          </p:cNvPr>
          <p:cNvSpPr/>
          <p:nvPr/>
        </p:nvSpPr>
        <p:spPr>
          <a:xfrm>
            <a:off x="5940166" y="4941276"/>
            <a:ext cx="326791" cy="9821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9981"/>
                </a:moveTo>
                <a:lnTo>
                  <a:pt x="10898" y="7680"/>
                </a:lnTo>
                <a:cubicBezTo>
                  <a:pt x="10115" y="7480"/>
                  <a:pt x="9658" y="7170"/>
                  <a:pt x="9658" y="6861"/>
                </a:cubicBezTo>
                <a:lnTo>
                  <a:pt x="9658" y="1638"/>
                </a:lnTo>
                <a:cubicBezTo>
                  <a:pt x="9658" y="730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730"/>
                  <a:pt x="0" y="1638"/>
                </a:cubicBezTo>
                <a:lnTo>
                  <a:pt x="0" y="19962"/>
                </a:lnTo>
                <a:cubicBezTo>
                  <a:pt x="0" y="20870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0870"/>
                  <a:pt x="9658" y="19962"/>
                </a:cubicBezTo>
                <a:lnTo>
                  <a:pt x="9658" y="14761"/>
                </a:lnTo>
                <a:cubicBezTo>
                  <a:pt x="9658" y="14430"/>
                  <a:pt x="10115" y="14120"/>
                  <a:pt x="10898" y="13943"/>
                </a:cubicBezTo>
                <a:lnTo>
                  <a:pt x="19969" y="11641"/>
                </a:lnTo>
                <a:cubicBezTo>
                  <a:pt x="21600" y="11220"/>
                  <a:pt x="21600" y="10402"/>
                  <a:pt x="19969" y="9981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3AA7C81-E87C-420A-8E6F-0A2770853140}"/>
              </a:ext>
            </a:extLst>
          </p:cNvPr>
          <p:cNvSpPr txBox="1"/>
          <p:nvPr/>
        </p:nvSpPr>
        <p:spPr>
          <a:xfrm>
            <a:off x="6266957" y="4709066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4"/>
                </a:solidFill>
              </a:rPr>
              <a:t>04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F278BD0-BDB4-4F1B-9DA1-CD7AA5D0312D}"/>
              </a:ext>
            </a:extLst>
          </p:cNvPr>
          <p:cNvGrpSpPr/>
          <p:nvPr/>
        </p:nvGrpSpPr>
        <p:grpSpPr>
          <a:xfrm>
            <a:off x="7713622" y="4883445"/>
            <a:ext cx="3489707" cy="1097792"/>
            <a:chOff x="8921977" y="1405170"/>
            <a:chExt cx="2926080" cy="1097792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FB079DF-B2E7-4A3C-9D2E-B2CC44CEECCB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8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FD8B1EC-4EC9-49D5-A527-F6D5614FE8F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aphic 33" descr="Lightbulb">
            <a:extLst>
              <a:ext uri="{FF2B5EF4-FFF2-40B4-BE49-F238E27FC236}">
                <a16:creationId xmlns:a16="http://schemas.microsoft.com/office/drawing/2014/main" id="{4A3C5C82-453B-4E47-97EF-FE71D4057B8A}"/>
              </a:ext>
            </a:extLst>
          </p:cNvPr>
          <p:cNvGrpSpPr/>
          <p:nvPr/>
        </p:nvGrpSpPr>
        <p:grpSpPr>
          <a:xfrm>
            <a:off x="1808148" y="1535504"/>
            <a:ext cx="400490" cy="400490"/>
            <a:chOff x="1808148" y="1535504"/>
            <a:chExt cx="400490" cy="400490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1C25C7D-CF5C-40E1-956F-C36FA9A2C395}"/>
                </a:ext>
              </a:extLst>
            </p:cNvPr>
            <p:cNvSpPr/>
            <p:nvPr/>
          </p:nvSpPr>
          <p:spPr>
            <a:xfrm>
              <a:off x="1954159" y="1802497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326B0EA-AF9B-4DEC-9D7D-6DB4B0F2AA12}"/>
                </a:ext>
              </a:extLst>
            </p:cNvPr>
            <p:cNvSpPr/>
            <p:nvPr/>
          </p:nvSpPr>
          <p:spPr>
            <a:xfrm>
              <a:off x="1954159" y="1844215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8BE956C-F4B1-4E56-9B4B-41BCEA719487}"/>
                </a:ext>
              </a:extLst>
            </p:cNvPr>
            <p:cNvSpPr/>
            <p:nvPr/>
          </p:nvSpPr>
          <p:spPr>
            <a:xfrm>
              <a:off x="1981276" y="1885932"/>
              <a:ext cx="54233" cy="25030"/>
            </a:xfrm>
            <a:custGeom>
              <a:avLst/>
              <a:gdLst>
                <a:gd name="connsiteX0" fmla="*/ 0 w 54233"/>
                <a:gd name="connsiteY0" fmla="*/ 0 h 25030"/>
                <a:gd name="connsiteX1" fmla="*/ 27117 w 54233"/>
                <a:gd name="connsiteY1" fmla="*/ 25031 h 25030"/>
                <a:gd name="connsiteX2" fmla="*/ 54233 w 54233"/>
                <a:gd name="connsiteY2" fmla="*/ 0 h 25030"/>
                <a:gd name="connsiteX3" fmla="*/ 0 w 54233"/>
                <a:gd name="connsiteY3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33" h="25030">
                  <a:moveTo>
                    <a:pt x="0" y="0"/>
                  </a:moveTo>
                  <a:cubicBezTo>
                    <a:pt x="1252" y="14184"/>
                    <a:pt x="12932" y="25031"/>
                    <a:pt x="27117" y="25031"/>
                  </a:cubicBezTo>
                  <a:cubicBezTo>
                    <a:pt x="41301" y="25031"/>
                    <a:pt x="52981" y="14184"/>
                    <a:pt x="542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F35B32E3-6353-4BB5-BF64-3196425315D8}"/>
                </a:ext>
              </a:extLst>
            </p:cNvPr>
            <p:cNvSpPr/>
            <p:nvPr/>
          </p:nvSpPr>
          <p:spPr>
            <a:xfrm>
              <a:off x="1899926" y="1560534"/>
              <a:ext cx="216932" cy="225275"/>
            </a:xfrm>
            <a:custGeom>
              <a:avLst/>
              <a:gdLst>
                <a:gd name="connsiteX0" fmla="*/ 108466 w 216932"/>
                <a:gd name="connsiteY0" fmla="*/ 0 h 225275"/>
                <a:gd name="connsiteX1" fmla="*/ 108466 w 216932"/>
                <a:gd name="connsiteY1" fmla="*/ 0 h 225275"/>
                <a:gd name="connsiteX2" fmla="*/ 108466 w 216932"/>
                <a:gd name="connsiteY2" fmla="*/ 0 h 225275"/>
                <a:gd name="connsiteX3" fmla="*/ 0 w 216932"/>
                <a:gd name="connsiteY3" fmla="*/ 107215 h 225275"/>
                <a:gd name="connsiteX4" fmla="*/ 0 w 216932"/>
                <a:gd name="connsiteY4" fmla="*/ 110969 h 225275"/>
                <a:gd name="connsiteX5" fmla="*/ 7509 w 216932"/>
                <a:gd name="connsiteY5" fmla="*/ 148515 h 225275"/>
                <a:gd name="connsiteX6" fmla="*/ 26282 w 216932"/>
                <a:gd name="connsiteY6" fmla="*/ 179386 h 225275"/>
                <a:gd name="connsiteX7" fmla="*/ 51730 w 216932"/>
                <a:gd name="connsiteY7" fmla="*/ 220687 h 225275"/>
                <a:gd name="connsiteX8" fmla="*/ 59239 w 216932"/>
                <a:gd name="connsiteY8" fmla="*/ 225276 h 225275"/>
                <a:gd name="connsiteX9" fmla="*/ 157693 w 216932"/>
                <a:gd name="connsiteY9" fmla="*/ 225276 h 225275"/>
                <a:gd name="connsiteX10" fmla="*/ 165202 w 216932"/>
                <a:gd name="connsiteY10" fmla="*/ 220687 h 225275"/>
                <a:gd name="connsiteX11" fmla="*/ 190650 w 216932"/>
                <a:gd name="connsiteY11" fmla="*/ 179386 h 225275"/>
                <a:gd name="connsiteX12" fmla="*/ 209423 w 216932"/>
                <a:gd name="connsiteY12" fmla="*/ 148515 h 225275"/>
                <a:gd name="connsiteX13" fmla="*/ 216932 w 216932"/>
                <a:gd name="connsiteY13" fmla="*/ 110969 h 225275"/>
                <a:gd name="connsiteX14" fmla="*/ 216932 w 216932"/>
                <a:gd name="connsiteY14" fmla="*/ 107215 h 225275"/>
                <a:gd name="connsiteX15" fmla="*/ 108466 w 216932"/>
                <a:gd name="connsiteY15" fmla="*/ 0 h 225275"/>
                <a:gd name="connsiteX16" fmla="*/ 191901 w 216932"/>
                <a:gd name="connsiteY16" fmla="*/ 110552 h 225275"/>
                <a:gd name="connsiteX17" fmla="*/ 186061 w 216932"/>
                <a:gd name="connsiteY17" fmla="*/ 139754 h 225275"/>
                <a:gd name="connsiteX18" fmla="*/ 171877 w 216932"/>
                <a:gd name="connsiteY18" fmla="*/ 162699 h 225275"/>
                <a:gd name="connsiteX19" fmla="*/ 147681 w 216932"/>
                <a:gd name="connsiteY19" fmla="*/ 200245 h 225275"/>
                <a:gd name="connsiteX20" fmla="*/ 108466 w 216932"/>
                <a:gd name="connsiteY20" fmla="*/ 200245 h 225275"/>
                <a:gd name="connsiteX21" fmla="*/ 69669 w 216932"/>
                <a:gd name="connsiteY21" fmla="*/ 200245 h 225275"/>
                <a:gd name="connsiteX22" fmla="*/ 45472 w 216932"/>
                <a:gd name="connsiteY22" fmla="*/ 162699 h 225275"/>
                <a:gd name="connsiteX23" fmla="*/ 31288 w 216932"/>
                <a:gd name="connsiteY23" fmla="*/ 139754 h 225275"/>
                <a:gd name="connsiteX24" fmla="*/ 25448 w 216932"/>
                <a:gd name="connsiteY24" fmla="*/ 110552 h 225275"/>
                <a:gd name="connsiteX25" fmla="*/ 25448 w 216932"/>
                <a:gd name="connsiteY25" fmla="*/ 107215 h 225275"/>
                <a:gd name="connsiteX26" fmla="*/ 108883 w 216932"/>
                <a:gd name="connsiteY26" fmla="*/ 24613 h 225275"/>
                <a:gd name="connsiteX27" fmla="*/ 108883 w 216932"/>
                <a:gd name="connsiteY27" fmla="*/ 24613 h 225275"/>
                <a:gd name="connsiteX28" fmla="*/ 108883 w 216932"/>
                <a:gd name="connsiteY28" fmla="*/ 24613 h 225275"/>
                <a:gd name="connsiteX29" fmla="*/ 108883 w 216932"/>
                <a:gd name="connsiteY29" fmla="*/ 24613 h 225275"/>
                <a:gd name="connsiteX30" fmla="*/ 108883 w 216932"/>
                <a:gd name="connsiteY30" fmla="*/ 24613 h 225275"/>
                <a:gd name="connsiteX31" fmla="*/ 108883 w 216932"/>
                <a:gd name="connsiteY31" fmla="*/ 24613 h 225275"/>
                <a:gd name="connsiteX32" fmla="*/ 108883 w 216932"/>
                <a:gd name="connsiteY32" fmla="*/ 24613 h 225275"/>
                <a:gd name="connsiteX33" fmla="*/ 192319 w 216932"/>
                <a:gd name="connsiteY33" fmla="*/ 107215 h 225275"/>
                <a:gd name="connsiteX34" fmla="*/ 192319 w 216932"/>
                <a:gd name="connsiteY34" fmla="*/ 110552 h 22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932" h="225275">
                  <a:moveTo>
                    <a:pt x="108466" y="0"/>
                  </a:moveTo>
                  <a:cubicBezTo>
                    <a:pt x="108466" y="0"/>
                    <a:pt x="108466" y="0"/>
                    <a:pt x="108466" y="0"/>
                  </a:cubicBezTo>
                  <a:cubicBezTo>
                    <a:pt x="108466" y="0"/>
                    <a:pt x="108466" y="0"/>
                    <a:pt x="108466" y="0"/>
                  </a:cubicBezTo>
                  <a:cubicBezTo>
                    <a:pt x="49227" y="417"/>
                    <a:pt x="1252" y="47975"/>
                    <a:pt x="0" y="107215"/>
                  </a:cubicBezTo>
                  <a:lnTo>
                    <a:pt x="0" y="110969"/>
                  </a:lnTo>
                  <a:cubicBezTo>
                    <a:pt x="417" y="123902"/>
                    <a:pt x="2920" y="136417"/>
                    <a:pt x="7509" y="148515"/>
                  </a:cubicBezTo>
                  <a:cubicBezTo>
                    <a:pt x="12098" y="159779"/>
                    <a:pt x="18356" y="170208"/>
                    <a:pt x="26282" y="179386"/>
                  </a:cubicBezTo>
                  <a:cubicBezTo>
                    <a:pt x="36294" y="190233"/>
                    <a:pt x="47141" y="211509"/>
                    <a:pt x="51730" y="220687"/>
                  </a:cubicBezTo>
                  <a:cubicBezTo>
                    <a:pt x="52981" y="223607"/>
                    <a:pt x="55902" y="225276"/>
                    <a:pt x="59239" y="225276"/>
                  </a:cubicBezTo>
                  <a:lnTo>
                    <a:pt x="157693" y="225276"/>
                  </a:lnTo>
                  <a:cubicBezTo>
                    <a:pt x="161030" y="225276"/>
                    <a:pt x="163951" y="223607"/>
                    <a:pt x="165202" y="220687"/>
                  </a:cubicBezTo>
                  <a:cubicBezTo>
                    <a:pt x="169791" y="211509"/>
                    <a:pt x="180638" y="190233"/>
                    <a:pt x="190650" y="179386"/>
                  </a:cubicBezTo>
                  <a:cubicBezTo>
                    <a:pt x="198576" y="170208"/>
                    <a:pt x="205251" y="159779"/>
                    <a:pt x="209423" y="148515"/>
                  </a:cubicBezTo>
                  <a:cubicBezTo>
                    <a:pt x="214012" y="136417"/>
                    <a:pt x="216515" y="123902"/>
                    <a:pt x="216932" y="110969"/>
                  </a:cubicBezTo>
                  <a:lnTo>
                    <a:pt x="216932" y="107215"/>
                  </a:lnTo>
                  <a:cubicBezTo>
                    <a:pt x="215681" y="47975"/>
                    <a:pt x="167705" y="417"/>
                    <a:pt x="108466" y="0"/>
                  </a:cubicBezTo>
                  <a:close/>
                  <a:moveTo>
                    <a:pt x="191901" y="110552"/>
                  </a:moveTo>
                  <a:cubicBezTo>
                    <a:pt x="191484" y="120564"/>
                    <a:pt x="189398" y="130576"/>
                    <a:pt x="186061" y="139754"/>
                  </a:cubicBezTo>
                  <a:cubicBezTo>
                    <a:pt x="182724" y="148098"/>
                    <a:pt x="178135" y="156024"/>
                    <a:pt x="171877" y="162699"/>
                  </a:cubicBezTo>
                  <a:cubicBezTo>
                    <a:pt x="162282" y="174380"/>
                    <a:pt x="153938" y="186895"/>
                    <a:pt x="147681" y="200245"/>
                  </a:cubicBezTo>
                  <a:lnTo>
                    <a:pt x="108466" y="200245"/>
                  </a:lnTo>
                  <a:lnTo>
                    <a:pt x="69669" y="200245"/>
                  </a:lnTo>
                  <a:cubicBezTo>
                    <a:pt x="62994" y="186895"/>
                    <a:pt x="54650" y="174380"/>
                    <a:pt x="45472" y="162699"/>
                  </a:cubicBezTo>
                  <a:cubicBezTo>
                    <a:pt x="39632" y="156024"/>
                    <a:pt x="34626" y="148098"/>
                    <a:pt x="31288" y="139754"/>
                  </a:cubicBezTo>
                  <a:cubicBezTo>
                    <a:pt x="27534" y="130576"/>
                    <a:pt x="25865" y="120564"/>
                    <a:pt x="25448" y="110552"/>
                  </a:cubicBezTo>
                  <a:lnTo>
                    <a:pt x="25448" y="107215"/>
                  </a:lnTo>
                  <a:cubicBezTo>
                    <a:pt x="26282" y="61742"/>
                    <a:pt x="63411" y="25031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08883" y="24613"/>
                    <a:pt x="108883" y="24613"/>
                    <a:pt x="108883" y="24613"/>
                  </a:cubicBezTo>
                  <a:cubicBezTo>
                    <a:pt x="108883" y="24613"/>
                    <a:pt x="108883" y="24613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54356" y="25031"/>
                    <a:pt x="191484" y="61325"/>
                    <a:pt x="192319" y="107215"/>
                  </a:cubicBezTo>
                  <a:lnTo>
                    <a:pt x="192319" y="110552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3" name="Graphic 34" descr="Gears">
            <a:extLst>
              <a:ext uri="{FF2B5EF4-FFF2-40B4-BE49-F238E27FC236}">
                <a16:creationId xmlns:a16="http://schemas.microsoft.com/office/drawing/2014/main" id="{8D27A9DF-4054-4FFD-861B-4D60D42798B1}"/>
              </a:ext>
            </a:extLst>
          </p:cNvPr>
          <p:cNvGrpSpPr/>
          <p:nvPr/>
        </p:nvGrpSpPr>
        <p:grpSpPr>
          <a:xfrm>
            <a:off x="3922007" y="1570964"/>
            <a:ext cx="271999" cy="329152"/>
            <a:chOff x="3922007" y="1570964"/>
            <a:chExt cx="271999" cy="329152"/>
          </a:xfrm>
          <a:solidFill>
            <a:srgbClr val="FFFFFF"/>
          </a:solidFill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75DD922F-CC86-4814-8669-B916B57DCA32}"/>
                </a:ext>
              </a:extLst>
            </p:cNvPr>
            <p:cNvSpPr/>
            <p:nvPr/>
          </p:nvSpPr>
          <p:spPr>
            <a:xfrm>
              <a:off x="4016289" y="1570964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159362 w 177717"/>
                <a:gd name="connsiteY5" fmla="*/ 69251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356 w 177717"/>
                <a:gd name="connsiteY16" fmla="*/ 33374 h 177300"/>
                <a:gd name="connsiteX17" fmla="*/ 25031 w 177717"/>
                <a:gd name="connsiteY17" fmla="*/ 52981 h 177300"/>
                <a:gd name="connsiteX18" fmla="*/ 18356 w 177717"/>
                <a:gd name="connsiteY18" fmla="*/ 69251 h 177300"/>
                <a:gd name="connsiteX19" fmla="*/ 0 w 177717"/>
                <a:gd name="connsiteY19" fmla="*/ 78429 h 177300"/>
                <a:gd name="connsiteX20" fmla="*/ 0 w 177717"/>
                <a:gd name="connsiteY20" fmla="*/ 99288 h 177300"/>
                <a:gd name="connsiteX21" fmla="*/ 18356 w 177717"/>
                <a:gd name="connsiteY21" fmla="*/ 108466 h 177300"/>
                <a:gd name="connsiteX22" fmla="*/ 25031 w 177717"/>
                <a:gd name="connsiteY22" fmla="*/ 124736 h 177300"/>
                <a:gd name="connsiteX23" fmla="*/ 18356 w 177717"/>
                <a:gd name="connsiteY23" fmla="*/ 144343 h 177300"/>
                <a:gd name="connsiteX24" fmla="*/ 32957 w 177717"/>
                <a:gd name="connsiteY24" fmla="*/ 158944 h 177300"/>
                <a:gd name="connsiteX25" fmla="*/ 52564 w 177717"/>
                <a:gd name="connsiteY25" fmla="*/ 152270 h 177300"/>
                <a:gd name="connsiteX26" fmla="*/ 68834 w 177717"/>
                <a:gd name="connsiteY26" fmla="*/ 158944 h 177300"/>
                <a:gd name="connsiteX27" fmla="*/ 78012 w 177717"/>
                <a:gd name="connsiteY27" fmla="*/ 177300 h 177300"/>
                <a:gd name="connsiteX28" fmla="*/ 98871 w 177717"/>
                <a:gd name="connsiteY28" fmla="*/ 177300 h 177300"/>
                <a:gd name="connsiteX29" fmla="*/ 108049 w 177717"/>
                <a:gd name="connsiteY29" fmla="*/ 158944 h 177300"/>
                <a:gd name="connsiteX30" fmla="*/ 124319 w 177717"/>
                <a:gd name="connsiteY30" fmla="*/ 152270 h 177300"/>
                <a:gd name="connsiteX31" fmla="*/ 143926 w 177717"/>
                <a:gd name="connsiteY31" fmla="*/ 158944 h 177300"/>
                <a:gd name="connsiteX32" fmla="*/ 158944 w 177717"/>
                <a:gd name="connsiteY32" fmla="*/ 144343 h 177300"/>
                <a:gd name="connsiteX33" fmla="*/ 152270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754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5963" y="120147"/>
                    <a:pt x="88859" y="120147"/>
                  </a:cubicBezTo>
                  <a:close/>
                  <a:moveTo>
                    <a:pt x="159362" y="69251"/>
                  </a:moveTo>
                  <a:cubicBezTo>
                    <a:pt x="157693" y="63411"/>
                    <a:pt x="155607" y="57988"/>
                    <a:pt x="152687" y="52981"/>
                  </a:cubicBez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4307" y="20025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5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356" y="33374"/>
                  </a:lnTo>
                  <a:lnTo>
                    <a:pt x="25031" y="52981"/>
                  </a:lnTo>
                  <a:cubicBezTo>
                    <a:pt x="22110" y="57988"/>
                    <a:pt x="20024" y="63411"/>
                    <a:pt x="18356" y="69251"/>
                  </a:cubicBezTo>
                  <a:lnTo>
                    <a:pt x="0" y="78429"/>
                  </a:lnTo>
                  <a:lnTo>
                    <a:pt x="0" y="99288"/>
                  </a:lnTo>
                  <a:lnTo>
                    <a:pt x="18356" y="108466"/>
                  </a:lnTo>
                  <a:cubicBezTo>
                    <a:pt x="20024" y="114307"/>
                    <a:pt x="22110" y="119730"/>
                    <a:pt x="25031" y="124736"/>
                  </a:cubicBezTo>
                  <a:lnTo>
                    <a:pt x="18356" y="144343"/>
                  </a:lnTo>
                  <a:lnTo>
                    <a:pt x="32957" y="158944"/>
                  </a:lnTo>
                  <a:lnTo>
                    <a:pt x="52564" y="152270"/>
                  </a:lnTo>
                  <a:cubicBezTo>
                    <a:pt x="57570" y="155190"/>
                    <a:pt x="62994" y="157276"/>
                    <a:pt x="68834" y="158944"/>
                  </a:cubicBezTo>
                  <a:lnTo>
                    <a:pt x="78012" y="177300"/>
                  </a:lnTo>
                  <a:lnTo>
                    <a:pt x="98871" y="177300"/>
                  </a:lnTo>
                  <a:lnTo>
                    <a:pt x="108049" y="158944"/>
                  </a:lnTo>
                  <a:cubicBezTo>
                    <a:pt x="113889" y="157276"/>
                    <a:pt x="119313" y="155190"/>
                    <a:pt x="124319" y="152270"/>
                  </a:cubicBezTo>
                  <a:lnTo>
                    <a:pt x="143926" y="158944"/>
                  </a:lnTo>
                  <a:lnTo>
                    <a:pt x="158944" y="144343"/>
                  </a:lnTo>
                  <a:lnTo>
                    <a:pt x="152270" y="124736"/>
                  </a:lnTo>
                  <a:cubicBezTo>
                    <a:pt x="155190" y="119730"/>
                    <a:pt x="157693" y="113889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7273C03F-E1F4-4C4E-9FB5-D1144901F88A}"/>
                </a:ext>
              </a:extLst>
            </p:cNvPr>
            <p:cNvSpPr/>
            <p:nvPr/>
          </p:nvSpPr>
          <p:spPr>
            <a:xfrm>
              <a:off x="3922007" y="1722816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88859 w 177717"/>
                <a:gd name="connsiteY5" fmla="*/ 120147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773 w 177717"/>
                <a:gd name="connsiteY16" fmla="*/ 32957 h 177300"/>
                <a:gd name="connsiteX17" fmla="*/ 25031 w 177717"/>
                <a:gd name="connsiteY17" fmla="*/ 52564 h 177300"/>
                <a:gd name="connsiteX18" fmla="*/ 18356 w 177717"/>
                <a:gd name="connsiteY18" fmla="*/ 68834 h 177300"/>
                <a:gd name="connsiteX19" fmla="*/ 0 w 177717"/>
                <a:gd name="connsiteY19" fmla="*/ 78012 h 177300"/>
                <a:gd name="connsiteX20" fmla="*/ 0 w 177717"/>
                <a:gd name="connsiteY20" fmla="*/ 98871 h 177300"/>
                <a:gd name="connsiteX21" fmla="*/ 18356 w 177717"/>
                <a:gd name="connsiteY21" fmla="*/ 108049 h 177300"/>
                <a:gd name="connsiteX22" fmla="*/ 25031 w 177717"/>
                <a:gd name="connsiteY22" fmla="*/ 124319 h 177300"/>
                <a:gd name="connsiteX23" fmla="*/ 18773 w 177717"/>
                <a:gd name="connsiteY23" fmla="*/ 143926 h 177300"/>
                <a:gd name="connsiteX24" fmla="*/ 33374 w 177717"/>
                <a:gd name="connsiteY24" fmla="*/ 158527 h 177300"/>
                <a:gd name="connsiteX25" fmla="*/ 52981 w 177717"/>
                <a:gd name="connsiteY25" fmla="*/ 152270 h 177300"/>
                <a:gd name="connsiteX26" fmla="*/ 69251 w 177717"/>
                <a:gd name="connsiteY26" fmla="*/ 158944 h 177300"/>
                <a:gd name="connsiteX27" fmla="*/ 78429 w 177717"/>
                <a:gd name="connsiteY27" fmla="*/ 177300 h 177300"/>
                <a:gd name="connsiteX28" fmla="*/ 99288 w 177717"/>
                <a:gd name="connsiteY28" fmla="*/ 177300 h 177300"/>
                <a:gd name="connsiteX29" fmla="*/ 108466 w 177717"/>
                <a:gd name="connsiteY29" fmla="*/ 158944 h 177300"/>
                <a:gd name="connsiteX30" fmla="*/ 124736 w 177717"/>
                <a:gd name="connsiteY30" fmla="*/ 152270 h 177300"/>
                <a:gd name="connsiteX31" fmla="*/ 144343 w 177717"/>
                <a:gd name="connsiteY31" fmla="*/ 158944 h 177300"/>
                <a:gd name="connsiteX32" fmla="*/ 158944 w 177717"/>
                <a:gd name="connsiteY32" fmla="*/ 143926 h 177300"/>
                <a:gd name="connsiteX33" fmla="*/ 152687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  <a:gd name="connsiteX38" fmla="*/ 152687 w 177717"/>
                <a:gd name="connsiteY38" fmla="*/ 5298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337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6380" y="120147"/>
                    <a:pt x="88859" y="120147"/>
                  </a:cubicBezTo>
                  <a:lnTo>
                    <a:pt x="88859" y="120147"/>
                  </a:lnTo>
                  <a:close/>
                  <a:moveTo>
                    <a:pt x="152687" y="52981"/>
                  </a:move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3889" y="20024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4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773" y="32957"/>
                  </a:lnTo>
                  <a:lnTo>
                    <a:pt x="25031" y="52564"/>
                  </a:lnTo>
                  <a:cubicBezTo>
                    <a:pt x="22110" y="57570"/>
                    <a:pt x="20025" y="63411"/>
                    <a:pt x="18356" y="68834"/>
                  </a:cubicBezTo>
                  <a:lnTo>
                    <a:pt x="0" y="78012"/>
                  </a:lnTo>
                  <a:lnTo>
                    <a:pt x="0" y="98871"/>
                  </a:lnTo>
                  <a:lnTo>
                    <a:pt x="18356" y="108049"/>
                  </a:lnTo>
                  <a:cubicBezTo>
                    <a:pt x="20025" y="113889"/>
                    <a:pt x="22110" y="119313"/>
                    <a:pt x="25031" y="124319"/>
                  </a:cubicBezTo>
                  <a:lnTo>
                    <a:pt x="18773" y="143926"/>
                  </a:lnTo>
                  <a:lnTo>
                    <a:pt x="33374" y="158527"/>
                  </a:lnTo>
                  <a:lnTo>
                    <a:pt x="52981" y="152270"/>
                  </a:lnTo>
                  <a:cubicBezTo>
                    <a:pt x="57988" y="155190"/>
                    <a:pt x="63411" y="157276"/>
                    <a:pt x="69251" y="158944"/>
                  </a:cubicBezTo>
                  <a:lnTo>
                    <a:pt x="78429" y="177300"/>
                  </a:lnTo>
                  <a:lnTo>
                    <a:pt x="99288" y="177300"/>
                  </a:lnTo>
                  <a:lnTo>
                    <a:pt x="108466" y="158944"/>
                  </a:lnTo>
                  <a:cubicBezTo>
                    <a:pt x="114307" y="157276"/>
                    <a:pt x="119730" y="155190"/>
                    <a:pt x="124736" y="152270"/>
                  </a:cubicBezTo>
                  <a:lnTo>
                    <a:pt x="144343" y="158944"/>
                  </a:lnTo>
                  <a:lnTo>
                    <a:pt x="158944" y="143926"/>
                  </a:lnTo>
                  <a:lnTo>
                    <a:pt x="152687" y="124736"/>
                  </a:lnTo>
                  <a:cubicBezTo>
                    <a:pt x="155607" y="119730"/>
                    <a:pt x="157693" y="114307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ubicBezTo>
                    <a:pt x="157693" y="63411"/>
                    <a:pt x="155607" y="57988"/>
                    <a:pt x="152687" y="52981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6" name="Graphic 36" descr="Bullseye">
            <a:extLst>
              <a:ext uri="{FF2B5EF4-FFF2-40B4-BE49-F238E27FC236}">
                <a16:creationId xmlns:a16="http://schemas.microsoft.com/office/drawing/2014/main" id="{EACBB1D0-9367-42B0-8136-F663BC34705C}"/>
              </a:ext>
            </a:extLst>
          </p:cNvPr>
          <p:cNvGrpSpPr/>
          <p:nvPr/>
        </p:nvGrpSpPr>
        <p:grpSpPr>
          <a:xfrm>
            <a:off x="1808148" y="4529674"/>
            <a:ext cx="400490" cy="400490"/>
            <a:chOff x="1808148" y="4529674"/>
            <a:chExt cx="400490" cy="400490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E564080-1590-428C-BC01-808A331B8A51}"/>
                </a:ext>
              </a:extLst>
            </p:cNvPr>
            <p:cNvSpPr/>
            <p:nvPr/>
          </p:nvSpPr>
          <p:spPr>
            <a:xfrm>
              <a:off x="1960000" y="4565134"/>
              <a:ext cx="213177" cy="212760"/>
            </a:xfrm>
            <a:custGeom>
              <a:avLst/>
              <a:gdLst>
                <a:gd name="connsiteX0" fmla="*/ 175632 w 213177"/>
                <a:gd name="connsiteY0" fmla="*/ 37546 h 212760"/>
                <a:gd name="connsiteX1" fmla="*/ 171460 w 213177"/>
                <a:gd name="connsiteY1" fmla="*/ 0 h 212760"/>
                <a:gd name="connsiteX2" fmla="*/ 125570 w 213177"/>
                <a:gd name="connsiteY2" fmla="*/ 45889 h 212760"/>
                <a:gd name="connsiteX3" fmla="*/ 128073 w 213177"/>
                <a:gd name="connsiteY3" fmla="*/ 67583 h 212760"/>
                <a:gd name="connsiteX4" fmla="*/ 61325 w 213177"/>
                <a:gd name="connsiteY4" fmla="*/ 134331 h 212760"/>
                <a:gd name="connsiteX5" fmla="*/ 41718 w 213177"/>
                <a:gd name="connsiteY5" fmla="*/ 129325 h 212760"/>
                <a:gd name="connsiteX6" fmla="*/ 0 w 213177"/>
                <a:gd name="connsiteY6" fmla="*/ 171043 h 212760"/>
                <a:gd name="connsiteX7" fmla="*/ 41718 w 213177"/>
                <a:gd name="connsiteY7" fmla="*/ 212760 h 212760"/>
                <a:gd name="connsiteX8" fmla="*/ 83435 w 213177"/>
                <a:gd name="connsiteY8" fmla="*/ 171043 h 212760"/>
                <a:gd name="connsiteX9" fmla="*/ 78846 w 213177"/>
                <a:gd name="connsiteY9" fmla="*/ 151852 h 212760"/>
                <a:gd name="connsiteX10" fmla="*/ 145595 w 213177"/>
                <a:gd name="connsiteY10" fmla="*/ 85104 h 212760"/>
                <a:gd name="connsiteX11" fmla="*/ 167288 w 213177"/>
                <a:gd name="connsiteY11" fmla="*/ 87607 h 212760"/>
                <a:gd name="connsiteX12" fmla="*/ 213177 w 213177"/>
                <a:gd name="connsiteY12" fmla="*/ 41718 h 212760"/>
                <a:gd name="connsiteX13" fmla="*/ 175632 w 213177"/>
                <a:gd name="connsiteY13" fmla="*/ 37546 h 212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3177" h="212760">
                  <a:moveTo>
                    <a:pt x="175632" y="37546"/>
                  </a:moveTo>
                  <a:lnTo>
                    <a:pt x="171460" y="0"/>
                  </a:lnTo>
                  <a:lnTo>
                    <a:pt x="125570" y="45889"/>
                  </a:lnTo>
                  <a:lnTo>
                    <a:pt x="128073" y="67583"/>
                  </a:lnTo>
                  <a:lnTo>
                    <a:pt x="61325" y="134331"/>
                  </a:lnTo>
                  <a:cubicBezTo>
                    <a:pt x="55485" y="131411"/>
                    <a:pt x="48810" y="129325"/>
                    <a:pt x="41718" y="129325"/>
                  </a:cubicBezTo>
                  <a:cubicBezTo>
                    <a:pt x="18773" y="129325"/>
                    <a:pt x="0" y="148098"/>
                    <a:pt x="0" y="171043"/>
                  </a:cubicBezTo>
                  <a:cubicBezTo>
                    <a:pt x="0" y="193987"/>
                    <a:pt x="18773" y="212760"/>
                    <a:pt x="41718" y="212760"/>
                  </a:cubicBezTo>
                  <a:cubicBezTo>
                    <a:pt x="64662" y="212760"/>
                    <a:pt x="83435" y="193987"/>
                    <a:pt x="83435" y="171043"/>
                  </a:cubicBezTo>
                  <a:cubicBezTo>
                    <a:pt x="83435" y="163951"/>
                    <a:pt x="81767" y="157693"/>
                    <a:pt x="78846" y="151852"/>
                  </a:cubicBezTo>
                  <a:lnTo>
                    <a:pt x="145595" y="85104"/>
                  </a:lnTo>
                  <a:lnTo>
                    <a:pt x="167288" y="87607"/>
                  </a:lnTo>
                  <a:lnTo>
                    <a:pt x="213177" y="41718"/>
                  </a:lnTo>
                  <a:lnTo>
                    <a:pt x="175632" y="37546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2B76CF30-0D06-41CD-BA1F-1B3BDE586322}"/>
                </a:ext>
              </a:extLst>
            </p:cNvPr>
            <p:cNvSpPr/>
            <p:nvPr/>
          </p:nvSpPr>
          <p:spPr>
            <a:xfrm>
              <a:off x="1843608" y="4577649"/>
              <a:ext cx="317054" cy="317054"/>
            </a:xfrm>
            <a:custGeom>
              <a:avLst/>
              <a:gdLst>
                <a:gd name="connsiteX0" fmla="*/ 295361 w 317054"/>
                <a:gd name="connsiteY0" fmla="*/ 86773 h 317054"/>
                <a:gd name="connsiteX1" fmla="*/ 289938 w 317054"/>
                <a:gd name="connsiteY1" fmla="*/ 92613 h 317054"/>
                <a:gd name="connsiteX2" fmla="*/ 282012 w 317054"/>
                <a:gd name="connsiteY2" fmla="*/ 91779 h 317054"/>
                <a:gd name="connsiteX3" fmla="*/ 273251 w 317054"/>
                <a:gd name="connsiteY3" fmla="*/ 90527 h 317054"/>
                <a:gd name="connsiteX4" fmla="*/ 292024 w 317054"/>
                <a:gd name="connsiteY4" fmla="*/ 158527 h 317054"/>
                <a:gd name="connsiteX5" fmla="*/ 158527 w 317054"/>
                <a:gd name="connsiteY5" fmla="*/ 292024 h 317054"/>
                <a:gd name="connsiteX6" fmla="*/ 25031 w 317054"/>
                <a:gd name="connsiteY6" fmla="*/ 158527 h 317054"/>
                <a:gd name="connsiteX7" fmla="*/ 158527 w 317054"/>
                <a:gd name="connsiteY7" fmla="*/ 25031 h 317054"/>
                <a:gd name="connsiteX8" fmla="*/ 226527 w 317054"/>
                <a:gd name="connsiteY8" fmla="*/ 43804 h 317054"/>
                <a:gd name="connsiteX9" fmla="*/ 225693 w 317054"/>
                <a:gd name="connsiteY9" fmla="*/ 35460 h 317054"/>
                <a:gd name="connsiteX10" fmla="*/ 224441 w 317054"/>
                <a:gd name="connsiteY10" fmla="*/ 27117 h 317054"/>
                <a:gd name="connsiteX11" fmla="*/ 230282 w 317054"/>
                <a:gd name="connsiteY11" fmla="*/ 21276 h 317054"/>
                <a:gd name="connsiteX12" fmla="*/ 233202 w 317054"/>
                <a:gd name="connsiteY12" fmla="*/ 18356 h 317054"/>
                <a:gd name="connsiteX13" fmla="*/ 158527 w 317054"/>
                <a:gd name="connsiteY13" fmla="*/ 0 h 317054"/>
                <a:gd name="connsiteX14" fmla="*/ 0 w 317054"/>
                <a:gd name="connsiteY14" fmla="*/ 158527 h 317054"/>
                <a:gd name="connsiteX15" fmla="*/ 158527 w 317054"/>
                <a:gd name="connsiteY15" fmla="*/ 317055 h 317054"/>
                <a:gd name="connsiteX16" fmla="*/ 317055 w 317054"/>
                <a:gd name="connsiteY16" fmla="*/ 158527 h 317054"/>
                <a:gd name="connsiteX17" fmla="*/ 298282 w 317054"/>
                <a:gd name="connsiteY17" fmla="*/ 84270 h 317054"/>
                <a:gd name="connsiteX18" fmla="*/ 295361 w 317054"/>
                <a:gd name="connsiteY18" fmla="*/ 86773 h 317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7054" h="317054">
                  <a:moveTo>
                    <a:pt x="295361" y="86773"/>
                  </a:moveTo>
                  <a:lnTo>
                    <a:pt x="289938" y="92613"/>
                  </a:lnTo>
                  <a:lnTo>
                    <a:pt x="282012" y="91779"/>
                  </a:lnTo>
                  <a:lnTo>
                    <a:pt x="273251" y="90527"/>
                  </a:lnTo>
                  <a:cubicBezTo>
                    <a:pt x="284932" y="110552"/>
                    <a:pt x="292024" y="133497"/>
                    <a:pt x="292024" y="158527"/>
                  </a:cubicBezTo>
                  <a:cubicBezTo>
                    <a:pt x="292024" y="231950"/>
                    <a:pt x="231950" y="292024"/>
                    <a:pt x="158527" y="292024"/>
                  </a:cubicBezTo>
                  <a:cubicBezTo>
                    <a:pt x="85104" y="292024"/>
                    <a:pt x="25031" y="231950"/>
                    <a:pt x="25031" y="158527"/>
                  </a:cubicBezTo>
                  <a:cubicBezTo>
                    <a:pt x="25031" y="85104"/>
                    <a:pt x="85104" y="25031"/>
                    <a:pt x="158527" y="25031"/>
                  </a:cubicBezTo>
                  <a:cubicBezTo>
                    <a:pt x="183141" y="25031"/>
                    <a:pt x="206503" y="31705"/>
                    <a:pt x="226527" y="43804"/>
                  </a:cubicBezTo>
                  <a:lnTo>
                    <a:pt x="225693" y="35460"/>
                  </a:lnTo>
                  <a:lnTo>
                    <a:pt x="224441" y="27117"/>
                  </a:lnTo>
                  <a:lnTo>
                    <a:pt x="230282" y="21276"/>
                  </a:lnTo>
                  <a:lnTo>
                    <a:pt x="233202" y="18356"/>
                  </a:lnTo>
                  <a:cubicBezTo>
                    <a:pt x="210674" y="6675"/>
                    <a:pt x="185644" y="0"/>
                    <a:pt x="158527" y="0"/>
                  </a:cubicBezTo>
                  <a:cubicBezTo>
                    <a:pt x="70920" y="0"/>
                    <a:pt x="0" y="70920"/>
                    <a:pt x="0" y="158527"/>
                  </a:cubicBezTo>
                  <a:cubicBezTo>
                    <a:pt x="0" y="246134"/>
                    <a:pt x="70920" y="317055"/>
                    <a:pt x="158527" y="317055"/>
                  </a:cubicBezTo>
                  <a:cubicBezTo>
                    <a:pt x="246134" y="317055"/>
                    <a:pt x="317055" y="246134"/>
                    <a:pt x="317055" y="158527"/>
                  </a:cubicBezTo>
                  <a:cubicBezTo>
                    <a:pt x="317055" y="131411"/>
                    <a:pt x="310380" y="106380"/>
                    <a:pt x="298282" y="84270"/>
                  </a:cubicBezTo>
                  <a:lnTo>
                    <a:pt x="295361" y="86773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4B76918-A0E0-4F1A-A9F0-FAA883D5397E}"/>
                </a:ext>
              </a:extLst>
            </p:cNvPr>
            <p:cNvSpPr/>
            <p:nvPr/>
          </p:nvSpPr>
          <p:spPr>
            <a:xfrm>
              <a:off x="1902012" y="4636054"/>
              <a:ext cx="200245" cy="200245"/>
            </a:xfrm>
            <a:custGeom>
              <a:avLst/>
              <a:gdLst>
                <a:gd name="connsiteX0" fmla="*/ 169791 w 200245"/>
                <a:gd name="connsiteY0" fmla="*/ 71754 h 200245"/>
                <a:gd name="connsiteX1" fmla="*/ 175214 w 200245"/>
                <a:gd name="connsiteY1" fmla="*/ 100123 h 200245"/>
                <a:gd name="connsiteX2" fmla="*/ 100123 w 200245"/>
                <a:gd name="connsiteY2" fmla="*/ 175214 h 200245"/>
                <a:gd name="connsiteX3" fmla="*/ 25031 w 200245"/>
                <a:gd name="connsiteY3" fmla="*/ 100123 h 200245"/>
                <a:gd name="connsiteX4" fmla="*/ 100123 w 200245"/>
                <a:gd name="connsiteY4" fmla="*/ 25031 h 200245"/>
                <a:gd name="connsiteX5" fmla="*/ 128491 w 200245"/>
                <a:gd name="connsiteY5" fmla="*/ 30454 h 200245"/>
                <a:gd name="connsiteX6" fmla="*/ 147264 w 200245"/>
                <a:gd name="connsiteY6" fmla="*/ 11681 h 200245"/>
                <a:gd name="connsiteX7" fmla="*/ 100123 w 200245"/>
                <a:gd name="connsiteY7" fmla="*/ 0 h 200245"/>
                <a:gd name="connsiteX8" fmla="*/ 0 w 200245"/>
                <a:gd name="connsiteY8" fmla="*/ 100123 h 200245"/>
                <a:gd name="connsiteX9" fmla="*/ 100123 w 200245"/>
                <a:gd name="connsiteY9" fmla="*/ 200245 h 200245"/>
                <a:gd name="connsiteX10" fmla="*/ 200245 w 200245"/>
                <a:gd name="connsiteY10" fmla="*/ 100123 h 200245"/>
                <a:gd name="connsiteX11" fmla="*/ 188564 w 200245"/>
                <a:gd name="connsiteY11" fmla="*/ 52981 h 200245"/>
                <a:gd name="connsiteX12" fmla="*/ 169791 w 200245"/>
                <a:gd name="connsiteY12" fmla="*/ 71754 h 200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0245" h="200245">
                  <a:moveTo>
                    <a:pt x="169791" y="71754"/>
                  </a:moveTo>
                  <a:cubicBezTo>
                    <a:pt x="173546" y="80515"/>
                    <a:pt x="175214" y="90110"/>
                    <a:pt x="175214" y="100123"/>
                  </a:cubicBezTo>
                  <a:cubicBezTo>
                    <a:pt x="175214" y="141423"/>
                    <a:pt x="141423" y="175214"/>
                    <a:pt x="100123" y="175214"/>
                  </a:cubicBezTo>
                  <a:cubicBezTo>
                    <a:pt x="58822" y="175214"/>
                    <a:pt x="25031" y="141423"/>
                    <a:pt x="25031" y="100123"/>
                  </a:cubicBezTo>
                  <a:cubicBezTo>
                    <a:pt x="25031" y="58822"/>
                    <a:pt x="58822" y="25031"/>
                    <a:pt x="100123" y="25031"/>
                  </a:cubicBezTo>
                  <a:cubicBezTo>
                    <a:pt x="110135" y="25031"/>
                    <a:pt x="119730" y="27117"/>
                    <a:pt x="128491" y="30454"/>
                  </a:cubicBezTo>
                  <a:lnTo>
                    <a:pt x="147264" y="11681"/>
                  </a:lnTo>
                  <a:cubicBezTo>
                    <a:pt x="133080" y="4172"/>
                    <a:pt x="117227" y="0"/>
                    <a:pt x="100123" y="0"/>
                  </a:cubicBezTo>
                  <a:cubicBezTo>
                    <a:pt x="45055" y="0"/>
                    <a:pt x="0" y="45055"/>
                    <a:pt x="0" y="100123"/>
                  </a:cubicBezTo>
                  <a:cubicBezTo>
                    <a:pt x="0" y="155190"/>
                    <a:pt x="45055" y="200245"/>
                    <a:pt x="100123" y="200245"/>
                  </a:cubicBezTo>
                  <a:cubicBezTo>
                    <a:pt x="155190" y="200245"/>
                    <a:pt x="200245" y="155190"/>
                    <a:pt x="200245" y="100123"/>
                  </a:cubicBezTo>
                  <a:cubicBezTo>
                    <a:pt x="200245" y="83018"/>
                    <a:pt x="196073" y="67166"/>
                    <a:pt x="188564" y="52981"/>
                  </a:cubicBezTo>
                  <a:lnTo>
                    <a:pt x="169791" y="71754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0" name="Graphic 35" descr="Stopwatch">
            <a:extLst>
              <a:ext uri="{FF2B5EF4-FFF2-40B4-BE49-F238E27FC236}">
                <a16:creationId xmlns:a16="http://schemas.microsoft.com/office/drawing/2014/main" id="{19DC9B39-2B6B-447B-BC86-6BE76D387498}"/>
              </a:ext>
            </a:extLst>
          </p:cNvPr>
          <p:cNvGrpSpPr/>
          <p:nvPr/>
        </p:nvGrpSpPr>
        <p:grpSpPr>
          <a:xfrm>
            <a:off x="3860743" y="4529674"/>
            <a:ext cx="400490" cy="400490"/>
            <a:chOff x="3860743" y="4529674"/>
            <a:chExt cx="400490" cy="400490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4057EB96-7460-40B3-9759-2AFC4FD2AB6C}"/>
                </a:ext>
              </a:extLst>
            </p:cNvPr>
            <p:cNvSpPr/>
            <p:nvPr/>
          </p:nvSpPr>
          <p:spPr>
            <a:xfrm>
              <a:off x="4052644" y="4658998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E340DB1C-C514-4A4D-911E-1EF91539A118}"/>
                </a:ext>
              </a:extLst>
            </p:cNvPr>
            <p:cNvSpPr/>
            <p:nvPr/>
          </p:nvSpPr>
          <p:spPr>
            <a:xfrm>
              <a:off x="4052644" y="4825869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01DDF9BD-648D-45B3-A281-0D03093697DC}"/>
                </a:ext>
              </a:extLst>
            </p:cNvPr>
            <p:cNvSpPr/>
            <p:nvPr/>
          </p:nvSpPr>
          <p:spPr>
            <a:xfrm>
              <a:off x="4136079" y="4738262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2916D734-1C39-4BCD-872C-B436C46CF50A}"/>
                </a:ext>
              </a:extLst>
            </p:cNvPr>
            <p:cNvSpPr/>
            <p:nvPr/>
          </p:nvSpPr>
          <p:spPr>
            <a:xfrm>
              <a:off x="3969209" y="4738262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9F06096C-2795-4BA5-85B5-1FC073D8B3AC}"/>
                </a:ext>
              </a:extLst>
            </p:cNvPr>
            <p:cNvSpPr/>
            <p:nvPr/>
          </p:nvSpPr>
          <p:spPr>
            <a:xfrm>
              <a:off x="4052644" y="4688201"/>
              <a:ext cx="55484" cy="105545"/>
            </a:xfrm>
            <a:custGeom>
              <a:avLst/>
              <a:gdLst>
                <a:gd name="connsiteX0" fmla="*/ 16687 w 55484"/>
                <a:gd name="connsiteY0" fmla="*/ 0 h 105545"/>
                <a:gd name="connsiteX1" fmla="*/ 0 w 55484"/>
                <a:gd name="connsiteY1" fmla="*/ 0 h 105545"/>
                <a:gd name="connsiteX2" fmla="*/ 0 w 55484"/>
                <a:gd name="connsiteY2" fmla="*/ 58405 h 105545"/>
                <a:gd name="connsiteX3" fmla="*/ 2503 w 55484"/>
                <a:gd name="connsiteY3" fmla="*/ 64245 h 105545"/>
                <a:gd name="connsiteX4" fmla="*/ 43804 w 55484"/>
                <a:gd name="connsiteY4" fmla="*/ 105546 h 105545"/>
                <a:gd name="connsiteX5" fmla="*/ 55485 w 55484"/>
                <a:gd name="connsiteY5" fmla="*/ 93865 h 105545"/>
                <a:gd name="connsiteX6" fmla="*/ 16687 w 55484"/>
                <a:gd name="connsiteY6" fmla="*/ 55067 h 105545"/>
                <a:gd name="connsiteX7" fmla="*/ 16687 w 55484"/>
                <a:gd name="connsiteY7" fmla="*/ 0 h 105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84" h="105545">
                  <a:moveTo>
                    <a:pt x="16687" y="0"/>
                  </a:moveTo>
                  <a:lnTo>
                    <a:pt x="0" y="0"/>
                  </a:lnTo>
                  <a:lnTo>
                    <a:pt x="0" y="58405"/>
                  </a:lnTo>
                  <a:cubicBezTo>
                    <a:pt x="0" y="60491"/>
                    <a:pt x="834" y="62577"/>
                    <a:pt x="2503" y="64245"/>
                  </a:cubicBezTo>
                  <a:lnTo>
                    <a:pt x="43804" y="105546"/>
                  </a:lnTo>
                  <a:lnTo>
                    <a:pt x="55485" y="93865"/>
                  </a:lnTo>
                  <a:lnTo>
                    <a:pt x="16687" y="55067"/>
                  </a:lnTo>
                  <a:lnTo>
                    <a:pt x="16687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82080FA3-000F-457C-AE05-413DB14BC798}"/>
                </a:ext>
              </a:extLst>
            </p:cNvPr>
            <p:cNvSpPr/>
            <p:nvPr/>
          </p:nvSpPr>
          <p:spPr>
            <a:xfrm>
              <a:off x="3919275" y="4567219"/>
              <a:ext cx="283928" cy="325170"/>
            </a:xfrm>
            <a:custGeom>
              <a:avLst/>
              <a:gdLst>
                <a:gd name="connsiteX0" fmla="*/ 141713 w 283928"/>
                <a:gd name="connsiteY0" fmla="*/ 300368 h 325170"/>
                <a:gd name="connsiteX1" fmla="*/ 24903 w 283928"/>
                <a:gd name="connsiteY1" fmla="*/ 183558 h 325170"/>
                <a:gd name="connsiteX2" fmla="*/ 141713 w 283928"/>
                <a:gd name="connsiteY2" fmla="*/ 66748 h 325170"/>
                <a:gd name="connsiteX3" fmla="*/ 258522 w 283928"/>
                <a:gd name="connsiteY3" fmla="*/ 183558 h 325170"/>
                <a:gd name="connsiteX4" fmla="*/ 141713 w 283928"/>
                <a:gd name="connsiteY4" fmla="*/ 300368 h 325170"/>
                <a:gd name="connsiteX5" fmla="*/ 141713 w 283928"/>
                <a:gd name="connsiteY5" fmla="*/ 300368 h 325170"/>
                <a:gd name="connsiteX6" fmla="*/ 240584 w 283928"/>
                <a:gd name="connsiteY6" fmla="*/ 81767 h 325170"/>
                <a:gd name="connsiteX7" fmla="*/ 253099 w 283928"/>
                <a:gd name="connsiteY7" fmla="*/ 69251 h 325170"/>
                <a:gd name="connsiteX8" fmla="*/ 252682 w 283928"/>
                <a:gd name="connsiteY8" fmla="*/ 51730 h 325170"/>
                <a:gd name="connsiteX9" fmla="*/ 235160 w 283928"/>
                <a:gd name="connsiteY9" fmla="*/ 51313 h 325170"/>
                <a:gd name="connsiteX10" fmla="*/ 220976 w 283928"/>
                <a:gd name="connsiteY10" fmla="*/ 65914 h 325170"/>
                <a:gd name="connsiteX11" fmla="*/ 154228 w 283928"/>
                <a:gd name="connsiteY11" fmla="*/ 42552 h 325170"/>
                <a:gd name="connsiteX12" fmla="*/ 154228 w 283928"/>
                <a:gd name="connsiteY12" fmla="*/ 25031 h 325170"/>
                <a:gd name="connsiteX13" fmla="*/ 191774 w 283928"/>
                <a:gd name="connsiteY13" fmla="*/ 25031 h 325170"/>
                <a:gd name="connsiteX14" fmla="*/ 191774 w 283928"/>
                <a:gd name="connsiteY14" fmla="*/ 0 h 325170"/>
                <a:gd name="connsiteX15" fmla="*/ 91651 w 283928"/>
                <a:gd name="connsiteY15" fmla="*/ 0 h 325170"/>
                <a:gd name="connsiteX16" fmla="*/ 91651 w 283928"/>
                <a:gd name="connsiteY16" fmla="*/ 25031 h 325170"/>
                <a:gd name="connsiteX17" fmla="*/ 129197 w 283928"/>
                <a:gd name="connsiteY17" fmla="*/ 25031 h 325170"/>
                <a:gd name="connsiteX18" fmla="*/ 129197 w 283928"/>
                <a:gd name="connsiteY18" fmla="*/ 42135 h 325170"/>
                <a:gd name="connsiteX19" fmla="*/ 1124 w 283928"/>
                <a:gd name="connsiteY19" fmla="*/ 165619 h 325170"/>
                <a:gd name="connsiteX20" fmla="*/ 94572 w 283928"/>
                <a:gd name="connsiteY20" fmla="*/ 317055 h 325170"/>
                <a:gd name="connsiteX21" fmla="*/ 262694 w 283928"/>
                <a:gd name="connsiteY21" fmla="*/ 258233 h 325170"/>
                <a:gd name="connsiteX22" fmla="*/ 240584 w 283928"/>
                <a:gd name="connsiteY22" fmla="*/ 81767 h 325170"/>
                <a:gd name="connsiteX23" fmla="*/ 240584 w 283928"/>
                <a:gd name="connsiteY23" fmla="*/ 81767 h 325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928" h="325170">
                  <a:moveTo>
                    <a:pt x="141713" y="300368"/>
                  </a:moveTo>
                  <a:cubicBezTo>
                    <a:pt x="77050" y="300368"/>
                    <a:pt x="24903" y="248220"/>
                    <a:pt x="24903" y="183558"/>
                  </a:cubicBezTo>
                  <a:cubicBezTo>
                    <a:pt x="24903" y="118895"/>
                    <a:pt x="77050" y="66748"/>
                    <a:pt x="141713" y="66748"/>
                  </a:cubicBezTo>
                  <a:cubicBezTo>
                    <a:pt x="206375" y="66748"/>
                    <a:pt x="258522" y="118895"/>
                    <a:pt x="258522" y="183558"/>
                  </a:cubicBezTo>
                  <a:cubicBezTo>
                    <a:pt x="258522" y="248220"/>
                    <a:pt x="206375" y="300368"/>
                    <a:pt x="141713" y="300368"/>
                  </a:cubicBezTo>
                  <a:lnTo>
                    <a:pt x="141713" y="300368"/>
                  </a:lnTo>
                  <a:close/>
                  <a:moveTo>
                    <a:pt x="240584" y="81767"/>
                  </a:moveTo>
                  <a:lnTo>
                    <a:pt x="253099" y="69251"/>
                  </a:lnTo>
                  <a:cubicBezTo>
                    <a:pt x="257688" y="64245"/>
                    <a:pt x="257688" y="56736"/>
                    <a:pt x="252682" y="51730"/>
                  </a:cubicBezTo>
                  <a:cubicBezTo>
                    <a:pt x="248093" y="47141"/>
                    <a:pt x="240166" y="46724"/>
                    <a:pt x="235160" y="51313"/>
                  </a:cubicBezTo>
                  <a:lnTo>
                    <a:pt x="220976" y="65914"/>
                  </a:lnTo>
                  <a:cubicBezTo>
                    <a:pt x="200952" y="52564"/>
                    <a:pt x="178007" y="44221"/>
                    <a:pt x="154228" y="42552"/>
                  </a:cubicBezTo>
                  <a:lnTo>
                    <a:pt x="154228" y="25031"/>
                  </a:lnTo>
                  <a:lnTo>
                    <a:pt x="191774" y="25031"/>
                  </a:lnTo>
                  <a:lnTo>
                    <a:pt x="191774" y="0"/>
                  </a:lnTo>
                  <a:lnTo>
                    <a:pt x="91651" y="0"/>
                  </a:lnTo>
                  <a:lnTo>
                    <a:pt x="91651" y="25031"/>
                  </a:lnTo>
                  <a:lnTo>
                    <a:pt x="129197" y="25031"/>
                  </a:lnTo>
                  <a:lnTo>
                    <a:pt x="129197" y="42135"/>
                  </a:lnTo>
                  <a:cubicBezTo>
                    <a:pt x="62866" y="47975"/>
                    <a:pt x="9468" y="99288"/>
                    <a:pt x="1124" y="165619"/>
                  </a:cubicBezTo>
                  <a:cubicBezTo>
                    <a:pt x="-7220" y="231950"/>
                    <a:pt x="31578" y="294944"/>
                    <a:pt x="94572" y="317055"/>
                  </a:cubicBezTo>
                  <a:cubicBezTo>
                    <a:pt x="157565" y="339165"/>
                    <a:pt x="227234" y="314969"/>
                    <a:pt x="262694" y="258233"/>
                  </a:cubicBezTo>
                  <a:cubicBezTo>
                    <a:pt x="298154" y="201497"/>
                    <a:pt x="288142" y="128073"/>
                    <a:pt x="240584" y="81767"/>
                  </a:cubicBezTo>
                  <a:lnTo>
                    <a:pt x="240584" y="81767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Letter “H” Diagram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EDE11D-D87B-43D3-809D-48641116DF40}"/>
              </a:ext>
            </a:extLst>
          </p:cNvPr>
          <p:cNvGrpSpPr/>
          <p:nvPr/>
        </p:nvGrpSpPr>
        <p:grpSpPr>
          <a:xfrm>
            <a:off x="1162291" y="1062990"/>
            <a:ext cx="3766822" cy="4732020"/>
            <a:chOff x="12636500" y="7150100"/>
            <a:chExt cx="3766822" cy="4732020"/>
          </a:xfrm>
        </p:grpSpPr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ACB2C1BC-F8E4-450B-8F85-1C8E8F942664}"/>
                </a:ext>
              </a:extLst>
            </p:cNvPr>
            <p:cNvSpPr/>
            <p:nvPr/>
          </p:nvSpPr>
          <p:spPr>
            <a:xfrm>
              <a:off x="14693900" y="10172700"/>
              <a:ext cx="1709422" cy="1709420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26FFE681-E837-4E28-8DA7-326C1F185EC7}"/>
                </a:ext>
              </a:extLst>
            </p:cNvPr>
            <p:cNvSpPr/>
            <p:nvPr/>
          </p:nvSpPr>
          <p:spPr>
            <a:xfrm>
              <a:off x="12636500" y="10172700"/>
              <a:ext cx="1709421" cy="1709420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18C5964C-EF58-46EA-9F78-7501296D6CAA}"/>
                </a:ext>
              </a:extLst>
            </p:cNvPr>
            <p:cNvSpPr/>
            <p:nvPr/>
          </p:nvSpPr>
          <p:spPr>
            <a:xfrm>
              <a:off x="14693900" y="7150100"/>
              <a:ext cx="1709422" cy="1709420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7" name="Circle">
              <a:extLst>
                <a:ext uri="{FF2B5EF4-FFF2-40B4-BE49-F238E27FC236}">
                  <a16:creationId xmlns:a16="http://schemas.microsoft.com/office/drawing/2014/main" id="{AB0E9D87-A1FE-4751-A91E-74B13CF27728}"/>
                </a:ext>
              </a:extLst>
            </p:cNvPr>
            <p:cNvSpPr/>
            <p:nvPr/>
          </p:nvSpPr>
          <p:spPr>
            <a:xfrm>
              <a:off x="12636500" y="7150100"/>
              <a:ext cx="1709421" cy="1709420"/>
            </a:xfrm>
            <a:prstGeom prst="ellipse">
              <a:avLst/>
            </a:pr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73956287-C1F2-4B5C-9247-6662E05E8105}"/>
                </a:ext>
              </a:extLst>
            </p:cNvPr>
            <p:cNvSpPr/>
            <p:nvPr/>
          </p:nvSpPr>
          <p:spPr>
            <a:xfrm>
              <a:off x="13106400" y="7581899"/>
              <a:ext cx="2830830" cy="3915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480" y="0"/>
                  </a:moveTo>
                  <a:cubicBezTo>
                    <a:pt x="17637" y="0"/>
                    <a:pt x="16881" y="231"/>
                    <a:pt x="16290" y="659"/>
                  </a:cubicBezTo>
                  <a:cubicBezTo>
                    <a:pt x="15699" y="1086"/>
                    <a:pt x="15388" y="1639"/>
                    <a:pt x="15388" y="2249"/>
                  </a:cubicBezTo>
                  <a:lnTo>
                    <a:pt x="15388" y="8576"/>
                  </a:lnTo>
                  <a:lnTo>
                    <a:pt x="6192" y="8576"/>
                  </a:lnTo>
                  <a:lnTo>
                    <a:pt x="6192" y="2249"/>
                  </a:lnTo>
                  <a:cubicBezTo>
                    <a:pt x="6192" y="1639"/>
                    <a:pt x="5882" y="1093"/>
                    <a:pt x="5291" y="659"/>
                  </a:cubicBezTo>
                  <a:cubicBezTo>
                    <a:pt x="4700" y="224"/>
                    <a:pt x="3934" y="0"/>
                    <a:pt x="3101" y="0"/>
                  </a:cubicBezTo>
                  <a:cubicBezTo>
                    <a:pt x="2258" y="0"/>
                    <a:pt x="1502" y="224"/>
                    <a:pt x="911" y="659"/>
                  </a:cubicBezTo>
                  <a:cubicBezTo>
                    <a:pt x="320" y="1086"/>
                    <a:pt x="0" y="1632"/>
                    <a:pt x="0" y="2242"/>
                  </a:cubicBezTo>
                  <a:lnTo>
                    <a:pt x="0" y="19358"/>
                  </a:lnTo>
                  <a:cubicBezTo>
                    <a:pt x="0" y="19968"/>
                    <a:pt x="310" y="20514"/>
                    <a:pt x="911" y="20941"/>
                  </a:cubicBezTo>
                  <a:cubicBezTo>
                    <a:pt x="1502" y="21369"/>
                    <a:pt x="2258" y="21600"/>
                    <a:pt x="3101" y="21600"/>
                  </a:cubicBezTo>
                  <a:cubicBezTo>
                    <a:pt x="3944" y="21600"/>
                    <a:pt x="4700" y="21376"/>
                    <a:pt x="5291" y="20941"/>
                  </a:cubicBezTo>
                  <a:cubicBezTo>
                    <a:pt x="5882" y="20514"/>
                    <a:pt x="6202" y="19968"/>
                    <a:pt x="6202" y="19358"/>
                  </a:cubicBezTo>
                  <a:lnTo>
                    <a:pt x="6202" y="13059"/>
                  </a:lnTo>
                  <a:lnTo>
                    <a:pt x="15398" y="13059"/>
                  </a:lnTo>
                  <a:lnTo>
                    <a:pt x="15398" y="19358"/>
                  </a:lnTo>
                  <a:cubicBezTo>
                    <a:pt x="15398" y="19968"/>
                    <a:pt x="15708" y="20514"/>
                    <a:pt x="16309" y="20941"/>
                  </a:cubicBezTo>
                  <a:cubicBezTo>
                    <a:pt x="16910" y="21369"/>
                    <a:pt x="17656" y="21600"/>
                    <a:pt x="18499" y="21600"/>
                  </a:cubicBezTo>
                  <a:cubicBezTo>
                    <a:pt x="19342" y="21600"/>
                    <a:pt x="20098" y="21376"/>
                    <a:pt x="20689" y="20941"/>
                  </a:cubicBezTo>
                  <a:cubicBezTo>
                    <a:pt x="21280" y="20514"/>
                    <a:pt x="21600" y="19968"/>
                    <a:pt x="21600" y="19358"/>
                  </a:cubicBezTo>
                  <a:lnTo>
                    <a:pt x="21600" y="2242"/>
                  </a:lnTo>
                  <a:cubicBezTo>
                    <a:pt x="21600" y="1632"/>
                    <a:pt x="21290" y="1086"/>
                    <a:pt x="20689" y="659"/>
                  </a:cubicBezTo>
                  <a:cubicBezTo>
                    <a:pt x="20079" y="231"/>
                    <a:pt x="19313" y="0"/>
                    <a:pt x="18480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CA23805F-3AEF-4B10-A3C7-CBD5AFE137E3}"/>
                </a:ext>
              </a:extLst>
            </p:cNvPr>
            <p:cNvSpPr/>
            <p:nvPr/>
          </p:nvSpPr>
          <p:spPr>
            <a:xfrm>
              <a:off x="13436600" y="7912100"/>
              <a:ext cx="2157730" cy="32423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01" y="0"/>
                  </a:moveTo>
                  <a:cubicBezTo>
                    <a:pt x="20697" y="0"/>
                    <a:pt x="20558" y="34"/>
                    <a:pt x="20405" y="135"/>
                  </a:cubicBezTo>
                  <a:cubicBezTo>
                    <a:pt x="20252" y="237"/>
                    <a:pt x="20202" y="330"/>
                    <a:pt x="20202" y="474"/>
                  </a:cubicBezTo>
                  <a:lnTo>
                    <a:pt x="20202" y="10356"/>
                  </a:lnTo>
                  <a:lnTo>
                    <a:pt x="1398" y="10356"/>
                  </a:lnTo>
                  <a:lnTo>
                    <a:pt x="1398" y="474"/>
                  </a:lnTo>
                  <a:cubicBezTo>
                    <a:pt x="1398" y="330"/>
                    <a:pt x="1335" y="237"/>
                    <a:pt x="1195" y="135"/>
                  </a:cubicBezTo>
                  <a:cubicBezTo>
                    <a:pt x="1043" y="34"/>
                    <a:pt x="915" y="0"/>
                    <a:pt x="699" y="0"/>
                  </a:cubicBezTo>
                  <a:cubicBezTo>
                    <a:pt x="496" y="0"/>
                    <a:pt x="356" y="34"/>
                    <a:pt x="203" y="135"/>
                  </a:cubicBezTo>
                  <a:cubicBezTo>
                    <a:pt x="51" y="237"/>
                    <a:pt x="0" y="322"/>
                    <a:pt x="0" y="465"/>
                  </a:cubicBezTo>
                  <a:lnTo>
                    <a:pt x="0" y="21135"/>
                  </a:lnTo>
                  <a:cubicBezTo>
                    <a:pt x="0" y="21270"/>
                    <a:pt x="51" y="21363"/>
                    <a:pt x="203" y="21465"/>
                  </a:cubicBezTo>
                  <a:cubicBezTo>
                    <a:pt x="356" y="21566"/>
                    <a:pt x="483" y="21600"/>
                    <a:pt x="699" y="21600"/>
                  </a:cubicBezTo>
                  <a:cubicBezTo>
                    <a:pt x="915" y="21600"/>
                    <a:pt x="1042" y="21566"/>
                    <a:pt x="1195" y="21465"/>
                  </a:cubicBezTo>
                  <a:cubicBezTo>
                    <a:pt x="1348" y="21363"/>
                    <a:pt x="1398" y="21278"/>
                    <a:pt x="1398" y="21135"/>
                  </a:cubicBezTo>
                  <a:lnTo>
                    <a:pt x="1398" y="11286"/>
                  </a:lnTo>
                  <a:lnTo>
                    <a:pt x="20202" y="11286"/>
                  </a:lnTo>
                  <a:lnTo>
                    <a:pt x="20202" y="21135"/>
                  </a:lnTo>
                  <a:cubicBezTo>
                    <a:pt x="20202" y="21270"/>
                    <a:pt x="20252" y="21363"/>
                    <a:pt x="20405" y="21465"/>
                  </a:cubicBezTo>
                  <a:cubicBezTo>
                    <a:pt x="20557" y="21566"/>
                    <a:pt x="20685" y="21600"/>
                    <a:pt x="20901" y="21600"/>
                  </a:cubicBezTo>
                  <a:cubicBezTo>
                    <a:pt x="21104" y="21600"/>
                    <a:pt x="21244" y="21566"/>
                    <a:pt x="21397" y="21465"/>
                  </a:cubicBezTo>
                  <a:cubicBezTo>
                    <a:pt x="21549" y="21363"/>
                    <a:pt x="21600" y="21278"/>
                    <a:pt x="21600" y="21135"/>
                  </a:cubicBezTo>
                  <a:lnTo>
                    <a:pt x="21600" y="465"/>
                  </a:lnTo>
                  <a:cubicBezTo>
                    <a:pt x="21600" y="330"/>
                    <a:pt x="21549" y="237"/>
                    <a:pt x="21397" y="135"/>
                  </a:cubicBezTo>
                  <a:cubicBezTo>
                    <a:pt x="21244" y="42"/>
                    <a:pt x="21104" y="0"/>
                    <a:pt x="20901" y="0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60690920-0FEE-4641-B74A-1302A74BBABE}"/>
                </a:ext>
              </a:extLst>
            </p:cNvPr>
            <p:cNvSpPr/>
            <p:nvPr/>
          </p:nvSpPr>
          <p:spPr>
            <a:xfrm>
              <a:off x="12903200" y="10439400"/>
              <a:ext cx="1176020" cy="1176020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  <a:endParaRPr sz="2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96C0A6FB-C6EC-4D47-84A7-8C03EF9E22FB}"/>
                </a:ext>
              </a:extLst>
            </p:cNvPr>
            <p:cNvSpPr/>
            <p:nvPr/>
          </p:nvSpPr>
          <p:spPr>
            <a:xfrm>
              <a:off x="12903200" y="7416800"/>
              <a:ext cx="1176020" cy="1176020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bg1"/>
                  </a:solidFill>
                </a:rPr>
                <a:t>01</a:t>
              </a:r>
              <a:endParaRPr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B79AFFE6-4FD2-427D-A666-1F26AEDCBAD2}"/>
                </a:ext>
              </a:extLst>
            </p:cNvPr>
            <p:cNvSpPr/>
            <p:nvPr/>
          </p:nvSpPr>
          <p:spPr>
            <a:xfrm>
              <a:off x="14960600" y="7416800"/>
              <a:ext cx="1176022" cy="1176020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  <a:endParaRPr sz="2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A6DCD368-6E4F-4641-9914-FBF7B83A5608}"/>
                </a:ext>
              </a:extLst>
            </p:cNvPr>
            <p:cNvSpPr/>
            <p:nvPr/>
          </p:nvSpPr>
          <p:spPr>
            <a:xfrm>
              <a:off x="14960600" y="10439400"/>
              <a:ext cx="1176022" cy="1176020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  <a:endParaRPr sz="2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4" name="Shape">
            <a:extLst>
              <a:ext uri="{FF2B5EF4-FFF2-40B4-BE49-F238E27FC236}">
                <a16:creationId xmlns:a16="http://schemas.microsoft.com/office/drawing/2014/main" id="{A39CA1E9-CB68-4A72-8B53-C856D12E2436}"/>
              </a:ext>
            </a:extLst>
          </p:cNvPr>
          <p:cNvSpPr/>
          <p:nvPr/>
        </p:nvSpPr>
        <p:spPr>
          <a:xfrm>
            <a:off x="5940166" y="1146620"/>
            <a:ext cx="326791" cy="9821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9959"/>
                </a:moveTo>
                <a:lnTo>
                  <a:pt x="10898" y="7657"/>
                </a:lnTo>
                <a:cubicBezTo>
                  <a:pt x="10115" y="7458"/>
                  <a:pt x="9658" y="7148"/>
                  <a:pt x="9658" y="6839"/>
                </a:cubicBezTo>
                <a:lnTo>
                  <a:pt x="9658" y="1638"/>
                </a:lnTo>
                <a:cubicBezTo>
                  <a:pt x="9658" y="730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730"/>
                  <a:pt x="0" y="1638"/>
                </a:cubicBezTo>
                <a:lnTo>
                  <a:pt x="0" y="19962"/>
                </a:lnTo>
                <a:cubicBezTo>
                  <a:pt x="0" y="20870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0870"/>
                  <a:pt x="9658" y="19962"/>
                </a:cubicBezTo>
                <a:lnTo>
                  <a:pt x="9658" y="14761"/>
                </a:lnTo>
                <a:cubicBezTo>
                  <a:pt x="9658" y="14430"/>
                  <a:pt x="10115" y="14120"/>
                  <a:pt x="10898" y="13943"/>
                </a:cubicBezTo>
                <a:lnTo>
                  <a:pt x="19969" y="11641"/>
                </a:lnTo>
                <a:cubicBezTo>
                  <a:pt x="21600" y="11198"/>
                  <a:pt x="21600" y="10379"/>
                  <a:pt x="19969" y="995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1F54055-9082-4A14-B252-DCBF667F4EEC}"/>
              </a:ext>
            </a:extLst>
          </p:cNvPr>
          <p:cNvSpPr txBox="1"/>
          <p:nvPr/>
        </p:nvSpPr>
        <p:spPr>
          <a:xfrm>
            <a:off x="6266957" y="914410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5"/>
                </a:solidFill>
              </a:rPr>
              <a:t>01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1B41C77-27BF-45D6-9407-ED1CE88B88B5}"/>
              </a:ext>
            </a:extLst>
          </p:cNvPr>
          <p:cNvGrpSpPr/>
          <p:nvPr/>
        </p:nvGrpSpPr>
        <p:grpSpPr>
          <a:xfrm>
            <a:off x="7713622" y="1088789"/>
            <a:ext cx="3489707" cy="1097792"/>
            <a:chOff x="8921977" y="1405170"/>
            <a:chExt cx="2926080" cy="109779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BEE99B7-E26A-46DB-A414-F4D06BEF08C8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C202018-57E1-4515-8755-6C792413B78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5" name="Shape">
            <a:extLst>
              <a:ext uri="{FF2B5EF4-FFF2-40B4-BE49-F238E27FC236}">
                <a16:creationId xmlns:a16="http://schemas.microsoft.com/office/drawing/2014/main" id="{51FFA6DA-75FA-4C61-8016-713D763C0D6D}"/>
              </a:ext>
            </a:extLst>
          </p:cNvPr>
          <p:cNvSpPr/>
          <p:nvPr/>
        </p:nvSpPr>
        <p:spPr>
          <a:xfrm>
            <a:off x="5940166" y="2411505"/>
            <a:ext cx="326791" cy="9821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9959"/>
                </a:moveTo>
                <a:lnTo>
                  <a:pt x="10898" y="7657"/>
                </a:lnTo>
                <a:cubicBezTo>
                  <a:pt x="10115" y="7458"/>
                  <a:pt x="9658" y="7148"/>
                  <a:pt x="9658" y="6839"/>
                </a:cubicBezTo>
                <a:lnTo>
                  <a:pt x="9658" y="1638"/>
                </a:lnTo>
                <a:cubicBezTo>
                  <a:pt x="9658" y="730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730"/>
                  <a:pt x="0" y="1638"/>
                </a:cubicBezTo>
                <a:lnTo>
                  <a:pt x="0" y="19962"/>
                </a:lnTo>
                <a:cubicBezTo>
                  <a:pt x="0" y="20870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0870"/>
                  <a:pt x="9658" y="19962"/>
                </a:cubicBezTo>
                <a:lnTo>
                  <a:pt x="9658" y="14761"/>
                </a:lnTo>
                <a:cubicBezTo>
                  <a:pt x="9658" y="14430"/>
                  <a:pt x="10115" y="14120"/>
                  <a:pt x="10898" y="13943"/>
                </a:cubicBezTo>
                <a:lnTo>
                  <a:pt x="19969" y="11641"/>
                </a:lnTo>
                <a:cubicBezTo>
                  <a:pt x="21600" y="11198"/>
                  <a:pt x="21600" y="10379"/>
                  <a:pt x="19969" y="995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48C7AD6-8D55-434A-AFC0-621556DF5861}"/>
              </a:ext>
            </a:extLst>
          </p:cNvPr>
          <p:cNvSpPr txBox="1"/>
          <p:nvPr/>
        </p:nvSpPr>
        <p:spPr>
          <a:xfrm>
            <a:off x="6266957" y="2179295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3"/>
                </a:solidFill>
              </a:rPr>
              <a:t>02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F3EA2C2-01E5-428C-AA04-980DFB5DE2A9}"/>
              </a:ext>
            </a:extLst>
          </p:cNvPr>
          <p:cNvGrpSpPr/>
          <p:nvPr/>
        </p:nvGrpSpPr>
        <p:grpSpPr>
          <a:xfrm>
            <a:off x="7713622" y="2353674"/>
            <a:ext cx="3489707" cy="1097792"/>
            <a:chOff x="8921977" y="1405170"/>
            <a:chExt cx="2926080" cy="109779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5563755-2982-4F47-81B5-A0A3462B5549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644568A-5D4B-4DC4-9CE6-5519874D2D7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6" name="Shape">
            <a:extLst>
              <a:ext uri="{FF2B5EF4-FFF2-40B4-BE49-F238E27FC236}">
                <a16:creationId xmlns:a16="http://schemas.microsoft.com/office/drawing/2014/main" id="{C5453FF7-9E73-4FE8-B3C4-FE20DBD8AF76}"/>
              </a:ext>
            </a:extLst>
          </p:cNvPr>
          <p:cNvSpPr/>
          <p:nvPr/>
        </p:nvSpPr>
        <p:spPr>
          <a:xfrm>
            <a:off x="5940166" y="3676390"/>
            <a:ext cx="326791" cy="9821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9959"/>
                </a:moveTo>
                <a:lnTo>
                  <a:pt x="10898" y="7657"/>
                </a:lnTo>
                <a:cubicBezTo>
                  <a:pt x="10115" y="7458"/>
                  <a:pt x="9658" y="7148"/>
                  <a:pt x="9658" y="6839"/>
                </a:cubicBezTo>
                <a:lnTo>
                  <a:pt x="9658" y="1638"/>
                </a:lnTo>
                <a:cubicBezTo>
                  <a:pt x="9658" y="730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730"/>
                  <a:pt x="0" y="1638"/>
                </a:cubicBezTo>
                <a:lnTo>
                  <a:pt x="0" y="19962"/>
                </a:lnTo>
                <a:cubicBezTo>
                  <a:pt x="0" y="20870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0870"/>
                  <a:pt x="9658" y="19962"/>
                </a:cubicBezTo>
                <a:lnTo>
                  <a:pt x="9658" y="14739"/>
                </a:lnTo>
                <a:cubicBezTo>
                  <a:pt x="9658" y="14407"/>
                  <a:pt x="10115" y="14098"/>
                  <a:pt x="10898" y="13920"/>
                </a:cubicBezTo>
                <a:lnTo>
                  <a:pt x="19969" y="11619"/>
                </a:lnTo>
                <a:cubicBezTo>
                  <a:pt x="21600" y="11198"/>
                  <a:pt x="21600" y="10380"/>
                  <a:pt x="19969" y="995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D3E757C-2F2D-48AB-87CE-EF2F0F9E41DB}"/>
              </a:ext>
            </a:extLst>
          </p:cNvPr>
          <p:cNvSpPr txBox="1"/>
          <p:nvPr/>
        </p:nvSpPr>
        <p:spPr>
          <a:xfrm>
            <a:off x="6266957" y="3444180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6"/>
                </a:solidFill>
              </a:rPr>
              <a:t>03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9F17FAB-D80C-4AFA-BFD0-8FA7ECFC79F4}"/>
              </a:ext>
            </a:extLst>
          </p:cNvPr>
          <p:cNvGrpSpPr/>
          <p:nvPr/>
        </p:nvGrpSpPr>
        <p:grpSpPr>
          <a:xfrm>
            <a:off x="7713622" y="3618559"/>
            <a:ext cx="3489707" cy="1097792"/>
            <a:chOff x="8921977" y="1405170"/>
            <a:chExt cx="2926080" cy="1097792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DCB354B-5135-4DC8-9075-88AD51414440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17876D0-E4EE-4E2E-A1A9-25BF8FD1644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7" name="Shape">
            <a:extLst>
              <a:ext uri="{FF2B5EF4-FFF2-40B4-BE49-F238E27FC236}">
                <a16:creationId xmlns:a16="http://schemas.microsoft.com/office/drawing/2014/main" id="{A2A90ECD-5665-456A-8B1D-AFD0A01FFB8B}"/>
              </a:ext>
            </a:extLst>
          </p:cNvPr>
          <p:cNvSpPr/>
          <p:nvPr/>
        </p:nvSpPr>
        <p:spPr>
          <a:xfrm>
            <a:off x="5940166" y="4941276"/>
            <a:ext cx="326791" cy="9821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2" h="21600" extrusionOk="0">
                <a:moveTo>
                  <a:pt x="19969" y="9981"/>
                </a:moveTo>
                <a:lnTo>
                  <a:pt x="10898" y="7680"/>
                </a:lnTo>
                <a:cubicBezTo>
                  <a:pt x="10115" y="7480"/>
                  <a:pt x="9658" y="7170"/>
                  <a:pt x="9658" y="6861"/>
                </a:cubicBezTo>
                <a:lnTo>
                  <a:pt x="9658" y="1638"/>
                </a:lnTo>
                <a:cubicBezTo>
                  <a:pt x="9658" y="730"/>
                  <a:pt x="7505" y="0"/>
                  <a:pt x="4829" y="0"/>
                </a:cubicBezTo>
                <a:lnTo>
                  <a:pt x="4829" y="0"/>
                </a:lnTo>
                <a:cubicBezTo>
                  <a:pt x="2154" y="0"/>
                  <a:pt x="0" y="730"/>
                  <a:pt x="0" y="1638"/>
                </a:cubicBezTo>
                <a:lnTo>
                  <a:pt x="0" y="19962"/>
                </a:lnTo>
                <a:cubicBezTo>
                  <a:pt x="0" y="20870"/>
                  <a:pt x="2154" y="21600"/>
                  <a:pt x="4829" y="21600"/>
                </a:cubicBezTo>
                <a:lnTo>
                  <a:pt x="4829" y="21600"/>
                </a:lnTo>
                <a:cubicBezTo>
                  <a:pt x="7505" y="21600"/>
                  <a:pt x="9658" y="20870"/>
                  <a:pt x="9658" y="19962"/>
                </a:cubicBezTo>
                <a:lnTo>
                  <a:pt x="9658" y="14761"/>
                </a:lnTo>
                <a:cubicBezTo>
                  <a:pt x="9658" y="14430"/>
                  <a:pt x="10115" y="14120"/>
                  <a:pt x="10898" y="13943"/>
                </a:cubicBezTo>
                <a:lnTo>
                  <a:pt x="19969" y="11641"/>
                </a:lnTo>
                <a:cubicBezTo>
                  <a:pt x="21600" y="11220"/>
                  <a:pt x="21600" y="10402"/>
                  <a:pt x="19969" y="9981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b="1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3AA7C81-E87C-420A-8E6F-0A2770853140}"/>
              </a:ext>
            </a:extLst>
          </p:cNvPr>
          <p:cNvSpPr txBox="1"/>
          <p:nvPr/>
        </p:nvSpPr>
        <p:spPr>
          <a:xfrm>
            <a:off x="6266957" y="4709066"/>
            <a:ext cx="1329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accent4"/>
                </a:solidFill>
              </a:rPr>
              <a:t>04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F278BD0-BDB4-4F1B-9DA1-CD7AA5D0312D}"/>
              </a:ext>
            </a:extLst>
          </p:cNvPr>
          <p:cNvGrpSpPr/>
          <p:nvPr/>
        </p:nvGrpSpPr>
        <p:grpSpPr>
          <a:xfrm>
            <a:off x="7713622" y="4883445"/>
            <a:ext cx="3489707" cy="1097792"/>
            <a:chOff x="8921977" y="1405170"/>
            <a:chExt cx="2926080" cy="1097792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FB079DF-B2E7-4A3C-9D2E-B2CC44CEECCB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just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FD8B1EC-4EC9-49D5-A527-F6D5614FE8F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aphic 33" descr="Lightbulb">
            <a:extLst>
              <a:ext uri="{FF2B5EF4-FFF2-40B4-BE49-F238E27FC236}">
                <a16:creationId xmlns:a16="http://schemas.microsoft.com/office/drawing/2014/main" id="{4A3C5C82-453B-4E47-97EF-FE71D4057B8A}"/>
              </a:ext>
            </a:extLst>
          </p:cNvPr>
          <p:cNvGrpSpPr/>
          <p:nvPr/>
        </p:nvGrpSpPr>
        <p:grpSpPr>
          <a:xfrm>
            <a:off x="1808148" y="1535504"/>
            <a:ext cx="400490" cy="400490"/>
            <a:chOff x="1808148" y="1535504"/>
            <a:chExt cx="400490" cy="400490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DDA106D-5D92-4EA0-8000-5F38593BB379}"/>
                </a:ext>
              </a:extLst>
            </p:cNvPr>
            <p:cNvSpPr/>
            <p:nvPr/>
          </p:nvSpPr>
          <p:spPr>
            <a:xfrm>
              <a:off x="1954159" y="1802497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93B03EB-69EC-4232-A44A-13FB26C8D295}"/>
                </a:ext>
              </a:extLst>
            </p:cNvPr>
            <p:cNvSpPr/>
            <p:nvPr/>
          </p:nvSpPr>
          <p:spPr>
            <a:xfrm>
              <a:off x="1954159" y="1844215"/>
              <a:ext cx="108466" cy="25030"/>
            </a:xfrm>
            <a:custGeom>
              <a:avLst/>
              <a:gdLst>
                <a:gd name="connsiteX0" fmla="*/ 12515 w 108466"/>
                <a:gd name="connsiteY0" fmla="*/ 0 h 25030"/>
                <a:gd name="connsiteX1" fmla="*/ 95951 w 108466"/>
                <a:gd name="connsiteY1" fmla="*/ 0 h 25030"/>
                <a:gd name="connsiteX2" fmla="*/ 108466 w 108466"/>
                <a:gd name="connsiteY2" fmla="*/ 12515 h 25030"/>
                <a:gd name="connsiteX3" fmla="*/ 95951 w 108466"/>
                <a:gd name="connsiteY3" fmla="*/ 25031 h 25030"/>
                <a:gd name="connsiteX4" fmla="*/ 12515 w 108466"/>
                <a:gd name="connsiteY4" fmla="*/ 25031 h 25030"/>
                <a:gd name="connsiteX5" fmla="*/ 0 w 108466"/>
                <a:gd name="connsiteY5" fmla="*/ 12515 h 25030"/>
                <a:gd name="connsiteX6" fmla="*/ 12515 w 108466"/>
                <a:gd name="connsiteY6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66" h="25030">
                  <a:moveTo>
                    <a:pt x="12515" y="0"/>
                  </a:moveTo>
                  <a:lnTo>
                    <a:pt x="95951" y="0"/>
                  </a:lnTo>
                  <a:cubicBezTo>
                    <a:pt x="103043" y="0"/>
                    <a:pt x="108466" y="5423"/>
                    <a:pt x="108466" y="12515"/>
                  </a:cubicBezTo>
                  <a:cubicBezTo>
                    <a:pt x="108466" y="19607"/>
                    <a:pt x="103043" y="25031"/>
                    <a:pt x="95951" y="25031"/>
                  </a:cubicBezTo>
                  <a:lnTo>
                    <a:pt x="12515" y="25031"/>
                  </a:lnTo>
                  <a:cubicBezTo>
                    <a:pt x="5423" y="25031"/>
                    <a:pt x="0" y="19607"/>
                    <a:pt x="0" y="12515"/>
                  </a:cubicBezTo>
                  <a:cubicBezTo>
                    <a:pt x="0" y="5423"/>
                    <a:pt x="5423" y="0"/>
                    <a:pt x="12515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7CF07A9-D390-4F79-B6B8-D9EAD2315D7B}"/>
                </a:ext>
              </a:extLst>
            </p:cNvPr>
            <p:cNvSpPr/>
            <p:nvPr/>
          </p:nvSpPr>
          <p:spPr>
            <a:xfrm>
              <a:off x="1981276" y="1885932"/>
              <a:ext cx="54233" cy="25030"/>
            </a:xfrm>
            <a:custGeom>
              <a:avLst/>
              <a:gdLst>
                <a:gd name="connsiteX0" fmla="*/ 0 w 54233"/>
                <a:gd name="connsiteY0" fmla="*/ 0 h 25030"/>
                <a:gd name="connsiteX1" fmla="*/ 27117 w 54233"/>
                <a:gd name="connsiteY1" fmla="*/ 25031 h 25030"/>
                <a:gd name="connsiteX2" fmla="*/ 54233 w 54233"/>
                <a:gd name="connsiteY2" fmla="*/ 0 h 25030"/>
                <a:gd name="connsiteX3" fmla="*/ 0 w 54233"/>
                <a:gd name="connsiteY3" fmla="*/ 0 h 2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33" h="25030">
                  <a:moveTo>
                    <a:pt x="0" y="0"/>
                  </a:moveTo>
                  <a:cubicBezTo>
                    <a:pt x="1252" y="14184"/>
                    <a:pt x="12932" y="25031"/>
                    <a:pt x="27117" y="25031"/>
                  </a:cubicBezTo>
                  <a:cubicBezTo>
                    <a:pt x="41301" y="25031"/>
                    <a:pt x="52981" y="14184"/>
                    <a:pt x="542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11EEB195-A5F9-4F81-87A8-92B1F268AB81}"/>
                </a:ext>
              </a:extLst>
            </p:cNvPr>
            <p:cNvSpPr/>
            <p:nvPr/>
          </p:nvSpPr>
          <p:spPr>
            <a:xfrm>
              <a:off x="1899926" y="1560534"/>
              <a:ext cx="216932" cy="225275"/>
            </a:xfrm>
            <a:custGeom>
              <a:avLst/>
              <a:gdLst>
                <a:gd name="connsiteX0" fmla="*/ 108466 w 216932"/>
                <a:gd name="connsiteY0" fmla="*/ 0 h 225275"/>
                <a:gd name="connsiteX1" fmla="*/ 108466 w 216932"/>
                <a:gd name="connsiteY1" fmla="*/ 0 h 225275"/>
                <a:gd name="connsiteX2" fmla="*/ 108466 w 216932"/>
                <a:gd name="connsiteY2" fmla="*/ 0 h 225275"/>
                <a:gd name="connsiteX3" fmla="*/ 0 w 216932"/>
                <a:gd name="connsiteY3" fmla="*/ 107215 h 225275"/>
                <a:gd name="connsiteX4" fmla="*/ 0 w 216932"/>
                <a:gd name="connsiteY4" fmla="*/ 110969 h 225275"/>
                <a:gd name="connsiteX5" fmla="*/ 7509 w 216932"/>
                <a:gd name="connsiteY5" fmla="*/ 148515 h 225275"/>
                <a:gd name="connsiteX6" fmla="*/ 26282 w 216932"/>
                <a:gd name="connsiteY6" fmla="*/ 179386 h 225275"/>
                <a:gd name="connsiteX7" fmla="*/ 51730 w 216932"/>
                <a:gd name="connsiteY7" fmla="*/ 220687 h 225275"/>
                <a:gd name="connsiteX8" fmla="*/ 59239 w 216932"/>
                <a:gd name="connsiteY8" fmla="*/ 225276 h 225275"/>
                <a:gd name="connsiteX9" fmla="*/ 157693 w 216932"/>
                <a:gd name="connsiteY9" fmla="*/ 225276 h 225275"/>
                <a:gd name="connsiteX10" fmla="*/ 165202 w 216932"/>
                <a:gd name="connsiteY10" fmla="*/ 220687 h 225275"/>
                <a:gd name="connsiteX11" fmla="*/ 190650 w 216932"/>
                <a:gd name="connsiteY11" fmla="*/ 179386 h 225275"/>
                <a:gd name="connsiteX12" fmla="*/ 209423 w 216932"/>
                <a:gd name="connsiteY12" fmla="*/ 148515 h 225275"/>
                <a:gd name="connsiteX13" fmla="*/ 216932 w 216932"/>
                <a:gd name="connsiteY13" fmla="*/ 110969 h 225275"/>
                <a:gd name="connsiteX14" fmla="*/ 216932 w 216932"/>
                <a:gd name="connsiteY14" fmla="*/ 107215 h 225275"/>
                <a:gd name="connsiteX15" fmla="*/ 108466 w 216932"/>
                <a:gd name="connsiteY15" fmla="*/ 0 h 225275"/>
                <a:gd name="connsiteX16" fmla="*/ 191901 w 216932"/>
                <a:gd name="connsiteY16" fmla="*/ 110552 h 225275"/>
                <a:gd name="connsiteX17" fmla="*/ 186061 w 216932"/>
                <a:gd name="connsiteY17" fmla="*/ 139754 h 225275"/>
                <a:gd name="connsiteX18" fmla="*/ 171877 w 216932"/>
                <a:gd name="connsiteY18" fmla="*/ 162699 h 225275"/>
                <a:gd name="connsiteX19" fmla="*/ 147681 w 216932"/>
                <a:gd name="connsiteY19" fmla="*/ 200245 h 225275"/>
                <a:gd name="connsiteX20" fmla="*/ 108466 w 216932"/>
                <a:gd name="connsiteY20" fmla="*/ 200245 h 225275"/>
                <a:gd name="connsiteX21" fmla="*/ 69669 w 216932"/>
                <a:gd name="connsiteY21" fmla="*/ 200245 h 225275"/>
                <a:gd name="connsiteX22" fmla="*/ 45472 w 216932"/>
                <a:gd name="connsiteY22" fmla="*/ 162699 h 225275"/>
                <a:gd name="connsiteX23" fmla="*/ 31288 w 216932"/>
                <a:gd name="connsiteY23" fmla="*/ 139754 h 225275"/>
                <a:gd name="connsiteX24" fmla="*/ 25448 w 216932"/>
                <a:gd name="connsiteY24" fmla="*/ 110552 h 225275"/>
                <a:gd name="connsiteX25" fmla="*/ 25448 w 216932"/>
                <a:gd name="connsiteY25" fmla="*/ 107215 h 225275"/>
                <a:gd name="connsiteX26" fmla="*/ 108883 w 216932"/>
                <a:gd name="connsiteY26" fmla="*/ 24613 h 225275"/>
                <a:gd name="connsiteX27" fmla="*/ 108883 w 216932"/>
                <a:gd name="connsiteY27" fmla="*/ 24613 h 225275"/>
                <a:gd name="connsiteX28" fmla="*/ 108883 w 216932"/>
                <a:gd name="connsiteY28" fmla="*/ 24613 h 225275"/>
                <a:gd name="connsiteX29" fmla="*/ 108883 w 216932"/>
                <a:gd name="connsiteY29" fmla="*/ 24613 h 225275"/>
                <a:gd name="connsiteX30" fmla="*/ 108883 w 216932"/>
                <a:gd name="connsiteY30" fmla="*/ 24613 h 225275"/>
                <a:gd name="connsiteX31" fmla="*/ 108883 w 216932"/>
                <a:gd name="connsiteY31" fmla="*/ 24613 h 225275"/>
                <a:gd name="connsiteX32" fmla="*/ 108883 w 216932"/>
                <a:gd name="connsiteY32" fmla="*/ 24613 h 225275"/>
                <a:gd name="connsiteX33" fmla="*/ 192319 w 216932"/>
                <a:gd name="connsiteY33" fmla="*/ 107215 h 225275"/>
                <a:gd name="connsiteX34" fmla="*/ 192319 w 216932"/>
                <a:gd name="connsiteY34" fmla="*/ 110552 h 22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932" h="225275">
                  <a:moveTo>
                    <a:pt x="108466" y="0"/>
                  </a:moveTo>
                  <a:cubicBezTo>
                    <a:pt x="108466" y="0"/>
                    <a:pt x="108466" y="0"/>
                    <a:pt x="108466" y="0"/>
                  </a:cubicBezTo>
                  <a:cubicBezTo>
                    <a:pt x="108466" y="0"/>
                    <a:pt x="108466" y="0"/>
                    <a:pt x="108466" y="0"/>
                  </a:cubicBezTo>
                  <a:cubicBezTo>
                    <a:pt x="49227" y="417"/>
                    <a:pt x="1252" y="47975"/>
                    <a:pt x="0" y="107215"/>
                  </a:cubicBezTo>
                  <a:lnTo>
                    <a:pt x="0" y="110969"/>
                  </a:lnTo>
                  <a:cubicBezTo>
                    <a:pt x="417" y="123902"/>
                    <a:pt x="2920" y="136417"/>
                    <a:pt x="7509" y="148515"/>
                  </a:cubicBezTo>
                  <a:cubicBezTo>
                    <a:pt x="12098" y="159779"/>
                    <a:pt x="18356" y="170208"/>
                    <a:pt x="26282" y="179386"/>
                  </a:cubicBezTo>
                  <a:cubicBezTo>
                    <a:pt x="36294" y="190233"/>
                    <a:pt x="47141" y="211509"/>
                    <a:pt x="51730" y="220687"/>
                  </a:cubicBezTo>
                  <a:cubicBezTo>
                    <a:pt x="52981" y="223607"/>
                    <a:pt x="55902" y="225276"/>
                    <a:pt x="59239" y="225276"/>
                  </a:cubicBezTo>
                  <a:lnTo>
                    <a:pt x="157693" y="225276"/>
                  </a:lnTo>
                  <a:cubicBezTo>
                    <a:pt x="161030" y="225276"/>
                    <a:pt x="163951" y="223607"/>
                    <a:pt x="165202" y="220687"/>
                  </a:cubicBezTo>
                  <a:cubicBezTo>
                    <a:pt x="169791" y="211509"/>
                    <a:pt x="180638" y="190233"/>
                    <a:pt x="190650" y="179386"/>
                  </a:cubicBezTo>
                  <a:cubicBezTo>
                    <a:pt x="198576" y="170208"/>
                    <a:pt x="205251" y="159779"/>
                    <a:pt x="209423" y="148515"/>
                  </a:cubicBezTo>
                  <a:cubicBezTo>
                    <a:pt x="214012" y="136417"/>
                    <a:pt x="216515" y="123902"/>
                    <a:pt x="216932" y="110969"/>
                  </a:cubicBezTo>
                  <a:lnTo>
                    <a:pt x="216932" y="107215"/>
                  </a:lnTo>
                  <a:cubicBezTo>
                    <a:pt x="215681" y="47975"/>
                    <a:pt x="167705" y="417"/>
                    <a:pt x="108466" y="0"/>
                  </a:cubicBezTo>
                  <a:close/>
                  <a:moveTo>
                    <a:pt x="191901" y="110552"/>
                  </a:moveTo>
                  <a:cubicBezTo>
                    <a:pt x="191484" y="120564"/>
                    <a:pt x="189398" y="130576"/>
                    <a:pt x="186061" y="139754"/>
                  </a:cubicBezTo>
                  <a:cubicBezTo>
                    <a:pt x="182724" y="148098"/>
                    <a:pt x="178135" y="156024"/>
                    <a:pt x="171877" y="162699"/>
                  </a:cubicBezTo>
                  <a:cubicBezTo>
                    <a:pt x="162282" y="174380"/>
                    <a:pt x="153938" y="186895"/>
                    <a:pt x="147681" y="200245"/>
                  </a:cubicBezTo>
                  <a:lnTo>
                    <a:pt x="108466" y="200245"/>
                  </a:lnTo>
                  <a:lnTo>
                    <a:pt x="69669" y="200245"/>
                  </a:lnTo>
                  <a:cubicBezTo>
                    <a:pt x="62994" y="186895"/>
                    <a:pt x="54650" y="174380"/>
                    <a:pt x="45472" y="162699"/>
                  </a:cubicBezTo>
                  <a:cubicBezTo>
                    <a:pt x="39632" y="156024"/>
                    <a:pt x="34626" y="148098"/>
                    <a:pt x="31288" y="139754"/>
                  </a:cubicBezTo>
                  <a:cubicBezTo>
                    <a:pt x="27534" y="130576"/>
                    <a:pt x="25865" y="120564"/>
                    <a:pt x="25448" y="110552"/>
                  </a:cubicBezTo>
                  <a:lnTo>
                    <a:pt x="25448" y="107215"/>
                  </a:lnTo>
                  <a:cubicBezTo>
                    <a:pt x="26282" y="61742"/>
                    <a:pt x="63411" y="25031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08883" y="24613"/>
                    <a:pt x="108883" y="24613"/>
                    <a:pt x="108883" y="24613"/>
                  </a:cubicBezTo>
                  <a:cubicBezTo>
                    <a:pt x="108883" y="24613"/>
                    <a:pt x="108883" y="24613"/>
                    <a:pt x="108883" y="24613"/>
                  </a:cubicBezTo>
                  <a:lnTo>
                    <a:pt x="108883" y="24613"/>
                  </a:lnTo>
                  <a:lnTo>
                    <a:pt x="108883" y="24613"/>
                  </a:lnTo>
                  <a:cubicBezTo>
                    <a:pt x="154356" y="25031"/>
                    <a:pt x="191484" y="61325"/>
                    <a:pt x="192319" y="107215"/>
                  </a:cubicBezTo>
                  <a:lnTo>
                    <a:pt x="192319" y="110552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3" name="Graphic 34" descr="Gears">
            <a:extLst>
              <a:ext uri="{FF2B5EF4-FFF2-40B4-BE49-F238E27FC236}">
                <a16:creationId xmlns:a16="http://schemas.microsoft.com/office/drawing/2014/main" id="{8D27A9DF-4054-4FFD-861B-4D60D42798B1}"/>
              </a:ext>
            </a:extLst>
          </p:cNvPr>
          <p:cNvGrpSpPr/>
          <p:nvPr/>
        </p:nvGrpSpPr>
        <p:grpSpPr>
          <a:xfrm>
            <a:off x="3922007" y="1570964"/>
            <a:ext cx="271999" cy="329152"/>
            <a:chOff x="3922007" y="1570964"/>
            <a:chExt cx="271999" cy="329152"/>
          </a:xfrm>
          <a:solidFill>
            <a:srgbClr val="FFFFFF"/>
          </a:solidFill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048B17E7-BAFE-4501-B32F-3BA1A6DDDCAC}"/>
                </a:ext>
              </a:extLst>
            </p:cNvPr>
            <p:cNvSpPr/>
            <p:nvPr/>
          </p:nvSpPr>
          <p:spPr>
            <a:xfrm>
              <a:off x="4016289" y="1570964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159362 w 177717"/>
                <a:gd name="connsiteY5" fmla="*/ 69251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356 w 177717"/>
                <a:gd name="connsiteY16" fmla="*/ 33374 h 177300"/>
                <a:gd name="connsiteX17" fmla="*/ 25031 w 177717"/>
                <a:gd name="connsiteY17" fmla="*/ 52981 h 177300"/>
                <a:gd name="connsiteX18" fmla="*/ 18356 w 177717"/>
                <a:gd name="connsiteY18" fmla="*/ 69251 h 177300"/>
                <a:gd name="connsiteX19" fmla="*/ 0 w 177717"/>
                <a:gd name="connsiteY19" fmla="*/ 78429 h 177300"/>
                <a:gd name="connsiteX20" fmla="*/ 0 w 177717"/>
                <a:gd name="connsiteY20" fmla="*/ 99288 h 177300"/>
                <a:gd name="connsiteX21" fmla="*/ 18356 w 177717"/>
                <a:gd name="connsiteY21" fmla="*/ 108466 h 177300"/>
                <a:gd name="connsiteX22" fmla="*/ 25031 w 177717"/>
                <a:gd name="connsiteY22" fmla="*/ 124736 h 177300"/>
                <a:gd name="connsiteX23" fmla="*/ 18356 w 177717"/>
                <a:gd name="connsiteY23" fmla="*/ 144343 h 177300"/>
                <a:gd name="connsiteX24" fmla="*/ 32957 w 177717"/>
                <a:gd name="connsiteY24" fmla="*/ 158944 h 177300"/>
                <a:gd name="connsiteX25" fmla="*/ 52564 w 177717"/>
                <a:gd name="connsiteY25" fmla="*/ 152270 h 177300"/>
                <a:gd name="connsiteX26" fmla="*/ 68834 w 177717"/>
                <a:gd name="connsiteY26" fmla="*/ 158944 h 177300"/>
                <a:gd name="connsiteX27" fmla="*/ 78012 w 177717"/>
                <a:gd name="connsiteY27" fmla="*/ 177300 h 177300"/>
                <a:gd name="connsiteX28" fmla="*/ 98871 w 177717"/>
                <a:gd name="connsiteY28" fmla="*/ 177300 h 177300"/>
                <a:gd name="connsiteX29" fmla="*/ 108049 w 177717"/>
                <a:gd name="connsiteY29" fmla="*/ 158944 h 177300"/>
                <a:gd name="connsiteX30" fmla="*/ 124319 w 177717"/>
                <a:gd name="connsiteY30" fmla="*/ 152270 h 177300"/>
                <a:gd name="connsiteX31" fmla="*/ 143926 w 177717"/>
                <a:gd name="connsiteY31" fmla="*/ 158944 h 177300"/>
                <a:gd name="connsiteX32" fmla="*/ 158944 w 177717"/>
                <a:gd name="connsiteY32" fmla="*/ 144343 h 177300"/>
                <a:gd name="connsiteX33" fmla="*/ 152270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754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5963" y="120147"/>
                    <a:pt x="88859" y="120147"/>
                  </a:cubicBezTo>
                  <a:close/>
                  <a:moveTo>
                    <a:pt x="159362" y="69251"/>
                  </a:moveTo>
                  <a:cubicBezTo>
                    <a:pt x="157693" y="63411"/>
                    <a:pt x="155607" y="57988"/>
                    <a:pt x="152687" y="52981"/>
                  </a:cubicBez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4307" y="20025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5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356" y="33374"/>
                  </a:lnTo>
                  <a:lnTo>
                    <a:pt x="25031" y="52981"/>
                  </a:lnTo>
                  <a:cubicBezTo>
                    <a:pt x="22110" y="57988"/>
                    <a:pt x="20024" y="63411"/>
                    <a:pt x="18356" y="69251"/>
                  </a:cubicBezTo>
                  <a:lnTo>
                    <a:pt x="0" y="78429"/>
                  </a:lnTo>
                  <a:lnTo>
                    <a:pt x="0" y="99288"/>
                  </a:lnTo>
                  <a:lnTo>
                    <a:pt x="18356" y="108466"/>
                  </a:lnTo>
                  <a:cubicBezTo>
                    <a:pt x="20024" y="114307"/>
                    <a:pt x="22110" y="119730"/>
                    <a:pt x="25031" y="124736"/>
                  </a:cubicBezTo>
                  <a:lnTo>
                    <a:pt x="18356" y="144343"/>
                  </a:lnTo>
                  <a:lnTo>
                    <a:pt x="32957" y="158944"/>
                  </a:lnTo>
                  <a:lnTo>
                    <a:pt x="52564" y="152270"/>
                  </a:lnTo>
                  <a:cubicBezTo>
                    <a:pt x="57570" y="155190"/>
                    <a:pt x="62994" y="157276"/>
                    <a:pt x="68834" y="158944"/>
                  </a:cubicBezTo>
                  <a:lnTo>
                    <a:pt x="78012" y="177300"/>
                  </a:lnTo>
                  <a:lnTo>
                    <a:pt x="98871" y="177300"/>
                  </a:lnTo>
                  <a:lnTo>
                    <a:pt x="108049" y="158944"/>
                  </a:lnTo>
                  <a:cubicBezTo>
                    <a:pt x="113889" y="157276"/>
                    <a:pt x="119313" y="155190"/>
                    <a:pt x="124319" y="152270"/>
                  </a:cubicBezTo>
                  <a:lnTo>
                    <a:pt x="143926" y="158944"/>
                  </a:lnTo>
                  <a:lnTo>
                    <a:pt x="158944" y="144343"/>
                  </a:lnTo>
                  <a:lnTo>
                    <a:pt x="152270" y="124736"/>
                  </a:lnTo>
                  <a:cubicBezTo>
                    <a:pt x="155190" y="119730"/>
                    <a:pt x="157693" y="113889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C5BCECC-BA66-4C63-A25D-9097E2034CAE}"/>
                </a:ext>
              </a:extLst>
            </p:cNvPr>
            <p:cNvSpPr/>
            <p:nvPr/>
          </p:nvSpPr>
          <p:spPr>
            <a:xfrm>
              <a:off x="3922007" y="1722816"/>
              <a:ext cx="177717" cy="177300"/>
            </a:xfrm>
            <a:custGeom>
              <a:avLst/>
              <a:gdLst>
                <a:gd name="connsiteX0" fmla="*/ 88859 w 177717"/>
                <a:gd name="connsiteY0" fmla="*/ 120147 h 177300"/>
                <a:gd name="connsiteX1" fmla="*/ 57570 w 177717"/>
                <a:gd name="connsiteY1" fmla="*/ 88859 h 177300"/>
                <a:gd name="connsiteX2" fmla="*/ 88859 w 177717"/>
                <a:gd name="connsiteY2" fmla="*/ 57570 h 177300"/>
                <a:gd name="connsiteX3" fmla="*/ 120147 w 177717"/>
                <a:gd name="connsiteY3" fmla="*/ 88859 h 177300"/>
                <a:gd name="connsiteX4" fmla="*/ 88859 w 177717"/>
                <a:gd name="connsiteY4" fmla="*/ 120147 h 177300"/>
                <a:gd name="connsiteX5" fmla="*/ 88859 w 177717"/>
                <a:gd name="connsiteY5" fmla="*/ 120147 h 177300"/>
                <a:gd name="connsiteX6" fmla="*/ 152687 w 177717"/>
                <a:gd name="connsiteY6" fmla="*/ 52981 h 177300"/>
                <a:gd name="connsiteX7" fmla="*/ 159362 w 177717"/>
                <a:gd name="connsiteY7" fmla="*/ 33374 h 177300"/>
                <a:gd name="connsiteX8" fmla="*/ 144343 w 177717"/>
                <a:gd name="connsiteY8" fmla="*/ 18356 h 177300"/>
                <a:gd name="connsiteX9" fmla="*/ 124736 w 177717"/>
                <a:gd name="connsiteY9" fmla="*/ 25031 h 177300"/>
                <a:gd name="connsiteX10" fmla="*/ 108466 w 177717"/>
                <a:gd name="connsiteY10" fmla="*/ 18356 h 177300"/>
                <a:gd name="connsiteX11" fmla="*/ 99288 w 177717"/>
                <a:gd name="connsiteY11" fmla="*/ 0 h 177300"/>
                <a:gd name="connsiteX12" fmla="*/ 78429 w 177717"/>
                <a:gd name="connsiteY12" fmla="*/ 0 h 177300"/>
                <a:gd name="connsiteX13" fmla="*/ 69251 w 177717"/>
                <a:gd name="connsiteY13" fmla="*/ 18356 h 177300"/>
                <a:gd name="connsiteX14" fmla="*/ 52981 w 177717"/>
                <a:gd name="connsiteY14" fmla="*/ 25031 h 177300"/>
                <a:gd name="connsiteX15" fmla="*/ 33374 w 177717"/>
                <a:gd name="connsiteY15" fmla="*/ 18356 h 177300"/>
                <a:gd name="connsiteX16" fmla="*/ 18773 w 177717"/>
                <a:gd name="connsiteY16" fmla="*/ 32957 h 177300"/>
                <a:gd name="connsiteX17" fmla="*/ 25031 w 177717"/>
                <a:gd name="connsiteY17" fmla="*/ 52564 h 177300"/>
                <a:gd name="connsiteX18" fmla="*/ 18356 w 177717"/>
                <a:gd name="connsiteY18" fmla="*/ 68834 h 177300"/>
                <a:gd name="connsiteX19" fmla="*/ 0 w 177717"/>
                <a:gd name="connsiteY19" fmla="*/ 78012 h 177300"/>
                <a:gd name="connsiteX20" fmla="*/ 0 w 177717"/>
                <a:gd name="connsiteY20" fmla="*/ 98871 h 177300"/>
                <a:gd name="connsiteX21" fmla="*/ 18356 w 177717"/>
                <a:gd name="connsiteY21" fmla="*/ 108049 h 177300"/>
                <a:gd name="connsiteX22" fmla="*/ 25031 w 177717"/>
                <a:gd name="connsiteY22" fmla="*/ 124319 h 177300"/>
                <a:gd name="connsiteX23" fmla="*/ 18773 w 177717"/>
                <a:gd name="connsiteY23" fmla="*/ 143926 h 177300"/>
                <a:gd name="connsiteX24" fmla="*/ 33374 w 177717"/>
                <a:gd name="connsiteY24" fmla="*/ 158527 h 177300"/>
                <a:gd name="connsiteX25" fmla="*/ 52981 w 177717"/>
                <a:gd name="connsiteY25" fmla="*/ 152270 h 177300"/>
                <a:gd name="connsiteX26" fmla="*/ 69251 w 177717"/>
                <a:gd name="connsiteY26" fmla="*/ 158944 h 177300"/>
                <a:gd name="connsiteX27" fmla="*/ 78429 w 177717"/>
                <a:gd name="connsiteY27" fmla="*/ 177300 h 177300"/>
                <a:gd name="connsiteX28" fmla="*/ 99288 w 177717"/>
                <a:gd name="connsiteY28" fmla="*/ 177300 h 177300"/>
                <a:gd name="connsiteX29" fmla="*/ 108466 w 177717"/>
                <a:gd name="connsiteY29" fmla="*/ 158944 h 177300"/>
                <a:gd name="connsiteX30" fmla="*/ 124736 w 177717"/>
                <a:gd name="connsiteY30" fmla="*/ 152270 h 177300"/>
                <a:gd name="connsiteX31" fmla="*/ 144343 w 177717"/>
                <a:gd name="connsiteY31" fmla="*/ 158944 h 177300"/>
                <a:gd name="connsiteX32" fmla="*/ 158944 w 177717"/>
                <a:gd name="connsiteY32" fmla="*/ 143926 h 177300"/>
                <a:gd name="connsiteX33" fmla="*/ 152687 w 177717"/>
                <a:gd name="connsiteY33" fmla="*/ 124736 h 177300"/>
                <a:gd name="connsiteX34" fmla="*/ 159362 w 177717"/>
                <a:gd name="connsiteY34" fmla="*/ 108466 h 177300"/>
                <a:gd name="connsiteX35" fmla="*/ 177717 w 177717"/>
                <a:gd name="connsiteY35" fmla="*/ 99288 h 177300"/>
                <a:gd name="connsiteX36" fmla="*/ 177717 w 177717"/>
                <a:gd name="connsiteY36" fmla="*/ 78429 h 177300"/>
                <a:gd name="connsiteX37" fmla="*/ 159362 w 177717"/>
                <a:gd name="connsiteY37" fmla="*/ 69251 h 177300"/>
                <a:gd name="connsiteX38" fmla="*/ 152687 w 177717"/>
                <a:gd name="connsiteY38" fmla="*/ 52981 h 17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77717" h="177300">
                  <a:moveTo>
                    <a:pt x="88859" y="120147"/>
                  </a:moveTo>
                  <a:cubicBezTo>
                    <a:pt x="71337" y="120147"/>
                    <a:pt x="57570" y="105963"/>
                    <a:pt x="57570" y="88859"/>
                  </a:cubicBezTo>
                  <a:cubicBezTo>
                    <a:pt x="57570" y="71337"/>
                    <a:pt x="71754" y="57570"/>
                    <a:pt x="88859" y="57570"/>
                  </a:cubicBezTo>
                  <a:cubicBezTo>
                    <a:pt x="106380" y="57570"/>
                    <a:pt x="120147" y="71754"/>
                    <a:pt x="120147" y="88859"/>
                  </a:cubicBezTo>
                  <a:cubicBezTo>
                    <a:pt x="120147" y="105963"/>
                    <a:pt x="106380" y="120147"/>
                    <a:pt x="88859" y="120147"/>
                  </a:cubicBezTo>
                  <a:lnTo>
                    <a:pt x="88859" y="120147"/>
                  </a:lnTo>
                  <a:close/>
                  <a:moveTo>
                    <a:pt x="152687" y="52981"/>
                  </a:moveTo>
                  <a:lnTo>
                    <a:pt x="159362" y="33374"/>
                  </a:lnTo>
                  <a:lnTo>
                    <a:pt x="144343" y="18356"/>
                  </a:lnTo>
                  <a:lnTo>
                    <a:pt x="124736" y="25031"/>
                  </a:lnTo>
                  <a:cubicBezTo>
                    <a:pt x="119730" y="22110"/>
                    <a:pt x="113889" y="20024"/>
                    <a:pt x="108466" y="18356"/>
                  </a:cubicBezTo>
                  <a:lnTo>
                    <a:pt x="99288" y="0"/>
                  </a:lnTo>
                  <a:lnTo>
                    <a:pt x="78429" y="0"/>
                  </a:lnTo>
                  <a:lnTo>
                    <a:pt x="69251" y="18356"/>
                  </a:lnTo>
                  <a:cubicBezTo>
                    <a:pt x="63411" y="20024"/>
                    <a:pt x="57988" y="22110"/>
                    <a:pt x="52981" y="25031"/>
                  </a:cubicBezTo>
                  <a:lnTo>
                    <a:pt x="33374" y="18356"/>
                  </a:lnTo>
                  <a:lnTo>
                    <a:pt x="18773" y="32957"/>
                  </a:lnTo>
                  <a:lnTo>
                    <a:pt x="25031" y="52564"/>
                  </a:lnTo>
                  <a:cubicBezTo>
                    <a:pt x="22110" y="57570"/>
                    <a:pt x="20025" y="63411"/>
                    <a:pt x="18356" y="68834"/>
                  </a:cubicBezTo>
                  <a:lnTo>
                    <a:pt x="0" y="78012"/>
                  </a:lnTo>
                  <a:lnTo>
                    <a:pt x="0" y="98871"/>
                  </a:lnTo>
                  <a:lnTo>
                    <a:pt x="18356" y="108049"/>
                  </a:lnTo>
                  <a:cubicBezTo>
                    <a:pt x="20025" y="113889"/>
                    <a:pt x="22110" y="119313"/>
                    <a:pt x="25031" y="124319"/>
                  </a:cubicBezTo>
                  <a:lnTo>
                    <a:pt x="18773" y="143926"/>
                  </a:lnTo>
                  <a:lnTo>
                    <a:pt x="33374" y="158527"/>
                  </a:lnTo>
                  <a:lnTo>
                    <a:pt x="52981" y="152270"/>
                  </a:lnTo>
                  <a:cubicBezTo>
                    <a:pt x="57988" y="155190"/>
                    <a:pt x="63411" y="157276"/>
                    <a:pt x="69251" y="158944"/>
                  </a:cubicBezTo>
                  <a:lnTo>
                    <a:pt x="78429" y="177300"/>
                  </a:lnTo>
                  <a:lnTo>
                    <a:pt x="99288" y="177300"/>
                  </a:lnTo>
                  <a:lnTo>
                    <a:pt x="108466" y="158944"/>
                  </a:lnTo>
                  <a:cubicBezTo>
                    <a:pt x="114307" y="157276"/>
                    <a:pt x="119730" y="155190"/>
                    <a:pt x="124736" y="152270"/>
                  </a:cubicBezTo>
                  <a:lnTo>
                    <a:pt x="144343" y="158944"/>
                  </a:lnTo>
                  <a:lnTo>
                    <a:pt x="158944" y="143926"/>
                  </a:lnTo>
                  <a:lnTo>
                    <a:pt x="152687" y="124736"/>
                  </a:lnTo>
                  <a:cubicBezTo>
                    <a:pt x="155607" y="119730"/>
                    <a:pt x="157693" y="114307"/>
                    <a:pt x="159362" y="108466"/>
                  </a:cubicBezTo>
                  <a:lnTo>
                    <a:pt x="177717" y="99288"/>
                  </a:lnTo>
                  <a:lnTo>
                    <a:pt x="177717" y="78429"/>
                  </a:lnTo>
                  <a:lnTo>
                    <a:pt x="159362" y="69251"/>
                  </a:lnTo>
                  <a:cubicBezTo>
                    <a:pt x="157693" y="63411"/>
                    <a:pt x="155607" y="57988"/>
                    <a:pt x="152687" y="52981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6" name="Graphic 36" descr="Bullseye">
            <a:extLst>
              <a:ext uri="{FF2B5EF4-FFF2-40B4-BE49-F238E27FC236}">
                <a16:creationId xmlns:a16="http://schemas.microsoft.com/office/drawing/2014/main" id="{EACBB1D0-9367-42B0-8136-F663BC34705C}"/>
              </a:ext>
            </a:extLst>
          </p:cNvPr>
          <p:cNvGrpSpPr/>
          <p:nvPr/>
        </p:nvGrpSpPr>
        <p:grpSpPr>
          <a:xfrm>
            <a:off x="1808148" y="4529674"/>
            <a:ext cx="400490" cy="400490"/>
            <a:chOff x="1808148" y="4529674"/>
            <a:chExt cx="400490" cy="400490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29EA5CB6-B82A-496C-9A28-7ACD47F5F781}"/>
                </a:ext>
              </a:extLst>
            </p:cNvPr>
            <p:cNvSpPr/>
            <p:nvPr/>
          </p:nvSpPr>
          <p:spPr>
            <a:xfrm>
              <a:off x="1960000" y="4565134"/>
              <a:ext cx="213177" cy="212760"/>
            </a:xfrm>
            <a:custGeom>
              <a:avLst/>
              <a:gdLst>
                <a:gd name="connsiteX0" fmla="*/ 175632 w 213177"/>
                <a:gd name="connsiteY0" fmla="*/ 37546 h 212760"/>
                <a:gd name="connsiteX1" fmla="*/ 171460 w 213177"/>
                <a:gd name="connsiteY1" fmla="*/ 0 h 212760"/>
                <a:gd name="connsiteX2" fmla="*/ 125570 w 213177"/>
                <a:gd name="connsiteY2" fmla="*/ 45889 h 212760"/>
                <a:gd name="connsiteX3" fmla="*/ 128073 w 213177"/>
                <a:gd name="connsiteY3" fmla="*/ 67583 h 212760"/>
                <a:gd name="connsiteX4" fmla="*/ 61325 w 213177"/>
                <a:gd name="connsiteY4" fmla="*/ 134331 h 212760"/>
                <a:gd name="connsiteX5" fmla="*/ 41718 w 213177"/>
                <a:gd name="connsiteY5" fmla="*/ 129325 h 212760"/>
                <a:gd name="connsiteX6" fmla="*/ 0 w 213177"/>
                <a:gd name="connsiteY6" fmla="*/ 171043 h 212760"/>
                <a:gd name="connsiteX7" fmla="*/ 41718 w 213177"/>
                <a:gd name="connsiteY7" fmla="*/ 212760 h 212760"/>
                <a:gd name="connsiteX8" fmla="*/ 83435 w 213177"/>
                <a:gd name="connsiteY8" fmla="*/ 171043 h 212760"/>
                <a:gd name="connsiteX9" fmla="*/ 78846 w 213177"/>
                <a:gd name="connsiteY9" fmla="*/ 151852 h 212760"/>
                <a:gd name="connsiteX10" fmla="*/ 145595 w 213177"/>
                <a:gd name="connsiteY10" fmla="*/ 85104 h 212760"/>
                <a:gd name="connsiteX11" fmla="*/ 167288 w 213177"/>
                <a:gd name="connsiteY11" fmla="*/ 87607 h 212760"/>
                <a:gd name="connsiteX12" fmla="*/ 213177 w 213177"/>
                <a:gd name="connsiteY12" fmla="*/ 41718 h 212760"/>
                <a:gd name="connsiteX13" fmla="*/ 175632 w 213177"/>
                <a:gd name="connsiteY13" fmla="*/ 37546 h 212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3177" h="212760">
                  <a:moveTo>
                    <a:pt x="175632" y="37546"/>
                  </a:moveTo>
                  <a:lnTo>
                    <a:pt x="171460" y="0"/>
                  </a:lnTo>
                  <a:lnTo>
                    <a:pt x="125570" y="45889"/>
                  </a:lnTo>
                  <a:lnTo>
                    <a:pt x="128073" y="67583"/>
                  </a:lnTo>
                  <a:lnTo>
                    <a:pt x="61325" y="134331"/>
                  </a:lnTo>
                  <a:cubicBezTo>
                    <a:pt x="55485" y="131411"/>
                    <a:pt x="48810" y="129325"/>
                    <a:pt x="41718" y="129325"/>
                  </a:cubicBezTo>
                  <a:cubicBezTo>
                    <a:pt x="18773" y="129325"/>
                    <a:pt x="0" y="148098"/>
                    <a:pt x="0" y="171043"/>
                  </a:cubicBezTo>
                  <a:cubicBezTo>
                    <a:pt x="0" y="193987"/>
                    <a:pt x="18773" y="212760"/>
                    <a:pt x="41718" y="212760"/>
                  </a:cubicBezTo>
                  <a:cubicBezTo>
                    <a:pt x="64662" y="212760"/>
                    <a:pt x="83435" y="193987"/>
                    <a:pt x="83435" y="171043"/>
                  </a:cubicBezTo>
                  <a:cubicBezTo>
                    <a:pt x="83435" y="163951"/>
                    <a:pt x="81767" y="157693"/>
                    <a:pt x="78846" y="151852"/>
                  </a:cubicBezTo>
                  <a:lnTo>
                    <a:pt x="145595" y="85104"/>
                  </a:lnTo>
                  <a:lnTo>
                    <a:pt x="167288" y="87607"/>
                  </a:lnTo>
                  <a:lnTo>
                    <a:pt x="213177" y="41718"/>
                  </a:lnTo>
                  <a:lnTo>
                    <a:pt x="175632" y="37546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54F4AB5C-0881-49B5-AC36-082C61A23431}"/>
                </a:ext>
              </a:extLst>
            </p:cNvPr>
            <p:cNvSpPr/>
            <p:nvPr/>
          </p:nvSpPr>
          <p:spPr>
            <a:xfrm>
              <a:off x="1843608" y="4577649"/>
              <a:ext cx="317054" cy="317054"/>
            </a:xfrm>
            <a:custGeom>
              <a:avLst/>
              <a:gdLst>
                <a:gd name="connsiteX0" fmla="*/ 295361 w 317054"/>
                <a:gd name="connsiteY0" fmla="*/ 86773 h 317054"/>
                <a:gd name="connsiteX1" fmla="*/ 289938 w 317054"/>
                <a:gd name="connsiteY1" fmla="*/ 92613 h 317054"/>
                <a:gd name="connsiteX2" fmla="*/ 282012 w 317054"/>
                <a:gd name="connsiteY2" fmla="*/ 91779 h 317054"/>
                <a:gd name="connsiteX3" fmla="*/ 273251 w 317054"/>
                <a:gd name="connsiteY3" fmla="*/ 90527 h 317054"/>
                <a:gd name="connsiteX4" fmla="*/ 292024 w 317054"/>
                <a:gd name="connsiteY4" fmla="*/ 158527 h 317054"/>
                <a:gd name="connsiteX5" fmla="*/ 158527 w 317054"/>
                <a:gd name="connsiteY5" fmla="*/ 292024 h 317054"/>
                <a:gd name="connsiteX6" fmla="*/ 25031 w 317054"/>
                <a:gd name="connsiteY6" fmla="*/ 158527 h 317054"/>
                <a:gd name="connsiteX7" fmla="*/ 158527 w 317054"/>
                <a:gd name="connsiteY7" fmla="*/ 25031 h 317054"/>
                <a:gd name="connsiteX8" fmla="*/ 226527 w 317054"/>
                <a:gd name="connsiteY8" fmla="*/ 43804 h 317054"/>
                <a:gd name="connsiteX9" fmla="*/ 225693 w 317054"/>
                <a:gd name="connsiteY9" fmla="*/ 35460 h 317054"/>
                <a:gd name="connsiteX10" fmla="*/ 224441 w 317054"/>
                <a:gd name="connsiteY10" fmla="*/ 27117 h 317054"/>
                <a:gd name="connsiteX11" fmla="*/ 230282 w 317054"/>
                <a:gd name="connsiteY11" fmla="*/ 21276 h 317054"/>
                <a:gd name="connsiteX12" fmla="*/ 233202 w 317054"/>
                <a:gd name="connsiteY12" fmla="*/ 18356 h 317054"/>
                <a:gd name="connsiteX13" fmla="*/ 158527 w 317054"/>
                <a:gd name="connsiteY13" fmla="*/ 0 h 317054"/>
                <a:gd name="connsiteX14" fmla="*/ 0 w 317054"/>
                <a:gd name="connsiteY14" fmla="*/ 158527 h 317054"/>
                <a:gd name="connsiteX15" fmla="*/ 158527 w 317054"/>
                <a:gd name="connsiteY15" fmla="*/ 317055 h 317054"/>
                <a:gd name="connsiteX16" fmla="*/ 317055 w 317054"/>
                <a:gd name="connsiteY16" fmla="*/ 158527 h 317054"/>
                <a:gd name="connsiteX17" fmla="*/ 298282 w 317054"/>
                <a:gd name="connsiteY17" fmla="*/ 84270 h 317054"/>
                <a:gd name="connsiteX18" fmla="*/ 295361 w 317054"/>
                <a:gd name="connsiteY18" fmla="*/ 86773 h 317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7054" h="317054">
                  <a:moveTo>
                    <a:pt x="295361" y="86773"/>
                  </a:moveTo>
                  <a:lnTo>
                    <a:pt x="289938" y="92613"/>
                  </a:lnTo>
                  <a:lnTo>
                    <a:pt x="282012" y="91779"/>
                  </a:lnTo>
                  <a:lnTo>
                    <a:pt x="273251" y="90527"/>
                  </a:lnTo>
                  <a:cubicBezTo>
                    <a:pt x="284932" y="110552"/>
                    <a:pt x="292024" y="133497"/>
                    <a:pt x="292024" y="158527"/>
                  </a:cubicBezTo>
                  <a:cubicBezTo>
                    <a:pt x="292024" y="231950"/>
                    <a:pt x="231950" y="292024"/>
                    <a:pt x="158527" y="292024"/>
                  </a:cubicBezTo>
                  <a:cubicBezTo>
                    <a:pt x="85104" y="292024"/>
                    <a:pt x="25031" y="231950"/>
                    <a:pt x="25031" y="158527"/>
                  </a:cubicBezTo>
                  <a:cubicBezTo>
                    <a:pt x="25031" y="85104"/>
                    <a:pt x="85104" y="25031"/>
                    <a:pt x="158527" y="25031"/>
                  </a:cubicBezTo>
                  <a:cubicBezTo>
                    <a:pt x="183141" y="25031"/>
                    <a:pt x="206503" y="31705"/>
                    <a:pt x="226527" y="43804"/>
                  </a:cubicBezTo>
                  <a:lnTo>
                    <a:pt x="225693" y="35460"/>
                  </a:lnTo>
                  <a:lnTo>
                    <a:pt x="224441" y="27117"/>
                  </a:lnTo>
                  <a:lnTo>
                    <a:pt x="230282" y="21276"/>
                  </a:lnTo>
                  <a:lnTo>
                    <a:pt x="233202" y="18356"/>
                  </a:lnTo>
                  <a:cubicBezTo>
                    <a:pt x="210674" y="6675"/>
                    <a:pt x="185644" y="0"/>
                    <a:pt x="158527" y="0"/>
                  </a:cubicBezTo>
                  <a:cubicBezTo>
                    <a:pt x="70920" y="0"/>
                    <a:pt x="0" y="70920"/>
                    <a:pt x="0" y="158527"/>
                  </a:cubicBezTo>
                  <a:cubicBezTo>
                    <a:pt x="0" y="246134"/>
                    <a:pt x="70920" y="317055"/>
                    <a:pt x="158527" y="317055"/>
                  </a:cubicBezTo>
                  <a:cubicBezTo>
                    <a:pt x="246134" y="317055"/>
                    <a:pt x="317055" y="246134"/>
                    <a:pt x="317055" y="158527"/>
                  </a:cubicBezTo>
                  <a:cubicBezTo>
                    <a:pt x="317055" y="131411"/>
                    <a:pt x="310380" y="106380"/>
                    <a:pt x="298282" y="84270"/>
                  </a:cubicBezTo>
                  <a:lnTo>
                    <a:pt x="295361" y="86773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D12B63A-BE54-4B09-9D10-AE569BDAE1C7}"/>
                </a:ext>
              </a:extLst>
            </p:cNvPr>
            <p:cNvSpPr/>
            <p:nvPr/>
          </p:nvSpPr>
          <p:spPr>
            <a:xfrm>
              <a:off x="1902012" y="4636054"/>
              <a:ext cx="200245" cy="200245"/>
            </a:xfrm>
            <a:custGeom>
              <a:avLst/>
              <a:gdLst>
                <a:gd name="connsiteX0" fmla="*/ 169791 w 200245"/>
                <a:gd name="connsiteY0" fmla="*/ 71754 h 200245"/>
                <a:gd name="connsiteX1" fmla="*/ 175214 w 200245"/>
                <a:gd name="connsiteY1" fmla="*/ 100123 h 200245"/>
                <a:gd name="connsiteX2" fmla="*/ 100123 w 200245"/>
                <a:gd name="connsiteY2" fmla="*/ 175214 h 200245"/>
                <a:gd name="connsiteX3" fmla="*/ 25031 w 200245"/>
                <a:gd name="connsiteY3" fmla="*/ 100123 h 200245"/>
                <a:gd name="connsiteX4" fmla="*/ 100123 w 200245"/>
                <a:gd name="connsiteY4" fmla="*/ 25031 h 200245"/>
                <a:gd name="connsiteX5" fmla="*/ 128491 w 200245"/>
                <a:gd name="connsiteY5" fmla="*/ 30454 h 200245"/>
                <a:gd name="connsiteX6" fmla="*/ 147264 w 200245"/>
                <a:gd name="connsiteY6" fmla="*/ 11681 h 200245"/>
                <a:gd name="connsiteX7" fmla="*/ 100123 w 200245"/>
                <a:gd name="connsiteY7" fmla="*/ 0 h 200245"/>
                <a:gd name="connsiteX8" fmla="*/ 0 w 200245"/>
                <a:gd name="connsiteY8" fmla="*/ 100123 h 200245"/>
                <a:gd name="connsiteX9" fmla="*/ 100123 w 200245"/>
                <a:gd name="connsiteY9" fmla="*/ 200245 h 200245"/>
                <a:gd name="connsiteX10" fmla="*/ 200245 w 200245"/>
                <a:gd name="connsiteY10" fmla="*/ 100123 h 200245"/>
                <a:gd name="connsiteX11" fmla="*/ 188564 w 200245"/>
                <a:gd name="connsiteY11" fmla="*/ 52981 h 200245"/>
                <a:gd name="connsiteX12" fmla="*/ 169791 w 200245"/>
                <a:gd name="connsiteY12" fmla="*/ 71754 h 200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0245" h="200245">
                  <a:moveTo>
                    <a:pt x="169791" y="71754"/>
                  </a:moveTo>
                  <a:cubicBezTo>
                    <a:pt x="173546" y="80515"/>
                    <a:pt x="175214" y="90110"/>
                    <a:pt x="175214" y="100123"/>
                  </a:cubicBezTo>
                  <a:cubicBezTo>
                    <a:pt x="175214" y="141423"/>
                    <a:pt x="141423" y="175214"/>
                    <a:pt x="100123" y="175214"/>
                  </a:cubicBezTo>
                  <a:cubicBezTo>
                    <a:pt x="58822" y="175214"/>
                    <a:pt x="25031" y="141423"/>
                    <a:pt x="25031" y="100123"/>
                  </a:cubicBezTo>
                  <a:cubicBezTo>
                    <a:pt x="25031" y="58822"/>
                    <a:pt x="58822" y="25031"/>
                    <a:pt x="100123" y="25031"/>
                  </a:cubicBezTo>
                  <a:cubicBezTo>
                    <a:pt x="110135" y="25031"/>
                    <a:pt x="119730" y="27117"/>
                    <a:pt x="128491" y="30454"/>
                  </a:cubicBezTo>
                  <a:lnTo>
                    <a:pt x="147264" y="11681"/>
                  </a:lnTo>
                  <a:cubicBezTo>
                    <a:pt x="133080" y="4172"/>
                    <a:pt x="117227" y="0"/>
                    <a:pt x="100123" y="0"/>
                  </a:cubicBezTo>
                  <a:cubicBezTo>
                    <a:pt x="45055" y="0"/>
                    <a:pt x="0" y="45055"/>
                    <a:pt x="0" y="100123"/>
                  </a:cubicBezTo>
                  <a:cubicBezTo>
                    <a:pt x="0" y="155190"/>
                    <a:pt x="45055" y="200245"/>
                    <a:pt x="100123" y="200245"/>
                  </a:cubicBezTo>
                  <a:cubicBezTo>
                    <a:pt x="155190" y="200245"/>
                    <a:pt x="200245" y="155190"/>
                    <a:pt x="200245" y="100123"/>
                  </a:cubicBezTo>
                  <a:cubicBezTo>
                    <a:pt x="200245" y="83018"/>
                    <a:pt x="196073" y="67166"/>
                    <a:pt x="188564" y="52981"/>
                  </a:cubicBezTo>
                  <a:lnTo>
                    <a:pt x="169791" y="71754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0" name="Graphic 35" descr="Stopwatch">
            <a:extLst>
              <a:ext uri="{FF2B5EF4-FFF2-40B4-BE49-F238E27FC236}">
                <a16:creationId xmlns:a16="http://schemas.microsoft.com/office/drawing/2014/main" id="{19DC9B39-2B6B-447B-BC86-6BE76D387498}"/>
              </a:ext>
            </a:extLst>
          </p:cNvPr>
          <p:cNvGrpSpPr/>
          <p:nvPr/>
        </p:nvGrpSpPr>
        <p:grpSpPr>
          <a:xfrm>
            <a:off x="3860743" y="4529674"/>
            <a:ext cx="400490" cy="400490"/>
            <a:chOff x="3860743" y="4529674"/>
            <a:chExt cx="400490" cy="400490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4C973F05-5713-4EF3-A2AD-77C562E0D3A4}"/>
                </a:ext>
              </a:extLst>
            </p:cNvPr>
            <p:cNvSpPr/>
            <p:nvPr/>
          </p:nvSpPr>
          <p:spPr>
            <a:xfrm>
              <a:off x="4052644" y="4658998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4F2EEE3F-D79C-48A8-990D-021E2274F802}"/>
                </a:ext>
              </a:extLst>
            </p:cNvPr>
            <p:cNvSpPr/>
            <p:nvPr/>
          </p:nvSpPr>
          <p:spPr>
            <a:xfrm>
              <a:off x="4052644" y="4825869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AACEC1E-AE9D-4CCE-9898-FAB4838EFB0A}"/>
                </a:ext>
              </a:extLst>
            </p:cNvPr>
            <p:cNvSpPr/>
            <p:nvPr/>
          </p:nvSpPr>
          <p:spPr>
            <a:xfrm>
              <a:off x="4136079" y="4738262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0DA071C-B40C-43AE-A451-1DEE8940AC5D}"/>
                </a:ext>
              </a:extLst>
            </p:cNvPr>
            <p:cNvSpPr/>
            <p:nvPr/>
          </p:nvSpPr>
          <p:spPr>
            <a:xfrm>
              <a:off x="3969209" y="4738262"/>
              <a:ext cx="16687" cy="16687"/>
            </a:xfrm>
            <a:custGeom>
              <a:avLst/>
              <a:gdLst>
                <a:gd name="connsiteX0" fmla="*/ 16687 w 16687"/>
                <a:gd name="connsiteY0" fmla="*/ 8344 h 16687"/>
                <a:gd name="connsiteX1" fmla="*/ 8344 w 16687"/>
                <a:gd name="connsiteY1" fmla="*/ 16687 h 16687"/>
                <a:gd name="connsiteX2" fmla="*/ 0 w 16687"/>
                <a:gd name="connsiteY2" fmla="*/ 8344 h 16687"/>
                <a:gd name="connsiteX3" fmla="*/ 8344 w 16687"/>
                <a:gd name="connsiteY3" fmla="*/ 0 h 16687"/>
                <a:gd name="connsiteX4" fmla="*/ 16687 w 16687"/>
                <a:gd name="connsiteY4" fmla="*/ 8344 h 16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87" h="16687">
                  <a:moveTo>
                    <a:pt x="16687" y="8344"/>
                  </a:moveTo>
                  <a:cubicBezTo>
                    <a:pt x="16687" y="12952"/>
                    <a:pt x="12952" y="16687"/>
                    <a:pt x="8344" y="16687"/>
                  </a:cubicBezTo>
                  <a:cubicBezTo>
                    <a:pt x="3736" y="16687"/>
                    <a:pt x="0" y="12952"/>
                    <a:pt x="0" y="8344"/>
                  </a:cubicBezTo>
                  <a:cubicBezTo>
                    <a:pt x="0" y="3736"/>
                    <a:pt x="3736" y="0"/>
                    <a:pt x="8344" y="0"/>
                  </a:cubicBezTo>
                  <a:cubicBezTo>
                    <a:pt x="12952" y="0"/>
                    <a:pt x="16687" y="3736"/>
                    <a:pt x="16687" y="8344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5C880E4-327C-4610-8CF4-340FF0A9761F}"/>
                </a:ext>
              </a:extLst>
            </p:cNvPr>
            <p:cNvSpPr/>
            <p:nvPr/>
          </p:nvSpPr>
          <p:spPr>
            <a:xfrm>
              <a:off x="4052644" y="4688201"/>
              <a:ext cx="55484" cy="105545"/>
            </a:xfrm>
            <a:custGeom>
              <a:avLst/>
              <a:gdLst>
                <a:gd name="connsiteX0" fmla="*/ 16687 w 55484"/>
                <a:gd name="connsiteY0" fmla="*/ 0 h 105545"/>
                <a:gd name="connsiteX1" fmla="*/ 0 w 55484"/>
                <a:gd name="connsiteY1" fmla="*/ 0 h 105545"/>
                <a:gd name="connsiteX2" fmla="*/ 0 w 55484"/>
                <a:gd name="connsiteY2" fmla="*/ 58405 h 105545"/>
                <a:gd name="connsiteX3" fmla="*/ 2503 w 55484"/>
                <a:gd name="connsiteY3" fmla="*/ 64245 h 105545"/>
                <a:gd name="connsiteX4" fmla="*/ 43804 w 55484"/>
                <a:gd name="connsiteY4" fmla="*/ 105546 h 105545"/>
                <a:gd name="connsiteX5" fmla="*/ 55485 w 55484"/>
                <a:gd name="connsiteY5" fmla="*/ 93865 h 105545"/>
                <a:gd name="connsiteX6" fmla="*/ 16687 w 55484"/>
                <a:gd name="connsiteY6" fmla="*/ 55067 h 105545"/>
                <a:gd name="connsiteX7" fmla="*/ 16687 w 55484"/>
                <a:gd name="connsiteY7" fmla="*/ 0 h 105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84" h="105545">
                  <a:moveTo>
                    <a:pt x="16687" y="0"/>
                  </a:moveTo>
                  <a:lnTo>
                    <a:pt x="0" y="0"/>
                  </a:lnTo>
                  <a:lnTo>
                    <a:pt x="0" y="58405"/>
                  </a:lnTo>
                  <a:cubicBezTo>
                    <a:pt x="0" y="60491"/>
                    <a:pt x="834" y="62577"/>
                    <a:pt x="2503" y="64245"/>
                  </a:cubicBezTo>
                  <a:lnTo>
                    <a:pt x="43804" y="105546"/>
                  </a:lnTo>
                  <a:lnTo>
                    <a:pt x="55485" y="93865"/>
                  </a:lnTo>
                  <a:lnTo>
                    <a:pt x="16687" y="55067"/>
                  </a:lnTo>
                  <a:lnTo>
                    <a:pt x="16687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DBB07EC6-4A32-4F8E-ABDF-9C1563F83D19}"/>
                </a:ext>
              </a:extLst>
            </p:cNvPr>
            <p:cNvSpPr/>
            <p:nvPr/>
          </p:nvSpPr>
          <p:spPr>
            <a:xfrm>
              <a:off x="3919275" y="4567219"/>
              <a:ext cx="283928" cy="325170"/>
            </a:xfrm>
            <a:custGeom>
              <a:avLst/>
              <a:gdLst>
                <a:gd name="connsiteX0" fmla="*/ 141713 w 283928"/>
                <a:gd name="connsiteY0" fmla="*/ 300368 h 325170"/>
                <a:gd name="connsiteX1" fmla="*/ 24903 w 283928"/>
                <a:gd name="connsiteY1" fmla="*/ 183558 h 325170"/>
                <a:gd name="connsiteX2" fmla="*/ 141713 w 283928"/>
                <a:gd name="connsiteY2" fmla="*/ 66748 h 325170"/>
                <a:gd name="connsiteX3" fmla="*/ 258522 w 283928"/>
                <a:gd name="connsiteY3" fmla="*/ 183558 h 325170"/>
                <a:gd name="connsiteX4" fmla="*/ 141713 w 283928"/>
                <a:gd name="connsiteY4" fmla="*/ 300368 h 325170"/>
                <a:gd name="connsiteX5" fmla="*/ 141713 w 283928"/>
                <a:gd name="connsiteY5" fmla="*/ 300368 h 325170"/>
                <a:gd name="connsiteX6" fmla="*/ 240584 w 283928"/>
                <a:gd name="connsiteY6" fmla="*/ 81767 h 325170"/>
                <a:gd name="connsiteX7" fmla="*/ 253099 w 283928"/>
                <a:gd name="connsiteY7" fmla="*/ 69251 h 325170"/>
                <a:gd name="connsiteX8" fmla="*/ 252682 w 283928"/>
                <a:gd name="connsiteY8" fmla="*/ 51730 h 325170"/>
                <a:gd name="connsiteX9" fmla="*/ 235160 w 283928"/>
                <a:gd name="connsiteY9" fmla="*/ 51313 h 325170"/>
                <a:gd name="connsiteX10" fmla="*/ 220976 w 283928"/>
                <a:gd name="connsiteY10" fmla="*/ 65914 h 325170"/>
                <a:gd name="connsiteX11" fmla="*/ 154228 w 283928"/>
                <a:gd name="connsiteY11" fmla="*/ 42552 h 325170"/>
                <a:gd name="connsiteX12" fmla="*/ 154228 w 283928"/>
                <a:gd name="connsiteY12" fmla="*/ 25031 h 325170"/>
                <a:gd name="connsiteX13" fmla="*/ 191774 w 283928"/>
                <a:gd name="connsiteY13" fmla="*/ 25031 h 325170"/>
                <a:gd name="connsiteX14" fmla="*/ 191774 w 283928"/>
                <a:gd name="connsiteY14" fmla="*/ 0 h 325170"/>
                <a:gd name="connsiteX15" fmla="*/ 91651 w 283928"/>
                <a:gd name="connsiteY15" fmla="*/ 0 h 325170"/>
                <a:gd name="connsiteX16" fmla="*/ 91651 w 283928"/>
                <a:gd name="connsiteY16" fmla="*/ 25031 h 325170"/>
                <a:gd name="connsiteX17" fmla="*/ 129197 w 283928"/>
                <a:gd name="connsiteY17" fmla="*/ 25031 h 325170"/>
                <a:gd name="connsiteX18" fmla="*/ 129197 w 283928"/>
                <a:gd name="connsiteY18" fmla="*/ 42135 h 325170"/>
                <a:gd name="connsiteX19" fmla="*/ 1124 w 283928"/>
                <a:gd name="connsiteY19" fmla="*/ 165619 h 325170"/>
                <a:gd name="connsiteX20" fmla="*/ 94572 w 283928"/>
                <a:gd name="connsiteY20" fmla="*/ 317055 h 325170"/>
                <a:gd name="connsiteX21" fmla="*/ 262694 w 283928"/>
                <a:gd name="connsiteY21" fmla="*/ 258233 h 325170"/>
                <a:gd name="connsiteX22" fmla="*/ 240584 w 283928"/>
                <a:gd name="connsiteY22" fmla="*/ 81767 h 325170"/>
                <a:gd name="connsiteX23" fmla="*/ 240584 w 283928"/>
                <a:gd name="connsiteY23" fmla="*/ 81767 h 325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928" h="325170">
                  <a:moveTo>
                    <a:pt x="141713" y="300368"/>
                  </a:moveTo>
                  <a:cubicBezTo>
                    <a:pt x="77050" y="300368"/>
                    <a:pt x="24903" y="248220"/>
                    <a:pt x="24903" y="183558"/>
                  </a:cubicBezTo>
                  <a:cubicBezTo>
                    <a:pt x="24903" y="118895"/>
                    <a:pt x="77050" y="66748"/>
                    <a:pt x="141713" y="66748"/>
                  </a:cubicBezTo>
                  <a:cubicBezTo>
                    <a:pt x="206375" y="66748"/>
                    <a:pt x="258522" y="118895"/>
                    <a:pt x="258522" y="183558"/>
                  </a:cubicBezTo>
                  <a:cubicBezTo>
                    <a:pt x="258522" y="248220"/>
                    <a:pt x="206375" y="300368"/>
                    <a:pt x="141713" y="300368"/>
                  </a:cubicBezTo>
                  <a:lnTo>
                    <a:pt x="141713" y="300368"/>
                  </a:lnTo>
                  <a:close/>
                  <a:moveTo>
                    <a:pt x="240584" y="81767"/>
                  </a:moveTo>
                  <a:lnTo>
                    <a:pt x="253099" y="69251"/>
                  </a:lnTo>
                  <a:cubicBezTo>
                    <a:pt x="257688" y="64245"/>
                    <a:pt x="257688" y="56736"/>
                    <a:pt x="252682" y="51730"/>
                  </a:cubicBezTo>
                  <a:cubicBezTo>
                    <a:pt x="248093" y="47141"/>
                    <a:pt x="240166" y="46724"/>
                    <a:pt x="235160" y="51313"/>
                  </a:cubicBezTo>
                  <a:lnTo>
                    <a:pt x="220976" y="65914"/>
                  </a:lnTo>
                  <a:cubicBezTo>
                    <a:pt x="200952" y="52564"/>
                    <a:pt x="178007" y="44221"/>
                    <a:pt x="154228" y="42552"/>
                  </a:cubicBezTo>
                  <a:lnTo>
                    <a:pt x="154228" y="25031"/>
                  </a:lnTo>
                  <a:lnTo>
                    <a:pt x="191774" y="25031"/>
                  </a:lnTo>
                  <a:lnTo>
                    <a:pt x="191774" y="0"/>
                  </a:lnTo>
                  <a:lnTo>
                    <a:pt x="91651" y="0"/>
                  </a:lnTo>
                  <a:lnTo>
                    <a:pt x="91651" y="25031"/>
                  </a:lnTo>
                  <a:lnTo>
                    <a:pt x="129197" y="25031"/>
                  </a:lnTo>
                  <a:lnTo>
                    <a:pt x="129197" y="42135"/>
                  </a:lnTo>
                  <a:cubicBezTo>
                    <a:pt x="62866" y="47975"/>
                    <a:pt x="9468" y="99288"/>
                    <a:pt x="1124" y="165619"/>
                  </a:cubicBezTo>
                  <a:cubicBezTo>
                    <a:pt x="-7220" y="231950"/>
                    <a:pt x="31578" y="294944"/>
                    <a:pt x="94572" y="317055"/>
                  </a:cubicBezTo>
                  <a:cubicBezTo>
                    <a:pt x="157565" y="339165"/>
                    <a:pt x="227234" y="314969"/>
                    <a:pt x="262694" y="258233"/>
                  </a:cubicBezTo>
                  <a:cubicBezTo>
                    <a:pt x="298154" y="201497"/>
                    <a:pt x="288142" y="128073"/>
                    <a:pt x="240584" y="81767"/>
                  </a:cubicBezTo>
                  <a:lnTo>
                    <a:pt x="240584" y="81767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52198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8523</TotalTime>
  <Words>389</Words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Letter “H” Diagram – Slide Template</vt:lpstr>
      <vt:lpstr>Letter “H”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Letter “H” Diagram</dc:title>
  <dc:creator>PresentationGO.com</dc:creator>
  <dc:description>© Copyright PresentationGO.com</dc:description>
  <dcterms:created xsi:type="dcterms:W3CDTF">2014-11-26T05:14:11Z</dcterms:created>
  <dcterms:modified xsi:type="dcterms:W3CDTF">2020-06-15T19:04:24Z</dcterms:modified>
  <cp:category>Charts &amp; Diagrams</cp:category>
</cp:coreProperties>
</file>