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5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97" d="100"/>
          <a:sy n="97" d="100"/>
        </p:scale>
        <p:origin x="1074" y="10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767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2377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Letter “I” Diagram – Slide Template</a:t>
            </a: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E8931EBE-FAA3-8E49-9903-FD9703AE927F}"/>
              </a:ext>
            </a:extLst>
          </p:cNvPr>
          <p:cNvSpPr/>
          <p:nvPr/>
        </p:nvSpPr>
        <p:spPr>
          <a:xfrm>
            <a:off x="5974890" y="1360089"/>
            <a:ext cx="326791" cy="20689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191"/>
                </a:moveTo>
                <a:lnTo>
                  <a:pt x="10898" y="9098"/>
                </a:lnTo>
                <a:cubicBezTo>
                  <a:pt x="10115" y="9004"/>
                  <a:pt x="9658" y="8856"/>
                  <a:pt x="9658" y="8709"/>
                </a:cubicBezTo>
                <a:lnTo>
                  <a:pt x="9658" y="777"/>
                </a:lnTo>
                <a:cubicBezTo>
                  <a:pt x="9658" y="347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347"/>
                  <a:pt x="0" y="777"/>
                </a:cubicBezTo>
                <a:lnTo>
                  <a:pt x="0" y="20823"/>
                </a:lnTo>
                <a:cubicBezTo>
                  <a:pt x="0" y="21253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253"/>
                  <a:pt x="9658" y="20823"/>
                </a:cubicBezTo>
                <a:lnTo>
                  <a:pt x="9658" y="12470"/>
                </a:lnTo>
                <a:cubicBezTo>
                  <a:pt x="9658" y="12313"/>
                  <a:pt x="10115" y="12166"/>
                  <a:pt x="10898" y="12082"/>
                </a:cubicBezTo>
                <a:lnTo>
                  <a:pt x="19969" y="10989"/>
                </a:lnTo>
                <a:cubicBezTo>
                  <a:pt x="21600" y="10779"/>
                  <a:pt x="21600" y="10390"/>
                  <a:pt x="19969" y="1019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 dirty="0">
              <a:solidFill>
                <a:schemeClr val="bg1"/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B771736F-C6C7-5D40-8E0D-D27B4E41437E}"/>
              </a:ext>
            </a:extLst>
          </p:cNvPr>
          <p:cNvSpPr/>
          <p:nvPr/>
        </p:nvSpPr>
        <p:spPr>
          <a:xfrm>
            <a:off x="5974890" y="3604097"/>
            <a:ext cx="326791" cy="2069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721"/>
                </a:moveTo>
                <a:lnTo>
                  <a:pt x="10898" y="9629"/>
                </a:lnTo>
                <a:cubicBezTo>
                  <a:pt x="10115" y="9535"/>
                  <a:pt x="9658" y="9388"/>
                  <a:pt x="9658" y="9241"/>
                </a:cubicBezTo>
                <a:lnTo>
                  <a:pt x="9658" y="777"/>
                </a:lnTo>
                <a:cubicBezTo>
                  <a:pt x="9658" y="347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347"/>
                  <a:pt x="0" y="777"/>
                </a:cubicBezTo>
                <a:lnTo>
                  <a:pt x="0" y="20823"/>
                </a:lnTo>
                <a:cubicBezTo>
                  <a:pt x="0" y="21253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253"/>
                  <a:pt x="9658" y="20823"/>
                </a:cubicBezTo>
                <a:lnTo>
                  <a:pt x="9658" y="13000"/>
                </a:lnTo>
                <a:cubicBezTo>
                  <a:pt x="9658" y="12842"/>
                  <a:pt x="10115" y="12695"/>
                  <a:pt x="10898" y="12611"/>
                </a:cubicBezTo>
                <a:lnTo>
                  <a:pt x="19969" y="11519"/>
                </a:lnTo>
                <a:cubicBezTo>
                  <a:pt x="21600" y="11309"/>
                  <a:pt x="21600" y="10921"/>
                  <a:pt x="19969" y="1072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B0933E-237C-924A-B7CB-3A78A8A8A543}"/>
              </a:ext>
            </a:extLst>
          </p:cNvPr>
          <p:cNvSpPr txBox="1"/>
          <p:nvPr/>
        </p:nvSpPr>
        <p:spPr>
          <a:xfrm>
            <a:off x="6301681" y="3888156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3"/>
                </a:solidFill>
              </a:rPr>
              <a:t>02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B120034-C64E-0D45-AA0D-5945DE53DA85}"/>
              </a:ext>
            </a:extLst>
          </p:cNvPr>
          <p:cNvSpPr txBox="1"/>
          <p:nvPr/>
        </p:nvSpPr>
        <p:spPr>
          <a:xfrm>
            <a:off x="6301681" y="1645438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5"/>
                </a:solidFill>
              </a:rPr>
              <a:t>01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1CC7A37-C56E-40C6-BED5-F9F93F40099B}"/>
              </a:ext>
            </a:extLst>
          </p:cNvPr>
          <p:cNvGrpSpPr/>
          <p:nvPr/>
        </p:nvGrpSpPr>
        <p:grpSpPr>
          <a:xfrm>
            <a:off x="7771496" y="1723636"/>
            <a:ext cx="3489707" cy="1290153"/>
            <a:chOff x="8921977" y="1466725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092A176-B102-4BD1-A2AF-6B364B37289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4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F6AF3A9-9E0F-4078-8A81-5664530A0C5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F465E90-6686-4D06-B993-90CCC2A4A883}"/>
              </a:ext>
            </a:extLst>
          </p:cNvPr>
          <p:cNvGrpSpPr/>
          <p:nvPr/>
        </p:nvGrpSpPr>
        <p:grpSpPr>
          <a:xfrm>
            <a:off x="7771496" y="4027695"/>
            <a:ext cx="3489707" cy="1290153"/>
            <a:chOff x="8921977" y="1466725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1C97EF9-576E-4BB4-A0A8-ED895B4CF65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4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6BC352E-F77A-4C63-A75F-683990CED18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F5ABE88-5A2D-475D-9FE9-BFB2C6B92E41}"/>
              </a:ext>
            </a:extLst>
          </p:cNvPr>
          <p:cNvGrpSpPr/>
          <p:nvPr/>
        </p:nvGrpSpPr>
        <p:grpSpPr>
          <a:xfrm>
            <a:off x="2003441" y="1062990"/>
            <a:ext cx="1709422" cy="4732020"/>
            <a:chOff x="19367500" y="7150100"/>
            <a:chExt cx="1709422" cy="4732020"/>
          </a:xfrm>
        </p:grpSpPr>
        <p:sp>
          <p:nvSpPr>
            <p:cNvPr id="29" name="Circle">
              <a:extLst>
                <a:ext uri="{FF2B5EF4-FFF2-40B4-BE49-F238E27FC236}">
                  <a16:creationId xmlns:a16="http://schemas.microsoft.com/office/drawing/2014/main" id="{F141D1B4-C9D6-4FE5-A77A-BEAEB11CC556}"/>
                </a:ext>
              </a:extLst>
            </p:cNvPr>
            <p:cNvSpPr/>
            <p:nvPr/>
          </p:nvSpPr>
          <p:spPr>
            <a:xfrm>
              <a:off x="19367500" y="7150100"/>
              <a:ext cx="1709422" cy="170942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33" name="Circle">
              <a:extLst>
                <a:ext uri="{FF2B5EF4-FFF2-40B4-BE49-F238E27FC236}">
                  <a16:creationId xmlns:a16="http://schemas.microsoft.com/office/drawing/2014/main" id="{CE177400-7E9F-408F-8549-60FEB99ADEE1}"/>
                </a:ext>
              </a:extLst>
            </p:cNvPr>
            <p:cNvSpPr/>
            <p:nvPr/>
          </p:nvSpPr>
          <p:spPr>
            <a:xfrm>
              <a:off x="19367500" y="10172700"/>
              <a:ext cx="1709422" cy="170942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9F06402B-2EE9-4B7B-AD94-1ABBE5966EB8}"/>
                </a:ext>
              </a:extLst>
            </p:cNvPr>
            <p:cNvSpPr/>
            <p:nvPr/>
          </p:nvSpPr>
          <p:spPr>
            <a:xfrm>
              <a:off x="19812000" y="7581899"/>
              <a:ext cx="812800" cy="3915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7864" y="0"/>
                    <a:pt x="5231" y="224"/>
                    <a:pt x="3173" y="659"/>
                  </a:cubicBezTo>
                  <a:cubicBezTo>
                    <a:pt x="1114" y="1086"/>
                    <a:pt x="0" y="1632"/>
                    <a:pt x="0" y="2242"/>
                  </a:cubicBezTo>
                  <a:lnTo>
                    <a:pt x="0" y="19358"/>
                  </a:lnTo>
                  <a:cubicBezTo>
                    <a:pt x="0" y="19968"/>
                    <a:pt x="1080" y="20514"/>
                    <a:pt x="3173" y="20941"/>
                  </a:cubicBezTo>
                  <a:cubicBezTo>
                    <a:pt x="5231" y="21369"/>
                    <a:pt x="7864" y="21600"/>
                    <a:pt x="10800" y="21600"/>
                  </a:cubicBezTo>
                  <a:cubicBezTo>
                    <a:pt x="13736" y="21600"/>
                    <a:pt x="16369" y="21376"/>
                    <a:pt x="18427" y="20941"/>
                  </a:cubicBezTo>
                  <a:cubicBezTo>
                    <a:pt x="20486" y="20514"/>
                    <a:pt x="21600" y="19968"/>
                    <a:pt x="21600" y="19358"/>
                  </a:cubicBezTo>
                  <a:lnTo>
                    <a:pt x="21600" y="2242"/>
                  </a:lnTo>
                  <a:cubicBezTo>
                    <a:pt x="21600" y="1632"/>
                    <a:pt x="20520" y="1086"/>
                    <a:pt x="18427" y="659"/>
                  </a:cubicBezTo>
                  <a:cubicBezTo>
                    <a:pt x="16369" y="231"/>
                    <a:pt x="13736" y="0"/>
                    <a:pt x="10800" y="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D6C03F40-8A44-4B93-9525-35BA8AD9749B}"/>
                </a:ext>
              </a:extLst>
            </p:cNvPr>
            <p:cNvSpPr/>
            <p:nvPr/>
          </p:nvSpPr>
          <p:spPr>
            <a:xfrm>
              <a:off x="20142200" y="7912100"/>
              <a:ext cx="139700" cy="32423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7658" y="0"/>
                    <a:pt x="5498" y="34"/>
                    <a:pt x="3142" y="135"/>
                  </a:cubicBezTo>
                  <a:cubicBezTo>
                    <a:pt x="786" y="237"/>
                    <a:pt x="0" y="322"/>
                    <a:pt x="0" y="465"/>
                  </a:cubicBezTo>
                  <a:lnTo>
                    <a:pt x="0" y="21135"/>
                  </a:lnTo>
                  <a:cubicBezTo>
                    <a:pt x="0" y="21270"/>
                    <a:pt x="786" y="21363"/>
                    <a:pt x="3142" y="21465"/>
                  </a:cubicBezTo>
                  <a:cubicBezTo>
                    <a:pt x="5498" y="21566"/>
                    <a:pt x="7462" y="21600"/>
                    <a:pt x="10800" y="21600"/>
                  </a:cubicBezTo>
                  <a:cubicBezTo>
                    <a:pt x="13942" y="21600"/>
                    <a:pt x="16102" y="21566"/>
                    <a:pt x="18458" y="21465"/>
                  </a:cubicBezTo>
                  <a:cubicBezTo>
                    <a:pt x="20814" y="21363"/>
                    <a:pt x="21600" y="21278"/>
                    <a:pt x="21600" y="21135"/>
                  </a:cubicBezTo>
                  <a:lnTo>
                    <a:pt x="21600" y="465"/>
                  </a:lnTo>
                  <a:cubicBezTo>
                    <a:pt x="21600" y="330"/>
                    <a:pt x="20814" y="237"/>
                    <a:pt x="18458" y="135"/>
                  </a:cubicBezTo>
                  <a:cubicBezTo>
                    <a:pt x="16102" y="42"/>
                    <a:pt x="13942" y="0"/>
                    <a:pt x="10800" y="0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39" name="Circle">
              <a:extLst>
                <a:ext uri="{FF2B5EF4-FFF2-40B4-BE49-F238E27FC236}">
                  <a16:creationId xmlns:a16="http://schemas.microsoft.com/office/drawing/2014/main" id="{0EADA06E-1847-4195-9BE2-6FEF136FA2F4}"/>
                </a:ext>
              </a:extLst>
            </p:cNvPr>
            <p:cNvSpPr/>
            <p:nvPr/>
          </p:nvSpPr>
          <p:spPr>
            <a:xfrm>
              <a:off x="19634200" y="7416800"/>
              <a:ext cx="1176022" cy="11760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bg1"/>
                  </a:solidFill>
                </a:rPr>
                <a:t>01</a:t>
              </a:r>
              <a:endParaRPr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40" name="Circle">
              <a:extLst>
                <a:ext uri="{FF2B5EF4-FFF2-40B4-BE49-F238E27FC236}">
                  <a16:creationId xmlns:a16="http://schemas.microsoft.com/office/drawing/2014/main" id="{C1525E9E-F331-4BE7-9FA0-A76E9D76FFEF}"/>
                </a:ext>
              </a:extLst>
            </p:cNvPr>
            <p:cNvSpPr/>
            <p:nvPr/>
          </p:nvSpPr>
          <p:spPr>
            <a:xfrm>
              <a:off x="19634200" y="10439400"/>
              <a:ext cx="1176022" cy="1176020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  <a:endParaRPr sz="2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" name="Graphic 40" descr="Lightbulb">
            <a:extLst>
              <a:ext uri="{FF2B5EF4-FFF2-40B4-BE49-F238E27FC236}">
                <a16:creationId xmlns:a16="http://schemas.microsoft.com/office/drawing/2014/main" id="{3B4BFF49-8575-4C6C-B2AE-7628F1C265CE}"/>
              </a:ext>
            </a:extLst>
          </p:cNvPr>
          <p:cNvGrpSpPr/>
          <p:nvPr/>
        </p:nvGrpSpPr>
        <p:grpSpPr>
          <a:xfrm>
            <a:off x="2654096" y="1517210"/>
            <a:ext cx="400490" cy="400490"/>
            <a:chOff x="2654096" y="1517210"/>
            <a:chExt cx="400490" cy="40049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2807F12B-025E-41BD-847F-F3611A11D8D1}"/>
                </a:ext>
              </a:extLst>
            </p:cNvPr>
            <p:cNvSpPr/>
            <p:nvPr/>
          </p:nvSpPr>
          <p:spPr>
            <a:xfrm>
              <a:off x="2800107" y="1784203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846F7139-8979-495C-A83D-3950103C5F1F}"/>
                </a:ext>
              </a:extLst>
            </p:cNvPr>
            <p:cNvSpPr/>
            <p:nvPr/>
          </p:nvSpPr>
          <p:spPr>
            <a:xfrm>
              <a:off x="2800107" y="1825921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5A73B079-B1E0-4C74-A9CF-B5C6F9D4DF58}"/>
                </a:ext>
              </a:extLst>
            </p:cNvPr>
            <p:cNvSpPr/>
            <p:nvPr/>
          </p:nvSpPr>
          <p:spPr>
            <a:xfrm>
              <a:off x="2827224" y="1867638"/>
              <a:ext cx="54233" cy="25030"/>
            </a:xfrm>
            <a:custGeom>
              <a:avLst/>
              <a:gdLst>
                <a:gd name="connsiteX0" fmla="*/ 0 w 54233"/>
                <a:gd name="connsiteY0" fmla="*/ 0 h 25030"/>
                <a:gd name="connsiteX1" fmla="*/ 27117 w 54233"/>
                <a:gd name="connsiteY1" fmla="*/ 25031 h 25030"/>
                <a:gd name="connsiteX2" fmla="*/ 54233 w 54233"/>
                <a:gd name="connsiteY2" fmla="*/ 0 h 25030"/>
                <a:gd name="connsiteX3" fmla="*/ 0 w 54233"/>
                <a:gd name="connsiteY3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33" h="25030">
                  <a:moveTo>
                    <a:pt x="0" y="0"/>
                  </a:moveTo>
                  <a:cubicBezTo>
                    <a:pt x="1252" y="14184"/>
                    <a:pt x="12932" y="25031"/>
                    <a:pt x="27117" y="25031"/>
                  </a:cubicBezTo>
                  <a:cubicBezTo>
                    <a:pt x="41301" y="25031"/>
                    <a:pt x="52981" y="14184"/>
                    <a:pt x="542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29B18427-B0E8-4512-A635-FFF5B2C745EA}"/>
                </a:ext>
              </a:extLst>
            </p:cNvPr>
            <p:cNvSpPr/>
            <p:nvPr/>
          </p:nvSpPr>
          <p:spPr>
            <a:xfrm>
              <a:off x="2745874" y="1542240"/>
              <a:ext cx="216932" cy="225275"/>
            </a:xfrm>
            <a:custGeom>
              <a:avLst/>
              <a:gdLst>
                <a:gd name="connsiteX0" fmla="*/ 108466 w 216932"/>
                <a:gd name="connsiteY0" fmla="*/ 0 h 225275"/>
                <a:gd name="connsiteX1" fmla="*/ 108466 w 216932"/>
                <a:gd name="connsiteY1" fmla="*/ 0 h 225275"/>
                <a:gd name="connsiteX2" fmla="*/ 108466 w 216932"/>
                <a:gd name="connsiteY2" fmla="*/ 0 h 225275"/>
                <a:gd name="connsiteX3" fmla="*/ 0 w 216932"/>
                <a:gd name="connsiteY3" fmla="*/ 107215 h 225275"/>
                <a:gd name="connsiteX4" fmla="*/ 0 w 216932"/>
                <a:gd name="connsiteY4" fmla="*/ 110969 h 225275"/>
                <a:gd name="connsiteX5" fmla="*/ 7509 w 216932"/>
                <a:gd name="connsiteY5" fmla="*/ 148515 h 225275"/>
                <a:gd name="connsiteX6" fmla="*/ 26282 w 216932"/>
                <a:gd name="connsiteY6" fmla="*/ 179386 h 225275"/>
                <a:gd name="connsiteX7" fmla="*/ 51730 w 216932"/>
                <a:gd name="connsiteY7" fmla="*/ 220687 h 225275"/>
                <a:gd name="connsiteX8" fmla="*/ 59239 w 216932"/>
                <a:gd name="connsiteY8" fmla="*/ 225276 h 225275"/>
                <a:gd name="connsiteX9" fmla="*/ 157693 w 216932"/>
                <a:gd name="connsiteY9" fmla="*/ 225276 h 225275"/>
                <a:gd name="connsiteX10" fmla="*/ 165202 w 216932"/>
                <a:gd name="connsiteY10" fmla="*/ 220687 h 225275"/>
                <a:gd name="connsiteX11" fmla="*/ 190650 w 216932"/>
                <a:gd name="connsiteY11" fmla="*/ 179386 h 225275"/>
                <a:gd name="connsiteX12" fmla="*/ 209423 w 216932"/>
                <a:gd name="connsiteY12" fmla="*/ 148515 h 225275"/>
                <a:gd name="connsiteX13" fmla="*/ 216932 w 216932"/>
                <a:gd name="connsiteY13" fmla="*/ 110969 h 225275"/>
                <a:gd name="connsiteX14" fmla="*/ 216932 w 216932"/>
                <a:gd name="connsiteY14" fmla="*/ 107215 h 225275"/>
                <a:gd name="connsiteX15" fmla="*/ 108466 w 216932"/>
                <a:gd name="connsiteY15" fmla="*/ 0 h 225275"/>
                <a:gd name="connsiteX16" fmla="*/ 191901 w 216932"/>
                <a:gd name="connsiteY16" fmla="*/ 110552 h 225275"/>
                <a:gd name="connsiteX17" fmla="*/ 186061 w 216932"/>
                <a:gd name="connsiteY17" fmla="*/ 139754 h 225275"/>
                <a:gd name="connsiteX18" fmla="*/ 171877 w 216932"/>
                <a:gd name="connsiteY18" fmla="*/ 162699 h 225275"/>
                <a:gd name="connsiteX19" fmla="*/ 147681 w 216932"/>
                <a:gd name="connsiteY19" fmla="*/ 200245 h 225275"/>
                <a:gd name="connsiteX20" fmla="*/ 108466 w 216932"/>
                <a:gd name="connsiteY20" fmla="*/ 200245 h 225275"/>
                <a:gd name="connsiteX21" fmla="*/ 69669 w 216932"/>
                <a:gd name="connsiteY21" fmla="*/ 200245 h 225275"/>
                <a:gd name="connsiteX22" fmla="*/ 45472 w 216932"/>
                <a:gd name="connsiteY22" fmla="*/ 162699 h 225275"/>
                <a:gd name="connsiteX23" fmla="*/ 31288 w 216932"/>
                <a:gd name="connsiteY23" fmla="*/ 139754 h 225275"/>
                <a:gd name="connsiteX24" fmla="*/ 25448 w 216932"/>
                <a:gd name="connsiteY24" fmla="*/ 110552 h 225275"/>
                <a:gd name="connsiteX25" fmla="*/ 25448 w 216932"/>
                <a:gd name="connsiteY25" fmla="*/ 107215 h 225275"/>
                <a:gd name="connsiteX26" fmla="*/ 108883 w 216932"/>
                <a:gd name="connsiteY26" fmla="*/ 24613 h 225275"/>
                <a:gd name="connsiteX27" fmla="*/ 108883 w 216932"/>
                <a:gd name="connsiteY27" fmla="*/ 24613 h 225275"/>
                <a:gd name="connsiteX28" fmla="*/ 108883 w 216932"/>
                <a:gd name="connsiteY28" fmla="*/ 24613 h 225275"/>
                <a:gd name="connsiteX29" fmla="*/ 108883 w 216932"/>
                <a:gd name="connsiteY29" fmla="*/ 24613 h 225275"/>
                <a:gd name="connsiteX30" fmla="*/ 108883 w 216932"/>
                <a:gd name="connsiteY30" fmla="*/ 24613 h 225275"/>
                <a:gd name="connsiteX31" fmla="*/ 108883 w 216932"/>
                <a:gd name="connsiteY31" fmla="*/ 24613 h 225275"/>
                <a:gd name="connsiteX32" fmla="*/ 108883 w 216932"/>
                <a:gd name="connsiteY32" fmla="*/ 24613 h 225275"/>
                <a:gd name="connsiteX33" fmla="*/ 192319 w 216932"/>
                <a:gd name="connsiteY33" fmla="*/ 107215 h 225275"/>
                <a:gd name="connsiteX34" fmla="*/ 192319 w 216932"/>
                <a:gd name="connsiteY34" fmla="*/ 110552 h 22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932" h="225275">
                  <a:moveTo>
                    <a:pt x="108466" y="0"/>
                  </a:moveTo>
                  <a:cubicBezTo>
                    <a:pt x="108466" y="0"/>
                    <a:pt x="108466" y="0"/>
                    <a:pt x="108466" y="0"/>
                  </a:cubicBezTo>
                  <a:cubicBezTo>
                    <a:pt x="108466" y="0"/>
                    <a:pt x="108466" y="0"/>
                    <a:pt x="108466" y="0"/>
                  </a:cubicBezTo>
                  <a:cubicBezTo>
                    <a:pt x="49227" y="417"/>
                    <a:pt x="1252" y="47975"/>
                    <a:pt x="0" y="107215"/>
                  </a:cubicBezTo>
                  <a:lnTo>
                    <a:pt x="0" y="110969"/>
                  </a:lnTo>
                  <a:cubicBezTo>
                    <a:pt x="417" y="123902"/>
                    <a:pt x="2920" y="136417"/>
                    <a:pt x="7509" y="148515"/>
                  </a:cubicBezTo>
                  <a:cubicBezTo>
                    <a:pt x="12098" y="159779"/>
                    <a:pt x="18356" y="170208"/>
                    <a:pt x="26282" y="179386"/>
                  </a:cubicBezTo>
                  <a:cubicBezTo>
                    <a:pt x="36294" y="190233"/>
                    <a:pt x="47141" y="211509"/>
                    <a:pt x="51730" y="220687"/>
                  </a:cubicBezTo>
                  <a:cubicBezTo>
                    <a:pt x="52981" y="223607"/>
                    <a:pt x="55902" y="225276"/>
                    <a:pt x="59239" y="225276"/>
                  </a:cubicBezTo>
                  <a:lnTo>
                    <a:pt x="157693" y="225276"/>
                  </a:lnTo>
                  <a:cubicBezTo>
                    <a:pt x="161030" y="225276"/>
                    <a:pt x="163951" y="223607"/>
                    <a:pt x="165202" y="220687"/>
                  </a:cubicBezTo>
                  <a:cubicBezTo>
                    <a:pt x="169791" y="211509"/>
                    <a:pt x="180638" y="190233"/>
                    <a:pt x="190650" y="179386"/>
                  </a:cubicBezTo>
                  <a:cubicBezTo>
                    <a:pt x="198576" y="170208"/>
                    <a:pt x="205251" y="159779"/>
                    <a:pt x="209423" y="148515"/>
                  </a:cubicBezTo>
                  <a:cubicBezTo>
                    <a:pt x="214012" y="136417"/>
                    <a:pt x="216515" y="123902"/>
                    <a:pt x="216932" y="110969"/>
                  </a:cubicBezTo>
                  <a:lnTo>
                    <a:pt x="216932" y="107215"/>
                  </a:lnTo>
                  <a:cubicBezTo>
                    <a:pt x="215681" y="47975"/>
                    <a:pt x="167705" y="417"/>
                    <a:pt x="108466" y="0"/>
                  </a:cubicBezTo>
                  <a:close/>
                  <a:moveTo>
                    <a:pt x="191901" y="110552"/>
                  </a:moveTo>
                  <a:cubicBezTo>
                    <a:pt x="191484" y="120564"/>
                    <a:pt x="189398" y="130576"/>
                    <a:pt x="186061" y="139754"/>
                  </a:cubicBezTo>
                  <a:cubicBezTo>
                    <a:pt x="182724" y="148098"/>
                    <a:pt x="178135" y="156024"/>
                    <a:pt x="171877" y="162699"/>
                  </a:cubicBezTo>
                  <a:cubicBezTo>
                    <a:pt x="162282" y="174380"/>
                    <a:pt x="153938" y="186895"/>
                    <a:pt x="147681" y="200245"/>
                  </a:cubicBezTo>
                  <a:lnTo>
                    <a:pt x="108466" y="200245"/>
                  </a:lnTo>
                  <a:lnTo>
                    <a:pt x="69669" y="200245"/>
                  </a:lnTo>
                  <a:cubicBezTo>
                    <a:pt x="62994" y="186895"/>
                    <a:pt x="54650" y="174380"/>
                    <a:pt x="45472" y="162699"/>
                  </a:cubicBezTo>
                  <a:cubicBezTo>
                    <a:pt x="39632" y="156024"/>
                    <a:pt x="34626" y="148098"/>
                    <a:pt x="31288" y="139754"/>
                  </a:cubicBezTo>
                  <a:cubicBezTo>
                    <a:pt x="27534" y="130576"/>
                    <a:pt x="25865" y="120564"/>
                    <a:pt x="25448" y="110552"/>
                  </a:cubicBezTo>
                  <a:lnTo>
                    <a:pt x="25448" y="107215"/>
                  </a:lnTo>
                  <a:cubicBezTo>
                    <a:pt x="26282" y="61742"/>
                    <a:pt x="63411" y="25031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08883" y="24613"/>
                    <a:pt x="108883" y="24613"/>
                    <a:pt x="108883" y="24613"/>
                  </a:cubicBezTo>
                  <a:cubicBezTo>
                    <a:pt x="108883" y="24613"/>
                    <a:pt x="108883" y="24613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54356" y="25031"/>
                    <a:pt x="191484" y="61325"/>
                    <a:pt x="192319" y="107215"/>
                  </a:cubicBezTo>
                  <a:lnTo>
                    <a:pt x="192319" y="110552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" name="Graphic 41" descr="Gears">
            <a:extLst>
              <a:ext uri="{FF2B5EF4-FFF2-40B4-BE49-F238E27FC236}">
                <a16:creationId xmlns:a16="http://schemas.microsoft.com/office/drawing/2014/main" id="{4AD2D965-2324-47ED-AA9B-8DBDFFD67587}"/>
              </a:ext>
            </a:extLst>
          </p:cNvPr>
          <p:cNvGrpSpPr/>
          <p:nvPr/>
        </p:nvGrpSpPr>
        <p:grpSpPr>
          <a:xfrm>
            <a:off x="2718341" y="4575270"/>
            <a:ext cx="271999" cy="329152"/>
            <a:chOff x="2718341" y="4575270"/>
            <a:chExt cx="271999" cy="329152"/>
          </a:xfrm>
          <a:solidFill>
            <a:srgbClr val="FFFFFF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25B80311-26DB-4748-AE1C-4BD6933900E7}"/>
                </a:ext>
              </a:extLst>
            </p:cNvPr>
            <p:cNvSpPr/>
            <p:nvPr/>
          </p:nvSpPr>
          <p:spPr>
            <a:xfrm>
              <a:off x="2812623" y="4575270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159362 w 177717"/>
                <a:gd name="connsiteY5" fmla="*/ 69251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356 w 177717"/>
                <a:gd name="connsiteY16" fmla="*/ 33374 h 177300"/>
                <a:gd name="connsiteX17" fmla="*/ 25031 w 177717"/>
                <a:gd name="connsiteY17" fmla="*/ 52981 h 177300"/>
                <a:gd name="connsiteX18" fmla="*/ 18356 w 177717"/>
                <a:gd name="connsiteY18" fmla="*/ 69251 h 177300"/>
                <a:gd name="connsiteX19" fmla="*/ 0 w 177717"/>
                <a:gd name="connsiteY19" fmla="*/ 78429 h 177300"/>
                <a:gd name="connsiteX20" fmla="*/ 0 w 177717"/>
                <a:gd name="connsiteY20" fmla="*/ 99288 h 177300"/>
                <a:gd name="connsiteX21" fmla="*/ 18356 w 177717"/>
                <a:gd name="connsiteY21" fmla="*/ 108466 h 177300"/>
                <a:gd name="connsiteX22" fmla="*/ 25031 w 177717"/>
                <a:gd name="connsiteY22" fmla="*/ 124736 h 177300"/>
                <a:gd name="connsiteX23" fmla="*/ 18356 w 177717"/>
                <a:gd name="connsiteY23" fmla="*/ 144343 h 177300"/>
                <a:gd name="connsiteX24" fmla="*/ 32957 w 177717"/>
                <a:gd name="connsiteY24" fmla="*/ 158944 h 177300"/>
                <a:gd name="connsiteX25" fmla="*/ 52564 w 177717"/>
                <a:gd name="connsiteY25" fmla="*/ 152270 h 177300"/>
                <a:gd name="connsiteX26" fmla="*/ 68834 w 177717"/>
                <a:gd name="connsiteY26" fmla="*/ 158944 h 177300"/>
                <a:gd name="connsiteX27" fmla="*/ 78012 w 177717"/>
                <a:gd name="connsiteY27" fmla="*/ 177300 h 177300"/>
                <a:gd name="connsiteX28" fmla="*/ 98871 w 177717"/>
                <a:gd name="connsiteY28" fmla="*/ 177300 h 177300"/>
                <a:gd name="connsiteX29" fmla="*/ 108049 w 177717"/>
                <a:gd name="connsiteY29" fmla="*/ 158944 h 177300"/>
                <a:gd name="connsiteX30" fmla="*/ 124319 w 177717"/>
                <a:gd name="connsiteY30" fmla="*/ 152270 h 177300"/>
                <a:gd name="connsiteX31" fmla="*/ 143926 w 177717"/>
                <a:gd name="connsiteY31" fmla="*/ 158944 h 177300"/>
                <a:gd name="connsiteX32" fmla="*/ 158944 w 177717"/>
                <a:gd name="connsiteY32" fmla="*/ 144343 h 177300"/>
                <a:gd name="connsiteX33" fmla="*/ 152270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754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5963" y="120147"/>
                    <a:pt x="88859" y="120147"/>
                  </a:cubicBezTo>
                  <a:close/>
                  <a:moveTo>
                    <a:pt x="159362" y="69251"/>
                  </a:moveTo>
                  <a:cubicBezTo>
                    <a:pt x="157693" y="63411"/>
                    <a:pt x="155607" y="57988"/>
                    <a:pt x="152687" y="52981"/>
                  </a:cubicBez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4307" y="20025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5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356" y="33374"/>
                  </a:lnTo>
                  <a:lnTo>
                    <a:pt x="25031" y="52981"/>
                  </a:lnTo>
                  <a:cubicBezTo>
                    <a:pt x="22110" y="57988"/>
                    <a:pt x="20024" y="63411"/>
                    <a:pt x="18356" y="69251"/>
                  </a:cubicBezTo>
                  <a:lnTo>
                    <a:pt x="0" y="78429"/>
                  </a:lnTo>
                  <a:lnTo>
                    <a:pt x="0" y="99288"/>
                  </a:lnTo>
                  <a:lnTo>
                    <a:pt x="18356" y="108466"/>
                  </a:lnTo>
                  <a:cubicBezTo>
                    <a:pt x="20024" y="114307"/>
                    <a:pt x="22110" y="119730"/>
                    <a:pt x="25031" y="124736"/>
                  </a:cubicBezTo>
                  <a:lnTo>
                    <a:pt x="18356" y="144343"/>
                  </a:lnTo>
                  <a:lnTo>
                    <a:pt x="32957" y="158944"/>
                  </a:lnTo>
                  <a:lnTo>
                    <a:pt x="52564" y="152270"/>
                  </a:lnTo>
                  <a:cubicBezTo>
                    <a:pt x="57570" y="155190"/>
                    <a:pt x="62994" y="157276"/>
                    <a:pt x="68834" y="158944"/>
                  </a:cubicBezTo>
                  <a:lnTo>
                    <a:pt x="78012" y="177300"/>
                  </a:lnTo>
                  <a:lnTo>
                    <a:pt x="98871" y="177300"/>
                  </a:lnTo>
                  <a:lnTo>
                    <a:pt x="108049" y="158944"/>
                  </a:lnTo>
                  <a:cubicBezTo>
                    <a:pt x="113889" y="157276"/>
                    <a:pt x="119313" y="155190"/>
                    <a:pt x="124319" y="152270"/>
                  </a:cubicBezTo>
                  <a:lnTo>
                    <a:pt x="143926" y="158944"/>
                  </a:lnTo>
                  <a:lnTo>
                    <a:pt x="158944" y="144343"/>
                  </a:lnTo>
                  <a:lnTo>
                    <a:pt x="152270" y="124736"/>
                  </a:lnTo>
                  <a:cubicBezTo>
                    <a:pt x="155190" y="119730"/>
                    <a:pt x="157693" y="113889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4489C5B-07BC-48EC-A78E-7D967007FB02}"/>
                </a:ext>
              </a:extLst>
            </p:cNvPr>
            <p:cNvSpPr/>
            <p:nvPr/>
          </p:nvSpPr>
          <p:spPr>
            <a:xfrm>
              <a:off x="2718341" y="4727122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88859 w 177717"/>
                <a:gd name="connsiteY5" fmla="*/ 120147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773 w 177717"/>
                <a:gd name="connsiteY16" fmla="*/ 32957 h 177300"/>
                <a:gd name="connsiteX17" fmla="*/ 25031 w 177717"/>
                <a:gd name="connsiteY17" fmla="*/ 52564 h 177300"/>
                <a:gd name="connsiteX18" fmla="*/ 18356 w 177717"/>
                <a:gd name="connsiteY18" fmla="*/ 68834 h 177300"/>
                <a:gd name="connsiteX19" fmla="*/ 0 w 177717"/>
                <a:gd name="connsiteY19" fmla="*/ 78012 h 177300"/>
                <a:gd name="connsiteX20" fmla="*/ 0 w 177717"/>
                <a:gd name="connsiteY20" fmla="*/ 98871 h 177300"/>
                <a:gd name="connsiteX21" fmla="*/ 18356 w 177717"/>
                <a:gd name="connsiteY21" fmla="*/ 108049 h 177300"/>
                <a:gd name="connsiteX22" fmla="*/ 25031 w 177717"/>
                <a:gd name="connsiteY22" fmla="*/ 124319 h 177300"/>
                <a:gd name="connsiteX23" fmla="*/ 18773 w 177717"/>
                <a:gd name="connsiteY23" fmla="*/ 143926 h 177300"/>
                <a:gd name="connsiteX24" fmla="*/ 33374 w 177717"/>
                <a:gd name="connsiteY24" fmla="*/ 158527 h 177300"/>
                <a:gd name="connsiteX25" fmla="*/ 52981 w 177717"/>
                <a:gd name="connsiteY25" fmla="*/ 152270 h 177300"/>
                <a:gd name="connsiteX26" fmla="*/ 69251 w 177717"/>
                <a:gd name="connsiteY26" fmla="*/ 158944 h 177300"/>
                <a:gd name="connsiteX27" fmla="*/ 78429 w 177717"/>
                <a:gd name="connsiteY27" fmla="*/ 177300 h 177300"/>
                <a:gd name="connsiteX28" fmla="*/ 99288 w 177717"/>
                <a:gd name="connsiteY28" fmla="*/ 177300 h 177300"/>
                <a:gd name="connsiteX29" fmla="*/ 108466 w 177717"/>
                <a:gd name="connsiteY29" fmla="*/ 158944 h 177300"/>
                <a:gd name="connsiteX30" fmla="*/ 124736 w 177717"/>
                <a:gd name="connsiteY30" fmla="*/ 152270 h 177300"/>
                <a:gd name="connsiteX31" fmla="*/ 144343 w 177717"/>
                <a:gd name="connsiteY31" fmla="*/ 158944 h 177300"/>
                <a:gd name="connsiteX32" fmla="*/ 158944 w 177717"/>
                <a:gd name="connsiteY32" fmla="*/ 143926 h 177300"/>
                <a:gd name="connsiteX33" fmla="*/ 152687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  <a:gd name="connsiteX38" fmla="*/ 152687 w 177717"/>
                <a:gd name="connsiteY38" fmla="*/ 5298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337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6380" y="120147"/>
                    <a:pt x="88859" y="120147"/>
                  </a:cubicBezTo>
                  <a:lnTo>
                    <a:pt x="88859" y="120147"/>
                  </a:lnTo>
                  <a:close/>
                  <a:moveTo>
                    <a:pt x="152687" y="52981"/>
                  </a:move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3889" y="20024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4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773" y="32957"/>
                  </a:lnTo>
                  <a:lnTo>
                    <a:pt x="25031" y="52564"/>
                  </a:lnTo>
                  <a:cubicBezTo>
                    <a:pt x="22110" y="57570"/>
                    <a:pt x="20025" y="63411"/>
                    <a:pt x="18356" y="68834"/>
                  </a:cubicBezTo>
                  <a:lnTo>
                    <a:pt x="0" y="78012"/>
                  </a:lnTo>
                  <a:lnTo>
                    <a:pt x="0" y="98871"/>
                  </a:lnTo>
                  <a:lnTo>
                    <a:pt x="18356" y="108049"/>
                  </a:lnTo>
                  <a:cubicBezTo>
                    <a:pt x="20025" y="113889"/>
                    <a:pt x="22110" y="119313"/>
                    <a:pt x="25031" y="124319"/>
                  </a:cubicBezTo>
                  <a:lnTo>
                    <a:pt x="18773" y="143926"/>
                  </a:lnTo>
                  <a:lnTo>
                    <a:pt x="33374" y="158527"/>
                  </a:lnTo>
                  <a:lnTo>
                    <a:pt x="52981" y="152270"/>
                  </a:lnTo>
                  <a:cubicBezTo>
                    <a:pt x="57988" y="155190"/>
                    <a:pt x="63411" y="157276"/>
                    <a:pt x="69251" y="158944"/>
                  </a:cubicBezTo>
                  <a:lnTo>
                    <a:pt x="78429" y="177300"/>
                  </a:lnTo>
                  <a:lnTo>
                    <a:pt x="99288" y="177300"/>
                  </a:lnTo>
                  <a:lnTo>
                    <a:pt x="108466" y="158944"/>
                  </a:lnTo>
                  <a:cubicBezTo>
                    <a:pt x="114307" y="157276"/>
                    <a:pt x="119730" y="155190"/>
                    <a:pt x="124736" y="152270"/>
                  </a:cubicBezTo>
                  <a:lnTo>
                    <a:pt x="144343" y="158944"/>
                  </a:lnTo>
                  <a:lnTo>
                    <a:pt x="158944" y="143926"/>
                  </a:lnTo>
                  <a:lnTo>
                    <a:pt x="152687" y="124736"/>
                  </a:lnTo>
                  <a:cubicBezTo>
                    <a:pt x="155607" y="119730"/>
                    <a:pt x="157693" y="114307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ubicBezTo>
                    <a:pt x="157693" y="63411"/>
                    <a:pt x="155607" y="57988"/>
                    <a:pt x="152687" y="52981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23215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Letter “I” Diagram – Slide Template</a:t>
            </a:r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DE0C5BBB-1A85-4E58-9EE4-F65D0FBCBB39}"/>
              </a:ext>
            </a:extLst>
          </p:cNvPr>
          <p:cNvSpPr/>
          <p:nvPr/>
        </p:nvSpPr>
        <p:spPr>
          <a:xfrm>
            <a:off x="5974890" y="1360089"/>
            <a:ext cx="326791" cy="20689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191"/>
                </a:moveTo>
                <a:lnTo>
                  <a:pt x="10898" y="9098"/>
                </a:lnTo>
                <a:cubicBezTo>
                  <a:pt x="10115" y="9004"/>
                  <a:pt x="9658" y="8856"/>
                  <a:pt x="9658" y="8709"/>
                </a:cubicBezTo>
                <a:lnTo>
                  <a:pt x="9658" y="777"/>
                </a:lnTo>
                <a:cubicBezTo>
                  <a:pt x="9658" y="347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347"/>
                  <a:pt x="0" y="777"/>
                </a:cubicBezTo>
                <a:lnTo>
                  <a:pt x="0" y="20823"/>
                </a:lnTo>
                <a:cubicBezTo>
                  <a:pt x="0" y="21253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253"/>
                  <a:pt x="9658" y="20823"/>
                </a:cubicBezTo>
                <a:lnTo>
                  <a:pt x="9658" y="12470"/>
                </a:lnTo>
                <a:cubicBezTo>
                  <a:pt x="9658" y="12313"/>
                  <a:pt x="10115" y="12166"/>
                  <a:pt x="10898" y="12082"/>
                </a:cubicBezTo>
                <a:lnTo>
                  <a:pt x="19969" y="10989"/>
                </a:lnTo>
                <a:cubicBezTo>
                  <a:pt x="21600" y="10779"/>
                  <a:pt x="21600" y="10390"/>
                  <a:pt x="19969" y="1019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 dirty="0">
              <a:solidFill>
                <a:schemeClr val="bg1"/>
              </a:solidFill>
            </a:endParaRPr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27C1B2A3-8BCA-453E-8C93-85FBEFF7B3FE}"/>
              </a:ext>
            </a:extLst>
          </p:cNvPr>
          <p:cNvSpPr/>
          <p:nvPr/>
        </p:nvSpPr>
        <p:spPr>
          <a:xfrm>
            <a:off x="5974890" y="3604097"/>
            <a:ext cx="326791" cy="2069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721"/>
                </a:moveTo>
                <a:lnTo>
                  <a:pt x="10898" y="9629"/>
                </a:lnTo>
                <a:cubicBezTo>
                  <a:pt x="10115" y="9535"/>
                  <a:pt x="9658" y="9388"/>
                  <a:pt x="9658" y="9241"/>
                </a:cubicBezTo>
                <a:lnTo>
                  <a:pt x="9658" y="777"/>
                </a:lnTo>
                <a:cubicBezTo>
                  <a:pt x="9658" y="347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347"/>
                  <a:pt x="0" y="777"/>
                </a:cubicBezTo>
                <a:lnTo>
                  <a:pt x="0" y="20823"/>
                </a:lnTo>
                <a:cubicBezTo>
                  <a:pt x="0" y="21253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253"/>
                  <a:pt x="9658" y="20823"/>
                </a:cubicBezTo>
                <a:lnTo>
                  <a:pt x="9658" y="13000"/>
                </a:lnTo>
                <a:cubicBezTo>
                  <a:pt x="9658" y="12842"/>
                  <a:pt x="10115" y="12695"/>
                  <a:pt x="10898" y="12611"/>
                </a:cubicBezTo>
                <a:lnTo>
                  <a:pt x="19969" y="11519"/>
                </a:lnTo>
                <a:cubicBezTo>
                  <a:pt x="21600" y="11309"/>
                  <a:pt x="21600" y="10921"/>
                  <a:pt x="19969" y="1072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64A7DE3-D46E-4BCF-AFD8-2F6E3789416B}"/>
              </a:ext>
            </a:extLst>
          </p:cNvPr>
          <p:cNvSpPr txBox="1"/>
          <p:nvPr/>
        </p:nvSpPr>
        <p:spPr>
          <a:xfrm>
            <a:off x="6301681" y="3888156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3"/>
                </a:solidFill>
              </a:rPr>
              <a:t>02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0C9F9AF-E13C-4969-AEAC-EAC7CDE9FB27}"/>
              </a:ext>
            </a:extLst>
          </p:cNvPr>
          <p:cNvSpPr txBox="1"/>
          <p:nvPr/>
        </p:nvSpPr>
        <p:spPr>
          <a:xfrm>
            <a:off x="6301681" y="1645438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5"/>
                </a:solidFill>
              </a:rPr>
              <a:t>01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D711A49-1EE7-483D-AE75-72058DFF5520}"/>
              </a:ext>
            </a:extLst>
          </p:cNvPr>
          <p:cNvGrpSpPr/>
          <p:nvPr/>
        </p:nvGrpSpPr>
        <p:grpSpPr>
          <a:xfrm>
            <a:off x="7771496" y="1723636"/>
            <a:ext cx="3489707" cy="1290153"/>
            <a:chOff x="8921977" y="1466725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9CE1302-D2E6-4C43-B5B2-12F1E3C5553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A720BC1-593E-4BBB-A4BD-AFC9B91D930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E722965-225C-42C7-AF2F-760CCDFA639B}"/>
              </a:ext>
            </a:extLst>
          </p:cNvPr>
          <p:cNvGrpSpPr/>
          <p:nvPr/>
        </p:nvGrpSpPr>
        <p:grpSpPr>
          <a:xfrm>
            <a:off x="7771496" y="4027695"/>
            <a:ext cx="3489707" cy="1290153"/>
            <a:chOff x="8921977" y="1466725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FC52FCC-1F93-4650-9AFD-C4762685478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FC0FF73-EF6C-48E5-9447-498EA2F7350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6259CCA-179F-4BC6-A514-9E3AADF21CDC}"/>
              </a:ext>
            </a:extLst>
          </p:cNvPr>
          <p:cNvGrpSpPr/>
          <p:nvPr/>
        </p:nvGrpSpPr>
        <p:grpSpPr>
          <a:xfrm>
            <a:off x="2003441" y="1062990"/>
            <a:ext cx="1709422" cy="4732020"/>
            <a:chOff x="19367500" y="7150100"/>
            <a:chExt cx="1709422" cy="4732020"/>
          </a:xfrm>
        </p:grpSpPr>
        <p:sp>
          <p:nvSpPr>
            <p:cNvPr id="31" name="Circle">
              <a:extLst>
                <a:ext uri="{FF2B5EF4-FFF2-40B4-BE49-F238E27FC236}">
                  <a16:creationId xmlns:a16="http://schemas.microsoft.com/office/drawing/2014/main" id="{97D7D8BF-51AD-4B55-9040-A4F980391609}"/>
                </a:ext>
              </a:extLst>
            </p:cNvPr>
            <p:cNvSpPr/>
            <p:nvPr/>
          </p:nvSpPr>
          <p:spPr>
            <a:xfrm>
              <a:off x="19367500" y="7150100"/>
              <a:ext cx="1709422" cy="1709420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32" name="Circle">
              <a:extLst>
                <a:ext uri="{FF2B5EF4-FFF2-40B4-BE49-F238E27FC236}">
                  <a16:creationId xmlns:a16="http://schemas.microsoft.com/office/drawing/2014/main" id="{0CA24B81-3544-4CFD-807D-08067BFD36E6}"/>
                </a:ext>
              </a:extLst>
            </p:cNvPr>
            <p:cNvSpPr/>
            <p:nvPr/>
          </p:nvSpPr>
          <p:spPr>
            <a:xfrm>
              <a:off x="19367500" y="10172700"/>
              <a:ext cx="1709422" cy="1709420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11448E46-FE00-4B29-B7BA-C3DD6393AE67}"/>
                </a:ext>
              </a:extLst>
            </p:cNvPr>
            <p:cNvSpPr/>
            <p:nvPr/>
          </p:nvSpPr>
          <p:spPr>
            <a:xfrm>
              <a:off x="19812000" y="7581899"/>
              <a:ext cx="812800" cy="3915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7864" y="0"/>
                    <a:pt x="5231" y="224"/>
                    <a:pt x="3173" y="659"/>
                  </a:cubicBezTo>
                  <a:cubicBezTo>
                    <a:pt x="1114" y="1086"/>
                    <a:pt x="0" y="1632"/>
                    <a:pt x="0" y="2242"/>
                  </a:cubicBezTo>
                  <a:lnTo>
                    <a:pt x="0" y="19358"/>
                  </a:lnTo>
                  <a:cubicBezTo>
                    <a:pt x="0" y="19968"/>
                    <a:pt x="1080" y="20514"/>
                    <a:pt x="3173" y="20941"/>
                  </a:cubicBezTo>
                  <a:cubicBezTo>
                    <a:pt x="5231" y="21369"/>
                    <a:pt x="7864" y="21600"/>
                    <a:pt x="10800" y="21600"/>
                  </a:cubicBezTo>
                  <a:cubicBezTo>
                    <a:pt x="13736" y="21600"/>
                    <a:pt x="16369" y="21376"/>
                    <a:pt x="18427" y="20941"/>
                  </a:cubicBezTo>
                  <a:cubicBezTo>
                    <a:pt x="20486" y="20514"/>
                    <a:pt x="21600" y="19968"/>
                    <a:pt x="21600" y="19358"/>
                  </a:cubicBezTo>
                  <a:lnTo>
                    <a:pt x="21600" y="2242"/>
                  </a:lnTo>
                  <a:cubicBezTo>
                    <a:pt x="21600" y="1632"/>
                    <a:pt x="20520" y="1086"/>
                    <a:pt x="18427" y="659"/>
                  </a:cubicBezTo>
                  <a:cubicBezTo>
                    <a:pt x="16369" y="231"/>
                    <a:pt x="13736" y="0"/>
                    <a:pt x="10800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9974F1C6-6092-4B80-88AA-615CBB85FFC5}"/>
                </a:ext>
              </a:extLst>
            </p:cNvPr>
            <p:cNvSpPr/>
            <p:nvPr/>
          </p:nvSpPr>
          <p:spPr>
            <a:xfrm>
              <a:off x="20142200" y="7912100"/>
              <a:ext cx="139700" cy="32423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7658" y="0"/>
                    <a:pt x="5498" y="34"/>
                    <a:pt x="3142" y="135"/>
                  </a:cubicBezTo>
                  <a:cubicBezTo>
                    <a:pt x="786" y="237"/>
                    <a:pt x="0" y="322"/>
                    <a:pt x="0" y="465"/>
                  </a:cubicBezTo>
                  <a:lnTo>
                    <a:pt x="0" y="21135"/>
                  </a:lnTo>
                  <a:cubicBezTo>
                    <a:pt x="0" y="21270"/>
                    <a:pt x="786" y="21363"/>
                    <a:pt x="3142" y="21465"/>
                  </a:cubicBezTo>
                  <a:cubicBezTo>
                    <a:pt x="5498" y="21566"/>
                    <a:pt x="7462" y="21600"/>
                    <a:pt x="10800" y="21600"/>
                  </a:cubicBezTo>
                  <a:cubicBezTo>
                    <a:pt x="13942" y="21600"/>
                    <a:pt x="16102" y="21566"/>
                    <a:pt x="18458" y="21465"/>
                  </a:cubicBezTo>
                  <a:cubicBezTo>
                    <a:pt x="20814" y="21363"/>
                    <a:pt x="21600" y="21278"/>
                    <a:pt x="21600" y="21135"/>
                  </a:cubicBezTo>
                  <a:lnTo>
                    <a:pt x="21600" y="465"/>
                  </a:lnTo>
                  <a:cubicBezTo>
                    <a:pt x="21600" y="330"/>
                    <a:pt x="20814" y="237"/>
                    <a:pt x="18458" y="135"/>
                  </a:cubicBezTo>
                  <a:cubicBezTo>
                    <a:pt x="16102" y="42"/>
                    <a:pt x="13942" y="0"/>
                    <a:pt x="10800" y="0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38" name="Circle">
              <a:extLst>
                <a:ext uri="{FF2B5EF4-FFF2-40B4-BE49-F238E27FC236}">
                  <a16:creationId xmlns:a16="http://schemas.microsoft.com/office/drawing/2014/main" id="{9611A5BC-EA3C-4D53-B192-A761D9E8E62D}"/>
                </a:ext>
              </a:extLst>
            </p:cNvPr>
            <p:cNvSpPr/>
            <p:nvPr/>
          </p:nvSpPr>
          <p:spPr>
            <a:xfrm>
              <a:off x="19634200" y="7416800"/>
              <a:ext cx="1176022" cy="11760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bg1"/>
                  </a:solidFill>
                </a:rPr>
                <a:t>01</a:t>
              </a:r>
              <a:endParaRPr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44" name="Circle">
              <a:extLst>
                <a:ext uri="{FF2B5EF4-FFF2-40B4-BE49-F238E27FC236}">
                  <a16:creationId xmlns:a16="http://schemas.microsoft.com/office/drawing/2014/main" id="{D8C7FC28-F582-4921-A9C9-182CA3B44440}"/>
                </a:ext>
              </a:extLst>
            </p:cNvPr>
            <p:cNvSpPr/>
            <p:nvPr/>
          </p:nvSpPr>
          <p:spPr>
            <a:xfrm>
              <a:off x="19634200" y="10439400"/>
              <a:ext cx="1176022" cy="1176020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  <a:endParaRPr sz="2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52" name="Graphic 40" descr="Lightbulb">
            <a:extLst>
              <a:ext uri="{FF2B5EF4-FFF2-40B4-BE49-F238E27FC236}">
                <a16:creationId xmlns:a16="http://schemas.microsoft.com/office/drawing/2014/main" id="{C9171187-22D6-4399-85C9-47493ACDAB29}"/>
              </a:ext>
            </a:extLst>
          </p:cNvPr>
          <p:cNvGrpSpPr/>
          <p:nvPr/>
        </p:nvGrpSpPr>
        <p:grpSpPr>
          <a:xfrm>
            <a:off x="2654096" y="1517210"/>
            <a:ext cx="400490" cy="400490"/>
            <a:chOff x="2654096" y="1517210"/>
            <a:chExt cx="400490" cy="400490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F7BB15D3-3719-47DB-AD95-FB88975BE0A8}"/>
                </a:ext>
              </a:extLst>
            </p:cNvPr>
            <p:cNvSpPr/>
            <p:nvPr/>
          </p:nvSpPr>
          <p:spPr>
            <a:xfrm>
              <a:off x="2800107" y="1784203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C118A20-06B9-41A2-8D52-A118656CCECD}"/>
                </a:ext>
              </a:extLst>
            </p:cNvPr>
            <p:cNvSpPr/>
            <p:nvPr/>
          </p:nvSpPr>
          <p:spPr>
            <a:xfrm>
              <a:off x="2800107" y="1825921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EAF39C0A-6BE1-419E-B48F-F701C15AD482}"/>
                </a:ext>
              </a:extLst>
            </p:cNvPr>
            <p:cNvSpPr/>
            <p:nvPr/>
          </p:nvSpPr>
          <p:spPr>
            <a:xfrm>
              <a:off x="2827224" y="1867638"/>
              <a:ext cx="54233" cy="25030"/>
            </a:xfrm>
            <a:custGeom>
              <a:avLst/>
              <a:gdLst>
                <a:gd name="connsiteX0" fmla="*/ 0 w 54233"/>
                <a:gd name="connsiteY0" fmla="*/ 0 h 25030"/>
                <a:gd name="connsiteX1" fmla="*/ 27117 w 54233"/>
                <a:gd name="connsiteY1" fmla="*/ 25031 h 25030"/>
                <a:gd name="connsiteX2" fmla="*/ 54233 w 54233"/>
                <a:gd name="connsiteY2" fmla="*/ 0 h 25030"/>
                <a:gd name="connsiteX3" fmla="*/ 0 w 54233"/>
                <a:gd name="connsiteY3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33" h="25030">
                  <a:moveTo>
                    <a:pt x="0" y="0"/>
                  </a:moveTo>
                  <a:cubicBezTo>
                    <a:pt x="1252" y="14184"/>
                    <a:pt x="12932" y="25031"/>
                    <a:pt x="27117" y="25031"/>
                  </a:cubicBezTo>
                  <a:cubicBezTo>
                    <a:pt x="41301" y="25031"/>
                    <a:pt x="52981" y="14184"/>
                    <a:pt x="542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6502643-2CBF-43A0-BAB2-8DF756B65DC0}"/>
                </a:ext>
              </a:extLst>
            </p:cNvPr>
            <p:cNvSpPr/>
            <p:nvPr/>
          </p:nvSpPr>
          <p:spPr>
            <a:xfrm>
              <a:off x="2745874" y="1542240"/>
              <a:ext cx="216932" cy="225275"/>
            </a:xfrm>
            <a:custGeom>
              <a:avLst/>
              <a:gdLst>
                <a:gd name="connsiteX0" fmla="*/ 108466 w 216932"/>
                <a:gd name="connsiteY0" fmla="*/ 0 h 225275"/>
                <a:gd name="connsiteX1" fmla="*/ 108466 w 216932"/>
                <a:gd name="connsiteY1" fmla="*/ 0 h 225275"/>
                <a:gd name="connsiteX2" fmla="*/ 108466 w 216932"/>
                <a:gd name="connsiteY2" fmla="*/ 0 h 225275"/>
                <a:gd name="connsiteX3" fmla="*/ 0 w 216932"/>
                <a:gd name="connsiteY3" fmla="*/ 107215 h 225275"/>
                <a:gd name="connsiteX4" fmla="*/ 0 w 216932"/>
                <a:gd name="connsiteY4" fmla="*/ 110969 h 225275"/>
                <a:gd name="connsiteX5" fmla="*/ 7509 w 216932"/>
                <a:gd name="connsiteY5" fmla="*/ 148515 h 225275"/>
                <a:gd name="connsiteX6" fmla="*/ 26282 w 216932"/>
                <a:gd name="connsiteY6" fmla="*/ 179386 h 225275"/>
                <a:gd name="connsiteX7" fmla="*/ 51730 w 216932"/>
                <a:gd name="connsiteY7" fmla="*/ 220687 h 225275"/>
                <a:gd name="connsiteX8" fmla="*/ 59239 w 216932"/>
                <a:gd name="connsiteY8" fmla="*/ 225276 h 225275"/>
                <a:gd name="connsiteX9" fmla="*/ 157693 w 216932"/>
                <a:gd name="connsiteY9" fmla="*/ 225276 h 225275"/>
                <a:gd name="connsiteX10" fmla="*/ 165202 w 216932"/>
                <a:gd name="connsiteY10" fmla="*/ 220687 h 225275"/>
                <a:gd name="connsiteX11" fmla="*/ 190650 w 216932"/>
                <a:gd name="connsiteY11" fmla="*/ 179386 h 225275"/>
                <a:gd name="connsiteX12" fmla="*/ 209423 w 216932"/>
                <a:gd name="connsiteY12" fmla="*/ 148515 h 225275"/>
                <a:gd name="connsiteX13" fmla="*/ 216932 w 216932"/>
                <a:gd name="connsiteY13" fmla="*/ 110969 h 225275"/>
                <a:gd name="connsiteX14" fmla="*/ 216932 w 216932"/>
                <a:gd name="connsiteY14" fmla="*/ 107215 h 225275"/>
                <a:gd name="connsiteX15" fmla="*/ 108466 w 216932"/>
                <a:gd name="connsiteY15" fmla="*/ 0 h 225275"/>
                <a:gd name="connsiteX16" fmla="*/ 191901 w 216932"/>
                <a:gd name="connsiteY16" fmla="*/ 110552 h 225275"/>
                <a:gd name="connsiteX17" fmla="*/ 186061 w 216932"/>
                <a:gd name="connsiteY17" fmla="*/ 139754 h 225275"/>
                <a:gd name="connsiteX18" fmla="*/ 171877 w 216932"/>
                <a:gd name="connsiteY18" fmla="*/ 162699 h 225275"/>
                <a:gd name="connsiteX19" fmla="*/ 147681 w 216932"/>
                <a:gd name="connsiteY19" fmla="*/ 200245 h 225275"/>
                <a:gd name="connsiteX20" fmla="*/ 108466 w 216932"/>
                <a:gd name="connsiteY20" fmla="*/ 200245 h 225275"/>
                <a:gd name="connsiteX21" fmla="*/ 69669 w 216932"/>
                <a:gd name="connsiteY21" fmla="*/ 200245 h 225275"/>
                <a:gd name="connsiteX22" fmla="*/ 45472 w 216932"/>
                <a:gd name="connsiteY22" fmla="*/ 162699 h 225275"/>
                <a:gd name="connsiteX23" fmla="*/ 31288 w 216932"/>
                <a:gd name="connsiteY23" fmla="*/ 139754 h 225275"/>
                <a:gd name="connsiteX24" fmla="*/ 25448 w 216932"/>
                <a:gd name="connsiteY24" fmla="*/ 110552 h 225275"/>
                <a:gd name="connsiteX25" fmla="*/ 25448 w 216932"/>
                <a:gd name="connsiteY25" fmla="*/ 107215 h 225275"/>
                <a:gd name="connsiteX26" fmla="*/ 108883 w 216932"/>
                <a:gd name="connsiteY26" fmla="*/ 24613 h 225275"/>
                <a:gd name="connsiteX27" fmla="*/ 108883 w 216932"/>
                <a:gd name="connsiteY27" fmla="*/ 24613 h 225275"/>
                <a:gd name="connsiteX28" fmla="*/ 108883 w 216932"/>
                <a:gd name="connsiteY28" fmla="*/ 24613 h 225275"/>
                <a:gd name="connsiteX29" fmla="*/ 108883 w 216932"/>
                <a:gd name="connsiteY29" fmla="*/ 24613 h 225275"/>
                <a:gd name="connsiteX30" fmla="*/ 108883 w 216932"/>
                <a:gd name="connsiteY30" fmla="*/ 24613 h 225275"/>
                <a:gd name="connsiteX31" fmla="*/ 108883 w 216932"/>
                <a:gd name="connsiteY31" fmla="*/ 24613 h 225275"/>
                <a:gd name="connsiteX32" fmla="*/ 108883 w 216932"/>
                <a:gd name="connsiteY32" fmla="*/ 24613 h 225275"/>
                <a:gd name="connsiteX33" fmla="*/ 192319 w 216932"/>
                <a:gd name="connsiteY33" fmla="*/ 107215 h 225275"/>
                <a:gd name="connsiteX34" fmla="*/ 192319 w 216932"/>
                <a:gd name="connsiteY34" fmla="*/ 110552 h 22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932" h="225275">
                  <a:moveTo>
                    <a:pt x="108466" y="0"/>
                  </a:moveTo>
                  <a:cubicBezTo>
                    <a:pt x="108466" y="0"/>
                    <a:pt x="108466" y="0"/>
                    <a:pt x="108466" y="0"/>
                  </a:cubicBezTo>
                  <a:cubicBezTo>
                    <a:pt x="108466" y="0"/>
                    <a:pt x="108466" y="0"/>
                    <a:pt x="108466" y="0"/>
                  </a:cubicBezTo>
                  <a:cubicBezTo>
                    <a:pt x="49227" y="417"/>
                    <a:pt x="1252" y="47975"/>
                    <a:pt x="0" y="107215"/>
                  </a:cubicBezTo>
                  <a:lnTo>
                    <a:pt x="0" y="110969"/>
                  </a:lnTo>
                  <a:cubicBezTo>
                    <a:pt x="417" y="123902"/>
                    <a:pt x="2920" y="136417"/>
                    <a:pt x="7509" y="148515"/>
                  </a:cubicBezTo>
                  <a:cubicBezTo>
                    <a:pt x="12098" y="159779"/>
                    <a:pt x="18356" y="170208"/>
                    <a:pt x="26282" y="179386"/>
                  </a:cubicBezTo>
                  <a:cubicBezTo>
                    <a:pt x="36294" y="190233"/>
                    <a:pt x="47141" y="211509"/>
                    <a:pt x="51730" y="220687"/>
                  </a:cubicBezTo>
                  <a:cubicBezTo>
                    <a:pt x="52981" y="223607"/>
                    <a:pt x="55902" y="225276"/>
                    <a:pt x="59239" y="225276"/>
                  </a:cubicBezTo>
                  <a:lnTo>
                    <a:pt x="157693" y="225276"/>
                  </a:lnTo>
                  <a:cubicBezTo>
                    <a:pt x="161030" y="225276"/>
                    <a:pt x="163951" y="223607"/>
                    <a:pt x="165202" y="220687"/>
                  </a:cubicBezTo>
                  <a:cubicBezTo>
                    <a:pt x="169791" y="211509"/>
                    <a:pt x="180638" y="190233"/>
                    <a:pt x="190650" y="179386"/>
                  </a:cubicBezTo>
                  <a:cubicBezTo>
                    <a:pt x="198576" y="170208"/>
                    <a:pt x="205251" y="159779"/>
                    <a:pt x="209423" y="148515"/>
                  </a:cubicBezTo>
                  <a:cubicBezTo>
                    <a:pt x="214012" y="136417"/>
                    <a:pt x="216515" y="123902"/>
                    <a:pt x="216932" y="110969"/>
                  </a:cubicBezTo>
                  <a:lnTo>
                    <a:pt x="216932" y="107215"/>
                  </a:lnTo>
                  <a:cubicBezTo>
                    <a:pt x="215681" y="47975"/>
                    <a:pt x="167705" y="417"/>
                    <a:pt x="108466" y="0"/>
                  </a:cubicBezTo>
                  <a:close/>
                  <a:moveTo>
                    <a:pt x="191901" y="110552"/>
                  </a:moveTo>
                  <a:cubicBezTo>
                    <a:pt x="191484" y="120564"/>
                    <a:pt x="189398" y="130576"/>
                    <a:pt x="186061" y="139754"/>
                  </a:cubicBezTo>
                  <a:cubicBezTo>
                    <a:pt x="182724" y="148098"/>
                    <a:pt x="178135" y="156024"/>
                    <a:pt x="171877" y="162699"/>
                  </a:cubicBezTo>
                  <a:cubicBezTo>
                    <a:pt x="162282" y="174380"/>
                    <a:pt x="153938" y="186895"/>
                    <a:pt x="147681" y="200245"/>
                  </a:cubicBezTo>
                  <a:lnTo>
                    <a:pt x="108466" y="200245"/>
                  </a:lnTo>
                  <a:lnTo>
                    <a:pt x="69669" y="200245"/>
                  </a:lnTo>
                  <a:cubicBezTo>
                    <a:pt x="62994" y="186895"/>
                    <a:pt x="54650" y="174380"/>
                    <a:pt x="45472" y="162699"/>
                  </a:cubicBezTo>
                  <a:cubicBezTo>
                    <a:pt x="39632" y="156024"/>
                    <a:pt x="34626" y="148098"/>
                    <a:pt x="31288" y="139754"/>
                  </a:cubicBezTo>
                  <a:cubicBezTo>
                    <a:pt x="27534" y="130576"/>
                    <a:pt x="25865" y="120564"/>
                    <a:pt x="25448" y="110552"/>
                  </a:cubicBezTo>
                  <a:lnTo>
                    <a:pt x="25448" y="107215"/>
                  </a:lnTo>
                  <a:cubicBezTo>
                    <a:pt x="26282" y="61742"/>
                    <a:pt x="63411" y="25031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08883" y="24613"/>
                    <a:pt x="108883" y="24613"/>
                    <a:pt x="108883" y="24613"/>
                  </a:cubicBezTo>
                  <a:cubicBezTo>
                    <a:pt x="108883" y="24613"/>
                    <a:pt x="108883" y="24613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54356" y="25031"/>
                    <a:pt x="191484" y="61325"/>
                    <a:pt x="192319" y="107215"/>
                  </a:cubicBezTo>
                  <a:lnTo>
                    <a:pt x="192319" y="110552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7" name="Graphic 41" descr="Gears">
            <a:extLst>
              <a:ext uri="{FF2B5EF4-FFF2-40B4-BE49-F238E27FC236}">
                <a16:creationId xmlns:a16="http://schemas.microsoft.com/office/drawing/2014/main" id="{F700A80C-B68B-4C3F-AB90-88288F68BBD2}"/>
              </a:ext>
            </a:extLst>
          </p:cNvPr>
          <p:cNvGrpSpPr/>
          <p:nvPr/>
        </p:nvGrpSpPr>
        <p:grpSpPr>
          <a:xfrm>
            <a:off x="2718341" y="4575270"/>
            <a:ext cx="271999" cy="329152"/>
            <a:chOff x="2718341" y="4575270"/>
            <a:chExt cx="271999" cy="329152"/>
          </a:xfrm>
          <a:solidFill>
            <a:srgbClr val="FFFFFF"/>
          </a:solidFill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9F3A7A9F-78D5-4F7F-B59C-BB50A1997408}"/>
                </a:ext>
              </a:extLst>
            </p:cNvPr>
            <p:cNvSpPr/>
            <p:nvPr/>
          </p:nvSpPr>
          <p:spPr>
            <a:xfrm>
              <a:off x="2812623" y="4575270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159362 w 177717"/>
                <a:gd name="connsiteY5" fmla="*/ 69251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356 w 177717"/>
                <a:gd name="connsiteY16" fmla="*/ 33374 h 177300"/>
                <a:gd name="connsiteX17" fmla="*/ 25031 w 177717"/>
                <a:gd name="connsiteY17" fmla="*/ 52981 h 177300"/>
                <a:gd name="connsiteX18" fmla="*/ 18356 w 177717"/>
                <a:gd name="connsiteY18" fmla="*/ 69251 h 177300"/>
                <a:gd name="connsiteX19" fmla="*/ 0 w 177717"/>
                <a:gd name="connsiteY19" fmla="*/ 78429 h 177300"/>
                <a:gd name="connsiteX20" fmla="*/ 0 w 177717"/>
                <a:gd name="connsiteY20" fmla="*/ 99288 h 177300"/>
                <a:gd name="connsiteX21" fmla="*/ 18356 w 177717"/>
                <a:gd name="connsiteY21" fmla="*/ 108466 h 177300"/>
                <a:gd name="connsiteX22" fmla="*/ 25031 w 177717"/>
                <a:gd name="connsiteY22" fmla="*/ 124736 h 177300"/>
                <a:gd name="connsiteX23" fmla="*/ 18356 w 177717"/>
                <a:gd name="connsiteY23" fmla="*/ 144343 h 177300"/>
                <a:gd name="connsiteX24" fmla="*/ 32957 w 177717"/>
                <a:gd name="connsiteY24" fmla="*/ 158944 h 177300"/>
                <a:gd name="connsiteX25" fmla="*/ 52564 w 177717"/>
                <a:gd name="connsiteY25" fmla="*/ 152270 h 177300"/>
                <a:gd name="connsiteX26" fmla="*/ 68834 w 177717"/>
                <a:gd name="connsiteY26" fmla="*/ 158944 h 177300"/>
                <a:gd name="connsiteX27" fmla="*/ 78012 w 177717"/>
                <a:gd name="connsiteY27" fmla="*/ 177300 h 177300"/>
                <a:gd name="connsiteX28" fmla="*/ 98871 w 177717"/>
                <a:gd name="connsiteY28" fmla="*/ 177300 h 177300"/>
                <a:gd name="connsiteX29" fmla="*/ 108049 w 177717"/>
                <a:gd name="connsiteY29" fmla="*/ 158944 h 177300"/>
                <a:gd name="connsiteX30" fmla="*/ 124319 w 177717"/>
                <a:gd name="connsiteY30" fmla="*/ 152270 h 177300"/>
                <a:gd name="connsiteX31" fmla="*/ 143926 w 177717"/>
                <a:gd name="connsiteY31" fmla="*/ 158944 h 177300"/>
                <a:gd name="connsiteX32" fmla="*/ 158944 w 177717"/>
                <a:gd name="connsiteY32" fmla="*/ 144343 h 177300"/>
                <a:gd name="connsiteX33" fmla="*/ 152270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754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5963" y="120147"/>
                    <a:pt x="88859" y="120147"/>
                  </a:cubicBezTo>
                  <a:close/>
                  <a:moveTo>
                    <a:pt x="159362" y="69251"/>
                  </a:moveTo>
                  <a:cubicBezTo>
                    <a:pt x="157693" y="63411"/>
                    <a:pt x="155607" y="57988"/>
                    <a:pt x="152687" y="52981"/>
                  </a:cubicBez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4307" y="20025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5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356" y="33374"/>
                  </a:lnTo>
                  <a:lnTo>
                    <a:pt x="25031" y="52981"/>
                  </a:lnTo>
                  <a:cubicBezTo>
                    <a:pt x="22110" y="57988"/>
                    <a:pt x="20024" y="63411"/>
                    <a:pt x="18356" y="69251"/>
                  </a:cubicBezTo>
                  <a:lnTo>
                    <a:pt x="0" y="78429"/>
                  </a:lnTo>
                  <a:lnTo>
                    <a:pt x="0" y="99288"/>
                  </a:lnTo>
                  <a:lnTo>
                    <a:pt x="18356" y="108466"/>
                  </a:lnTo>
                  <a:cubicBezTo>
                    <a:pt x="20024" y="114307"/>
                    <a:pt x="22110" y="119730"/>
                    <a:pt x="25031" y="124736"/>
                  </a:cubicBezTo>
                  <a:lnTo>
                    <a:pt x="18356" y="144343"/>
                  </a:lnTo>
                  <a:lnTo>
                    <a:pt x="32957" y="158944"/>
                  </a:lnTo>
                  <a:lnTo>
                    <a:pt x="52564" y="152270"/>
                  </a:lnTo>
                  <a:cubicBezTo>
                    <a:pt x="57570" y="155190"/>
                    <a:pt x="62994" y="157276"/>
                    <a:pt x="68834" y="158944"/>
                  </a:cubicBezTo>
                  <a:lnTo>
                    <a:pt x="78012" y="177300"/>
                  </a:lnTo>
                  <a:lnTo>
                    <a:pt x="98871" y="177300"/>
                  </a:lnTo>
                  <a:lnTo>
                    <a:pt x="108049" y="158944"/>
                  </a:lnTo>
                  <a:cubicBezTo>
                    <a:pt x="113889" y="157276"/>
                    <a:pt x="119313" y="155190"/>
                    <a:pt x="124319" y="152270"/>
                  </a:cubicBezTo>
                  <a:lnTo>
                    <a:pt x="143926" y="158944"/>
                  </a:lnTo>
                  <a:lnTo>
                    <a:pt x="158944" y="144343"/>
                  </a:lnTo>
                  <a:lnTo>
                    <a:pt x="152270" y="124736"/>
                  </a:lnTo>
                  <a:cubicBezTo>
                    <a:pt x="155190" y="119730"/>
                    <a:pt x="157693" y="113889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975E662-FAE6-4B68-95C2-A68DB6705022}"/>
                </a:ext>
              </a:extLst>
            </p:cNvPr>
            <p:cNvSpPr/>
            <p:nvPr/>
          </p:nvSpPr>
          <p:spPr>
            <a:xfrm>
              <a:off x="2718341" y="4727122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88859 w 177717"/>
                <a:gd name="connsiteY5" fmla="*/ 120147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773 w 177717"/>
                <a:gd name="connsiteY16" fmla="*/ 32957 h 177300"/>
                <a:gd name="connsiteX17" fmla="*/ 25031 w 177717"/>
                <a:gd name="connsiteY17" fmla="*/ 52564 h 177300"/>
                <a:gd name="connsiteX18" fmla="*/ 18356 w 177717"/>
                <a:gd name="connsiteY18" fmla="*/ 68834 h 177300"/>
                <a:gd name="connsiteX19" fmla="*/ 0 w 177717"/>
                <a:gd name="connsiteY19" fmla="*/ 78012 h 177300"/>
                <a:gd name="connsiteX20" fmla="*/ 0 w 177717"/>
                <a:gd name="connsiteY20" fmla="*/ 98871 h 177300"/>
                <a:gd name="connsiteX21" fmla="*/ 18356 w 177717"/>
                <a:gd name="connsiteY21" fmla="*/ 108049 h 177300"/>
                <a:gd name="connsiteX22" fmla="*/ 25031 w 177717"/>
                <a:gd name="connsiteY22" fmla="*/ 124319 h 177300"/>
                <a:gd name="connsiteX23" fmla="*/ 18773 w 177717"/>
                <a:gd name="connsiteY23" fmla="*/ 143926 h 177300"/>
                <a:gd name="connsiteX24" fmla="*/ 33374 w 177717"/>
                <a:gd name="connsiteY24" fmla="*/ 158527 h 177300"/>
                <a:gd name="connsiteX25" fmla="*/ 52981 w 177717"/>
                <a:gd name="connsiteY25" fmla="*/ 152270 h 177300"/>
                <a:gd name="connsiteX26" fmla="*/ 69251 w 177717"/>
                <a:gd name="connsiteY26" fmla="*/ 158944 h 177300"/>
                <a:gd name="connsiteX27" fmla="*/ 78429 w 177717"/>
                <a:gd name="connsiteY27" fmla="*/ 177300 h 177300"/>
                <a:gd name="connsiteX28" fmla="*/ 99288 w 177717"/>
                <a:gd name="connsiteY28" fmla="*/ 177300 h 177300"/>
                <a:gd name="connsiteX29" fmla="*/ 108466 w 177717"/>
                <a:gd name="connsiteY29" fmla="*/ 158944 h 177300"/>
                <a:gd name="connsiteX30" fmla="*/ 124736 w 177717"/>
                <a:gd name="connsiteY30" fmla="*/ 152270 h 177300"/>
                <a:gd name="connsiteX31" fmla="*/ 144343 w 177717"/>
                <a:gd name="connsiteY31" fmla="*/ 158944 h 177300"/>
                <a:gd name="connsiteX32" fmla="*/ 158944 w 177717"/>
                <a:gd name="connsiteY32" fmla="*/ 143926 h 177300"/>
                <a:gd name="connsiteX33" fmla="*/ 152687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  <a:gd name="connsiteX38" fmla="*/ 152687 w 177717"/>
                <a:gd name="connsiteY38" fmla="*/ 5298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337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6380" y="120147"/>
                    <a:pt x="88859" y="120147"/>
                  </a:cubicBezTo>
                  <a:lnTo>
                    <a:pt x="88859" y="120147"/>
                  </a:lnTo>
                  <a:close/>
                  <a:moveTo>
                    <a:pt x="152687" y="52981"/>
                  </a:move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3889" y="20024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4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773" y="32957"/>
                  </a:lnTo>
                  <a:lnTo>
                    <a:pt x="25031" y="52564"/>
                  </a:lnTo>
                  <a:cubicBezTo>
                    <a:pt x="22110" y="57570"/>
                    <a:pt x="20025" y="63411"/>
                    <a:pt x="18356" y="68834"/>
                  </a:cubicBezTo>
                  <a:lnTo>
                    <a:pt x="0" y="78012"/>
                  </a:lnTo>
                  <a:lnTo>
                    <a:pt x="0" y="98871"/>
                  </a:lnTo>
                  <a:lnTo>
                    <a:pt x="18356" y="108049"/>
                  </a:lnTo>
                  <a:cubicBezTo>
                    <a:pt x="20025" y="113889"/>
                    <a:pt x="22110" y="119313"/>
                    <a:pt x="25031" y="124319"/>
                  </a:cubicBezTo>
                  <a:lnTo>
                    <a:pt x="18773" y="143926"/>
                  </a:lnTo>
                  <a:lnTo>
                    <a:pt x="33374" y="158527"/>
                  </a:lnTo>
                  <a:lnTo>
                    <a:pt x="52981" y="152270"/>
                  </a:lnTo>
                  <a:cubicBezTo>
                    <a:pt x="57988" y="155190"/>
                    <a:pt x="63411" y="157276"/>
                    <a:pt x="69251" y="158944"/>
                  </a:cubicBezTo>
                  <a:lnTo>
                    <a:pt x="78429" y="177300"/>
                  </a:lnTo>
                  <a:lnTo>
                    <a:pt x="99288" y="177300"/>
                  </a:lnTo>
                  <a:lnTo>
                    <a:pt x="108466" y="158944"/>
                  </a:lnTo>
                  <a:cubicBezTo>
                    <a:pt x="114307" y="157276"/>
                    <a:pt x="119730" y="155190"/>
                    <a:pt x="124736" y="152270"/>
                  </a:cubicBezTo>
                  <a:lnTo>
                    <a:pt x="144343" y="158944"/>
                  </a:lnTo>
                  <a:lnTo>
                    <a:pt x="158944" y="143926"/>
                  </a:lnTo>
                  <a:lnTo>
                    <a:pt x="152687" y="124736"/>
                  </a:lnTo>
                  <a:cubicBezTo>
                    <a:pt x="155607" y="119730"/>
                    <a:pt x="157693" y="114307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ubicBezTo>
                    <a:pt x="157693" y="63411"/>
                    <a:pt x="155607" y="57988"/>
                    <a:pt x="152687" y="52981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22028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8482</TotalTime>
  <Words>225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Letter “I” Diagram – Slide Template</vt:lpstr>
      <vt:lpstr>Letter “I”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Letter “I” Diagram</dc:title>
  <dc:creator>PresentationGO.com</dc:creator>
  <dc:description>© Copyright PresentationGO.com</dc:description>
  <dcterms:created xsi:type="dcterms:W3CDTF">2014-11-26T05:14:11Z</dcterms:created>
  <dcterms:modified xsi:type="dcterms:W3CDTF">2020-06-15T19:02:09Z</dcterms:modified>
  <cp:category>Charts &amp; Diagrams</cp:category>
</cp:coreProperties>
</file>