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52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67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37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“I” Diagram – Slide Template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214B88A-5349-4C37-AA9B-9827D65C295C}"/>
              </a:ext>
            </a:extLst>
          </p:cNvPr>
          <p:cNvSpPr/>
          <p:nvPr/>
        </p:nvSpPr>
        <p:spPr>
          <a:xfrm>
            <a:off x="4481168" y="1877317"/>
            <a:ext cx="245093" cy="155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80AFB64-B56E-4C7F-8DDF-BE18F8B2BF23}"/>
              </a:ext>
            </a:extLst>
          </p:cNvPr>
          <p:cNvSpPr/>
          <p:nvPr/>
        </p:nvSpPr>
        <p:spPr>
          <a:xfrm>
            <a:off x="4481168" y="3560323"/>
            <a:ext cx="245093" cy="1552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F5F9FC-4AEB-44F4-A623-2E6B4E3450DD}"/>
              </a:ext>
            </a:extLst>
          </p:cNvPr>
          <p:cNvSpPr txBox="1"/>
          <p:nvPr/>
        </p:nvSpPr>
        <p:spPr>
          <a:xfrm>
            <a:off x="4726261" y="3773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253233-666E-4FA6-93F8-75FFD2344B86}"/>
              </a:ext>
            </a:extLst>
          </p:cNvPr>
          <p:cNvSpPr txBox="1"/>
          <p:nvPr/>
        </p:nvSpPr>
        <p:spPr>
          <a:xfrm>
            <a:off x="4726261" y="209132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490CB75-CFFD-4C52-8DCC-29B9A38906D7}"/>
              </a:ext>
            </a:extLst>
          </p:cNvPr>
          <p:cNvGrpSpPr/>
          <p:nvPr/>
        </p:nvGrpSpPr>
        <p:grpSpPr>
          <a:xfrm>
            <a:off x="6007911" y="3742895"/>
            <a:ext cx="2194560" cy="1237868"/>
            <a:chOff x="6974393" y="2966533"/>
            <a:chExt cx="2194560" cy="123786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53C14C4-3BBC-44A3-8DD8-03D3B70954AC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889A40F-3BBD-4979-AD9B-AE6166C2517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DB0BBE-3654-4265-ADEF-09CDCEF10D8D}"/>
              </a:ext>
            </a:extLst>
          </p:cNvPr>
          <p:cNvGrpSpPr/>
          <p:nvPr/>
        </p:nvGrpSpPr>
        <p:grpSpPr>
          <a:xfrm>
            <a:off x="6005502" y="2034224"/>
            <a:ext cx="2194560" cy="1237868"/>
            <a:chOff x="6697329" y="1465257"/>
            <a:chExt cx="2194560" cy="12378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D87AF77-3BFF-4D9B-A395-5FF282655C00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96B1647-B6A5-448B-BBBB-6C35152C3B6C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CA001A9-59C6-4456-ADC2-5841F009C821}"/>
              </a:ext>
            </a:extLst>
          </p:cNvPr>
          <p:cNvGrpSpPr/>
          <p:nvPr/>
        </p:nvGrpSpPr>
        <p:grpSpPr>
          <a:xfrm>
            <a:off x="1502581" y="1654493"/>
            <a:ext cx="1282067" cy="3549015"/>
            <a:chOff x="19367500" y="7150100"/>
            <a:chExt cx="1709422" cy="4732020"/>
          </a:xfrm>
        </p:grpSpPr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833A23C3-4387-4CF3-83BF-764BFA476EFD}"/>
                </a:ext>
              </a:extLst>
            </p:cNvPr>
            <p:cNvSpPr/>
            <p:nvPr/>
          </p:nvSpPr>
          <p:spPr>
            <a:xfrm>
              <a:off x="19367500" y="71501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2E06BED8-6770-493B-8F3B-7DDA3D80DF13}"/>
                </a:ext>
              </a:extLst>
            </p:cNvPr>
            <p:cNvSpPr/>
            <p:nvPr/>
          </p:nvSpPr>
          <p:spPr>
            <a:xfrm>
              <a:off x="19367500" y="101727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C094BF3C-6DFE-465A-99F7-A4B3392DC3E6}"/>
                </a:ext>
              </a:extLst>
            </p:cNvPr>
            <p:cNvSpPr/>
            <p:nvPr/>
          </p:nvSpPr>
          <p:spPr>
            <a:xfrm>
              <a:off x="19812000" y="7581899"/>
              <a:ext cx="812800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864" y="0"/>
                    <a:pt x="5231" y="224"/>
                    <a:pt x="3173" y="659"/>
                  </a:cubicBezTo>
                  <a:cubicBezTo>
                    <a:pt x="1114" y="1086"/>
                    <a:pt x="0" y="1632"/>
                    <a:pt x="0" y="2242"/>
                  </a:cubicBezTo>
                  <a:lnTo>
                    <a:pt x="0" y="19358"/>
                  </a:lnTo>
                  <a:cubicBezTo>
                    <a:pt x="0" y="19968"/>
                    <a:pt x="1080" y="20514"/>
                    <a:pt x="3173" y="20941"/>
                  </a:cubicBezTo>
                  <a:cubicBezTo>
                    <a:pt x="5231" y="21369"/>
                    <a:pt x="7864" y="21600"/>
                    <a:pt x="10800" y="21600"/>
                  </a:cubicBezTo>
                  <a:cubicBezTo>
                    <a:pt x="13736" y="21600"/>
                    <a:pt x="16369" y="21376"/>
                    <a:pt x="18427" y="20941"/>
                  </a:cubicBezTo>
                  <a:cubicBezTo>
                    <a:pt x="20486" y="20514"/>
                    <a:pt x="21600" y="19968"/>
                    <a:pt x="21600" y="19358"/>
                  </a:cubicBezTo>
                  <a:lnTo>
                    <a:pt x="21600" y="2242"/>
                  </a:lnTo>
                  <a:cubicBezTo>
                    <a:pt x="21600" y="1632"/>
                    <a:pt x="20520" y="1086"/>
                    <a:pt x="18427" y="659"/>
                  </a:cubicBezTo>
                  <a:cubicBezTo>
                    <a:pt x="16369" y="231"/>
                    <a:pt x="13736" y="0"/>
                    <a:pt x="1080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F97D088-1B97-4F11-AAEB-7B7EFE88349A}"/>
                </a:ext>
              </a:extLst>
            </p:cNvPr>
            <p:cNvSpPr/>
            <p:nvPr/>
          </p:nvSpPr>
          <p:spPr>
            <a:xfrm>
              <a:off x="20142200" y="7912100"/>
              <a:ext cx="139700" cy="324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658" y="0"/>
                    <a:pt x="5498" y="34"/>
                    <a:pt x="3142" y="135"/>
                  </a:cubicBezTo>
                  <a:cubicBezTo>
                    <a:pt x="786" y="237"/>
                    <a:pt x="0" y="322"/>
                    <a:pt x="0" y="465"/>
                  </a:cubicBezTo>
                  <a:lnTo>
                    <a:pt x="0" y="21135"/>
                  </a:lnTo>
                  <a:cubicBezTo>
                    <a:pt x="0" y="21270"/>
                    <a:pt x="786" y="21363"/>
                    <a:pt x="3142" y="21465"/>
                  </a:cubicBezTo>
                  <a:cubicBezTo>
                    <a:pt x="5498" y="21566"/>
                    <a:pt x="7462" y="21600"/>
                    <a:pt x="10800" y="21600"/>
                  </a:cubicBezTo>
                  <a:cubicBezTo>
                    <a:pt x="13942" y="21600"/>
                    <a:pt x="16102" y="21566"/>
                    <a:pt x="18458" y="21465"/>
                  </a:cubicBezTo>
                  <a:cubicBezTo>
                    <a:pt x="20814" y="21363"/>
                    <a:pt x="21600" y="21278"/>
                    <a:pt x="21600" y="21135"/>
                  </a:cubicBezTo>
                  <a:lnTo>
                    <a:pt x="21600" y="465"/>
                  </a:lnTo>
                  <a:cubicBezTo>
                    <a:pt x="21600" y="330"/>
                    <a:pt x="20814" y="237"/>
                    <a:pt x="18458" y="135"/>
                  </a:cubicBezTo>
                  <a:cubicBezTo>
                    <a:pt x="16102" y="42"/>
                    <a:pt x="13942" y="0"/>
                    <a:pt x="10800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D485B9F7-C038-4ED1-A1A4-C56DE9AB5563}"/>
                </a:ext>
              </a:extLst>
            </p:cNvPr>
            <p:cNvSpPr/>
            <p:nvPr/>
          </p:nvSpPr>
          <p:spPr>
            <a:xfrm>
              <a:off x="19634200" y="74168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Circle">
              <a:extLst>
                <a:ext uri="{FF2B5EF4-FFF2-40B4-BE49-F238E27FC236}">
                  <a16:creationId xmlns:a16="http://schemas.microsoft.com/office/drawing/2014/main" id="{FF96B805-4FBA-4113-B8FF-8F68A8C7A95F}"/>
                </a:ext>
              </a:extLst>
            </p:cNvPr>
            <p:cNvSpPr/>
            <p:nvPr/>
          </p:nvSpPr>
          <p:spPr>
            <a:xfrm>
              <a:off x="19634200" y="104394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52" name="Graphic 40" descr="Lightbulb">
            <a:extLst>
              <a:ext uri="{FF2B5EF4-FFF2-40B4-BE49-F238E27FC236}">
                <a16:creationId xmlns:a16="http://schemas.microsoft.com/office/drawing/2014/main" id="{FAD12228-6A54-458D-8A5B-1D52E241E11F}"/>
              </a:ext>
            </a:extLst>
          </p:cNvPr>
          <p:cNvGrpSpPr/>
          <p:nvPr/>
        </p:nvGrpSpPr>
        <p:grpSpPr>
          <a:xfrm>
            <a:off x="1990572" y="1995157"/>
            <a:ext cx="300368" cy="300368"/>
            <a:chOff x="2654096" y="1517210"/>
            <a:chExt cx="400490" cy="40049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B1C608F-AE4B-4DC8-B883-0D1F0E861750}"/>
                </a:ext>
              </a:extLst>
            </p:cNvPr>
            <p:cNvSpPr/>
            <p:nvPr/>
          </p:nvSpPr>
          <p:spPr>
            <a:xfrm>
              <a:off x="2800107" y="178420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5E85DB1-7414-4BF6-B239-A83D6CA1515C}"/>
                </a:ext>
              </a:extLst>
            </p:cNvPr>
            <p:cNvSpPr/>
            <p:nvPr/>
          </p:nvSpPr>
          <p:spPr>
            <a:xfrm>
              <a:off x="2800107" y="182592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BA79508-4181-4185-8C0D-2F632FD0EC3F}"/>
                </a:ext>
              </a:extLst>
            </p:cNvPr>
            <p:cNvSpPr/>
            <p:nvPr/>
          </p:nvSpPr>
          <p:spPr>
            <a:xfrm>
              <a:off x="2827224" y="186763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68321F9-9C1D-4DF4-AE33-46080E7B30EC}"/>
                </a:ext>
              </a:extLst>
            </p:cNvPr>
            <p:cNvSpPr/>
            <p:nvPr/>
          </p:nvSpPr>
          <p:spPr>
            <a:xfrm>
              <a:off x="2745874" y="154224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7" name="Graphic 41" descr="Gears">
            <a:extLst>
              <a:ext uri="{FF2B5EF4-FFF2-40B4-BE49-F238E27FC236}">
                <a16:creationId xmlns:a16="http://schemas.microsoft.com/office/drawing/2014/main" id="{148ED36A-3A4C-4340-93E0-83921108817A}"/>
              </a:ext>
            </a:extLst>
          </p:cNvPr>
          <p:cNvGrpSpPr/>
          <p:nvPr/>
        </p:nvGrpSpPr>
        <p:grpSpPr>
          <a:xfrm>
            <a:off x="2038756" y="4288703"/>
            <a:ext cx="203999" cy="246864"/>
            <a:chOff x="2718341" y="4575270"/>
            <a:chExt cx="271999" cy="329152"/>
          </a:xfrm>
          <a:solidFill>
            <a:srgbClr val="FFFFFF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3854688-D40C-4136-97E1-72C3C4D26793}"/>
                </a:ext>
              </a:extLst>
            </p:cNvPr>
            <p:cNvSpPr/>
            <p:nvPr/>
          </p:nvSpPr>
          <p:spPr>
            <a:xfrm>
              <a:off x="2812623" y="4575270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4A92B03-0F44-4EDF-A121-41BFC3CB77A2}"/>
                </a:ext>
              </a:extLst>
            </p:cNvPr>
            <p:cNvSpPr/>
            <p:nvPr/>
          </p:nvSpPr>
          <p:spPr>
            <a:xfrm>
              <a:off x="2718341" y="472712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2321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“I” Diagram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D4DB0A4F-9CF8-492B-9DB1-36744BE4E19C}"/>
              </a:ext>
            </a:extLst>
          </p:cNvPr>
          <p:cNvSpPr/>
          <p:nvPr/>
        </p:nvSpPr>
        <p:spPr>
          <a:xfrm>
            <a:off x="4481168" y="1877317"/>
            <a:ext cx="245093" cy="155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E305235C-31BE-449A-900C-458F5A351B9B}"/>
              </a:ext>
            </a:extLst>
          </p:cNvPr>
          <p:cNvSpPr/>
          <p:nvPr/>
        </p:nvSpPr>
        <p:spPr>
          <a:xfrm>
            <a:off x="4481168" y="3560323"/>
            <a:ext cx="245093" cy="1552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64D253D-F0DE-4343-B405-11C1E7B93031}"/>
              </a:ext>
            </a:extLst>
          </p:cNvPr>
          <p:cNvSpPr txBox="1"/>
          <p:nvPr/>
        </p:nvSpPr>
        <p:spPr>
          <a:xfrm>
            <a:off x="4726261" y="3773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E14E37-85B5-4ACB-80D5-D094331B3B34}"/>
              </a:ext>
            </a:extLst>
          </p:cNvPr>
          <p:cNvSpPr txBox="1"/>
          <p:nvPr/>
        </p:nvSpPr>
        <p:spPr>
          <a:xfrm>
            <a:off x="4726261" y="209132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00EA349-8DB9-4521-A5E1-4A4ACAB4750A}"/>
              </a:ext>
            </a:extLst>
          </p:cNvPr>
          <p:cNvGrpSpPr/>
          <p:nvPr/>
        </p:nvGrpSpPr>
        <p:grpSpPr>
          <a:xfrm>
            <a:off x="6007911" y="3742895"/>
            <a:ext cx="2194560" cy="1237868"/>
            <a:chOff x="6974393" y="2966533"/>
            <a:chExt cx="2194560" cy="12378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513FE1C-A68C-4F91-BD06-0CE8D784CA6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A35493-9B0E-418F-97DD-670C446E1E1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B0F694E-8B99-44B1-BA81-8A958ED11033}"/>
              </a:ext>
            </a:extLst>
          </p:cNvPr>
          <p:cNvGrpSpPr/>
          <p:nvPr/>
        </p:nvGrpSpPr>
        <p:grpSpPr>
          <a:xfrm>
            <a:off x="6005502" y="2034224"/>
            <a:ext cx="2194560" cy="1237868"/>
            <a:chOff x="6697329" y="1465257"/>
            <a:chExt cx="2194560" cy="123786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7656E3E-5EBB-409D-A806-9E018CA7B94D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86BB574-E557-4BD7-B84D-CFCA943ABA2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D18CA95-DD64-4EAF-8204-29989231DF4E}"/>
              </a:ext>
            </a:extLst>
          </p:cNvPr>
          <p:cNvGrpSpPr/>
          <p:nvPr/>
        </p:nvGrpSpPr>
        <p:grpSpPr>
          <a:xfrm>
            <a:off x="1502581" y="1654493"/>
            <a:ext cx="1282067" cy="3549015"/>
            <a:chOff x="19367500" y="7150100"/>
            <a:chExt cx="1709422" cy="4732020"/>
          </a:xfrm>
        </p:grpSpPr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6F00D299-3146-4FD6-B365-6533EE5826A1}"/>
                </a:ext>
              </a:extLst>
            </p:cNvPr>
            <p:cNvSpPr/>
            <p:nvPr/>
          </p:nvSpPr>
          <p:spPr>
            <a:xfrm>
              <a:off x="19367500" y="71501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90A3E533-E6D8-4D05-AB60-E168178D2750}"/>
                </a:ext>
              </a:extLst>
            </p:cNvPr>
            <p:cNvSpPr/>
            <p:nvPr/>
          </p:nvSpPr>
          <p:spPr>
            <a:xfrm>
              <a:off x="19367500" y="101727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4EE65596-2035-4EF8-A60C-E33A24D5F84A}"/>
                </a:ext>
              </a:extLst>
            </p:cNvPr>
            <p:cNvSpPr/>
            <p:nvPr/>
          </p:nvSpPr>
          <p:spPr>
            <a:xfrm>
              <a:off x="19812000" y="7581899"/>
              <a:ext cx="812800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864" y="0"/>
                    <a:pt x="5231" y="224"/>
                    <a:pt x="3173" y="659"/>
                  </a:cubicBezTo>
                  <a:cubicBezTo>
                    <a:pt x="1114" y="1086"/>
                    <a:pt x="0" y="1632"/>
                    <a:pt x="0" y="2242"/>
                  </a:cubicBezTo>
                  <a:lnTo>
                    <a:pt x="0" y="19358"/>
                  </a:lnTo>
                  <a:cubicBezTo>
                    <a:pt x="0" y="19968"/>
                    <a:pt x="1080" y="20514"/>
                    <a:pt x="3173" y="20941"/>
                  </a:cubicBezTo>
                  <a:cubicBezTo>
                    <a:pt x="5231" y="21369"/>
                    <a:pt x="7864" y="21600"/>
                    <a:pt x="10800" y="21600"/>
                  </a:cubicBezTo>
                  <a:cubicBezTo>
                    <a:pt x="13736" y="21600"/>
                    <a:pt x="16369" y="21376"/>
                    <a:pt x="18427" y="20941"/>
                  </a:cubicBezTo>
                  <a:cubicBezTo>
                    <a:pt x="20486" y="20514"/>
                    <a:pt x="21600" y="19968"/>
                    <a:pt x="21600" y="19358"/>
                  </a:cubicBezTo>
                  <a:lnTo>
                    <a:pt x="21600" y="2242"/>
                  </a:lnTo>
                  <a:cubicBezTo>
                    <a:pt x="21600" y="1632"/>
                    <a:pt x="20520" y="1086"/>
                    <a:pt x="18427" y="659"/>
                  </a:cubicBezTo>
                  <a:cubicBezTo>
                    <a:pt x="16369" y="231"/>
                    <a:pt x="13736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54017D4-AB1A-42CC-8081-530AB0749AC8}"/>
                </a:ext>
              </a:extLst>
            </p:cNvPr>
            <p:cNvSpPr/>
            <p:nvPr/>
          </p:nvSpPr>
          <p:spPr>
            <a:xfrm>
              <a:off x="20142200" y="7912100"/>
              <a:ext cx="139700" cy="324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658" y="0"/>
                    <a:pt x="5498" y="34"/>
                    <a:pt x="3142" y="135"/>
                  </a:cubicBezTo>
                  <a:cubicBezTo>
                    <a:pt x="786" y="237"/>
                    <a:pt x="0" y="322"/>
                    <a:pt x="0" y="465"/>
                  </a:cubicBezTo>
                  <a:lnTo>
                    <a:pt x="0" y="21135"/>
                  </a:lnTo>
                  <a:cubicBezTo>
                    <a:pt x="0" y="21270"/>
                    <a:pt x="786" y="21363"/>
                    <a:pt x="3142" y="21465"/>
                  </a:cubicBezTo>
                  <a:cubicBezTo>
                    <a:pt x="5498" y="21566"/>
                    <a:pt x="7462" y="21600"/>
                    <a:pt x="10800" y="21600"/>
                  </a:cubicBezTo>
                  <a:cubicBezTo>
                    <a:pt x="13942" y="21600"/>
                    <a:pt x="16102" y="21566"/>
                    <a:pt x="18458" y="21465"/>
                  </a:cubicBezTo>
                  <a:cubicBezTo>
                    <a:pt x="20814" y="21363"/>
                    <a:pt x="21600" y="21278"/>
                    <a:pt x="21600" y="21135"/>
                  </a:cubicBezTo>
                  <a:lnTo>
                    <a:pt x="21600" y="465"/>
                  </a:lnTo>
                  <a:cubicBezTo>
                    <a:pt x="21600" y="330"/>
                    <a:pt x="20814" y="237"/>
                    <a:pt x="18458" y="135"/>
                  </a:cubicBezTo>
                  <a:cubicBezTo>
                    <a:pt x="16102" y="42"/>
                    <a:pt x="13942" y="0"/>
                    <a:pt x="10800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9" name="Circle">
              <a:extLst>
                <a:ext uri="{FF2B5EF4-FFF2-40B4-BE49-F238E27FC236}">
                  <a16:creationId xmlns:a16="http://schemas.microsoft.com/office/drawing/2014/main" id="{B5F08FC0-6241-405B-9568-85B8D64C0C6F}"/>
                </a:ext>
              </a:extLst>
            </p:cNvPr>
            <p:cNvSpPr/>
            <p:nvPr/>
          </p:nvSpPr>
          <p:spPr>
            <a:xfrm>
              <a:off x="19634200" y="74168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B414604D-C3C7-4E9F-8581-5E1BB2BBBE32}"/>
                </a:ext>
              </a:extLst>
            </p:cNvPr>
            <p:cNvSpPr/>
            <p:nvPr/>
          </p:nvSpPr>
          <p:spPr>
            <a:xfrm>
              <a:off x="19634200" y="104394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1" name="Graphic 40" descr="Lightbulb">
            <a:extLst>
              <a:ext uri="{FF2B5EF4-FFF2-40B4-BE49-F238E27FC236}">
                <a16:creationId xmlns:a16="http://schemas.microsoft.com/office/drawing/2014/main" id="{2BB466A1-E57C-4FE1-9012-19EC1989AA3C}"/>
              </a:ext>
            </a:extLst>
          </p:cNvPr>
          <p:cNvGrpSpPr/>
          <p:nvPr/>
        </p:nvGrpSpPr>
        <p:grpSpPr>
          <a:xfrm>
            <a:off x="1990572" y="1995157"/>
            <a:ext cx="300368" cy="300368"/>
            <a:chOff x="2654096" y="1517210"/>
            <a:chExt cx="400490" cy="40049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CCB2A41-068C-4115-92D0-B08A0B440600}"/>
                </a:ext>
              </a:extLst>
            </p:cNvPr>
            <p:cNvSpPr/>
            <p:nvPr/>
          </p:nvSpPr>
          <p:spPr>
            <a:xfrm>
              <a:off x="2800107" y="178420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69508CE-58D5-4039-A2D5-D02D04B414CA}"/>
                </a:ext>
              </a:extLst>
            </p:cNvPr>
            <p:cNvSpPr/>
            <p:nvPr/>
          </p:nvSpPr>
          <p:spPr>
            <a:xfrm>
              <a:off x="2800107" y="182592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66EEDEE-A708-4916-9AAB-60E8FE853AC9}"/>
                </a:ext>
              </a:extLst>
            </p:cNvPr>
            <p:cNvSpPr/>
            <p:nvPr/>
          </p:nvSpPr>
          <p:spPr>
            <a:xfrm>
              <a:off x="2827224" y="186763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0B7C696-2582-47B3-A513-B647D33E5366}"/>
                </a:ext>
              </a:extLst>
            </p:cNvPr>
            <p:cNvSpPr/>
            <p:nvPr/>
          </p:nvSpPr>
          <p:spPr>
            <a:xfrm>
              <a:off x="2745874" y="154224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aphic 41" descr="Gears">
            <a:extLst>
              <a:ext uri="{FF2B5EF4-FFF2-40B4-BE49-F238E27FC236}">
                <a16:creationId xmlns:a16="http://schemas.microsoft.com/office/drawing/2014/main" id="{0F662890-2A39-4261-BEBF-667E8E46D9D1}"/>
              </a:ext>
            </a:extLst>
          </p:cNvPr>
          <p:cNvGrpSpPr/>
          <p:nvPr/>
        </p:nvGrpSpPr>
        <p:grpSpPr>
          <a:xfrm>
            <a:off x="2038756" y="4288703"/>
            <a:ext cx="203999" cy="246864"/>
            <a:chOff x="2718341" y="4575270"/>
            <a:chExt cx="271999" cy="329152"/>
          </a:xfrm>
          <a:solidFill>
            <a:srgbClr val="FFFFFF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36F2632-A228-4C98-B9C5-5EEA5A8F11CD}"/>
                </a:ext>
              </a:extLst>
            </p:cNvPr>
            <p:cNvSpPr/>
            <p:nvPr/>
          </p:nvSpPr>
          <p:spPr>
            <a:xfrm>
              <a:off x="2812623" y="4575270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3FEEF89-C275-456A-B8CB-30D44B862596}"/>
                </a:ext>
              </a:extLst>
            </p:cNvPr>
            <p:cNvSpPr/>
            <p:nvPr/>
          </p:nvSpPr>
          <p:spPr>
            <a:xfrm>
              <a:off x="2718341" y="472712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2202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225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“I” Diagram – Slide Template</vt:lpstr>
      <vt:lpstr>Letter “I”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“I” Diagram</dc:title>
  <dc:creator>PresentationGO.com</dc:creator>
  <dc:description>© Copyright PresentationGO.com</dc:description>
  <dcterms:created xsi:type="dcterms:W3CDTF">2014-11-26T05:14:11Z</dcterms:created>
  <dcterms:modified xsi:type="dcterms:W3CDTF">2020-06-15T19:02:55Z</dcterms:modified>
  <cp:category>Charts &amp; Diagrams</cp:category>
</cp:coreProperties>
</file>