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7" d="100"/>
          <a:sy n="97" d="100"/>
        </p:scale>
        <p:origin x="120" y="10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91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Horn Cycle with 5 Parts – Slide Template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88B194D-1461-46BF-B35A-2DC6FE9F59E7}"/>
              </a:ext>
            </a:extLst>
          </p:cNvPr>
          <p:cNvGrpSpPr/>
          <p:nvPr/>
        </p:nvGrpSpPr>
        <p:grpSpPr>
          <a:xfrm>
            <a:off x="4096020" y="1460855"/>
            <a:ext cx="3999960" cy="4009612"/>
            <a:chOff x="12941300" y="9016999"/>
            <a:chExt cx="4992242" cy="5004289"/>
          </a:xfrm>
        </p:grpSpPr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CA49A845-FCCB-46CD-A22D-221AB002DA7F}"/>
                </a:ext>
              </a:extLst>
            </p:cNvPr>
            <p:cNvSpPr/>
            <p:nvPr/>
          </p:nvSpPr>
          <p:spPr>
            <a:xfrm>
              <a:off x="15214599" y="9016999"/>
              <a:ext cx="2357123" cy="2035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56" y="5417"/>
                  </a:moveTo>
                  <a:cubicBezTo>
                    <a:pt x="8961" y="4528"/>
                    <a:pt x="7530" y="3261"/>
                    <a:pt x="6482" y="1617"/>
                  </a:cubicBezTo>
                  <a:cubicBezTo>
                    <a:pt x="5831" y="593"/>
                    <a:pt x="5086" y="0"/>
                    <a:pt x="4294" y="0"/>
                  </a:cubicBezTo>
                  <a:cubicBezTo>
                    <a:pt x="3724" y="54"/>
                    <a:pt x="3224" y="391"/>
                    <a:pt x="2840" y="835"/>
                  </a:cubicBezTo>
                  <a:cubicBezTo>
                    <a:pt x="2444" y="1280"/>
                    <a:pt x="2141" y="1819"/>
                    <a:pt x="1874" y="2385"/>
                  </a:cubicBezTo>
                  <a:cubicBezTo>
                    <a:pt x="1781" y="2587"/>
                    <a:pt x="1688" y="2803"/>
                    <a:pt x="1606" y="3005"/>
                  </a:cubicBezTo>
                  <a:cubicBezTo>
                    <a:pt x="1455" y="3382"/>
                    <a:pt x="1327" y="3759"/>
                    <a:pt x="1210" y="4137"/>
                  </a:cubicBezTo>
                  <a:cubicBezTo>
                    <a:pt x="1024" y="4743"/>
                    <a:pt x="861" y="5363"/>
                    <a:pt x="733" y="5983"/>
                  </a:cubicBezTo>
                  <a:cubicBezTo>
                    <a:pt x="477" y="7236"/>
                    <a:pt x="279" y="8516"/>
                    <a:pt x="175" y="9796"/>
                  </a:cubicBezTo>
                  <a:cubicBezTo>
                    <a:pt x="58" y="11076"/>
                    <a:pt x="0" y="12370"/>
                    <a:pt x="0" y="13663"/>
                  </a:cubicBezTo>
                  <a:cubicBezTo>
                    <a:pt x="0" y="14687"/>
                    <a:pt x="35" y="15712"/>
                    <a:pt x="105" y="16736"/>
                  </a:cubicBezTo>
                  <a:cubicBezTo>
                    <a:pt x="524" y="16668"/>
                    <a:pt x="966" y="16628"/>
                    <a:pt x="1397" y="16628"/>
                  </a:cubicBezTo>
                  <a:cubicBezTo>
                    <a:pt x="4166" y="16628"/>
                    <a:pt x="6657" y="18016"/>
                    <a:pt x="8379" y="20212"/>
                  </a:cubicBezTo>
                  <a:cubicBezTo>
                    <a:pt x="8717" y="20643"/>
                    <a:pt x="9019" y="21115"/>
                    <a:pt x="9299" y="21600"/>
                  </a:cubicBezTo>
                  <a:cubicBezTo>
                    <a:pt x="10265" y="21182"/>
                    <a:pt x="11266" y="20832"/>
                    <a:pt x="12266" y="20535"/>
                  </a:cubicBezTo>
                  <a:cubicBezTo>
                    <a:pt x="14489" y="19916"/>
                    <a:pt x="16770" y="19552"/>
                    <a:pt x="19063" y="19673"/>
                  </a:cubicBezTo>
                  <a:cubicBezTo>
                    <a:pt x="19913" y="19714"/>
                    <a:pt x="20762" y="19835"/>
                    <a:pt x="21600" y="20064"/>
                  </a:cubicBezTo>
                  <a:cubicBezTo>
                    <a:pt x="19808" y="13623"/>
                    <a:pt x="15769" y="8327"/>
                    <a:pt x="10556" y="541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/>
                <a:t>01</a:t>
              </a:r>
              <a:endParaRPr b="1" dirty="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621107D3-1C03-47AB-9E06-8D19E96C1BF3}"/>
                </a:ext>
              </a:extLst>
            </p:cNvPr>
            <p:cNvSpPr/>
            <p:nvPr/>
          </p:nvSpPr>
          <p:spPr>
            <a:xfrm>
              <a:off x="16154400" y="10922000"/>
              <a:ext cx="1779142" cy="2551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0" h="21600" extrusionOk="0">
                  <a:moveTo>
                    <a:pt x="21205" y="2054"/>
                  </a:moveTo>
                  <a:cubicBezTo>
                    <a:pt x="20977" y="1548"/>
                    <a:pt x="20446" y="1172"/>
                    <a:pt x="19823" y="903"/>
                  </a:cubicBezTo>
                  <a:cubicBezTo>
                    <a:pt x="19215" y="634"/>
                    <a:pt x="18516" y="462"/>
                    <a:pt x="17833" y="333"/>
                  </a:cubicBezTo>
                  <a:cubicBezTo>
                    <a:pt x="17559" y="280"/>
                    <a:pt x="17286" y="247"/>
                    <a:pt x="17013" y="204"/>
                  </a:cubicBezTo>
                  <a:cubicBezTo>
                    <a:pt x="16572" y="151"/>
                    <a:pt x="16132" y="108"/>
                    <a:pt x="15691" y="75"/>
                  </a:cubicBezTo>
                  <a:cubicBezTo>
                    <a:pt x="14962" y="22"/>
                    <a:pt x="14248" y="0"/>
                    <a:pt x="13519" y="0"/>
                  </a:cubicBezTo>
                  <a:cubicBezTo>
                    <a:pt x="12061" y="11"/>
                    <a:pt x="10618" y="75"/>
                    <a:pt x="9175" y="226"/>
                  </a:cubicBezTo>
                  <a:cubicBezTo>
                    <a:pt x="7732" y="366"/>
                    <a:pt x="6304" y="559"/>
                    <a:pt x="4891" y="817"/>
                  </a:cubicBezTo>
                  <a:cubicBezTo>
                    <a:pt x="3661" y="1032"/>
                    <a:pt x="2446" y="1279"/>
                    <a:pt x="1261" y="1580"/>
                  </a:cubicBezTo>
                  <a:cubicBezTo>
                    <a:pt x="2233" y="2817"/>
                    <a:pt x="2780" y="4247"/>
                    <a:pt x="2780" y="5763"/>
                  </a:cubicBezTo>
                  <a:cubicBezTo>
                    <a:pt x="2780" y="7118"/>
                    <a:pt x="2339" y="8408"/>
                    <a:pt x="1549" y="9547"/>
                  </a:cubicBezTo>
                  <a:cubicBezTo>
                    <a:pt x="1124" y="10160"/>
                    <a:pt x="608" y="10741"/>
                    <a:pt x="0" y="11257"/>
                  </a:cubicBezTo>
                  <a:cubicBezTo>
                    <a:pt x="1033" y="12160"/>
                    <a:pt x="1959" y="13128"/>
                    <a:pt x="2795" y="14117"/>
                  </a:cubicBezTo>
                  <a:cubicBezTo>
                    <a:pt x="4299" y="15934"/>
                    <a:pt x="5544" y="17880"/>
                    <a:pt x="6289" y="19933"/>
                  </a:cubicBezTo>
                  <a:cubicBezTo>
                    <a:pt x="6486" y="20482"/>
                    <a:pt x="6638" y="21041"/>
                    <a:pt x="6744" y="21600"/>
                  </a:cubicBezTo>
                  <a:cubicBezTo>
                    <a:pt x="13671" y="18041"/>
                    <a:pt x="18167" y="12268"/>
                    <a:pt x="18167" y="5741"/>
                  </a:cubicBezTo>
                  <a:cubicBezTo>
                    <a:pt x="18167" y="5688"/>
                    <a:pt x="18167" y="5645"/>
                    <a:pt x="18167" y="5591"/>
                  </a:cubicBezTo>
                  <a:cubicBezTo>
                    <a:pt x="20400" y="4440"/>
                    <a:pt x="21600" y="3161"/>
                    <a:pt x="21205" y="205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17483CE7-A094-44BB-A9F0-106BFBEDF22E}"/>
                </a:ext>
              </a:extLst>
            </p:cNvPr>
            <p:cNvSpPr/>
            <p:nvPr/>
          </p:nvSpPr>
          <p:spPr>
            <a:xfrm>
              <a:off x="13995399" y="12318999"/>
              <a:ext cx="2702128" cy="1702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430" extrusionOk="0">
                  <a:moveTo>
                    <a:pt x="21580" y="16883"/>
                  </a:moveTo>
                  <a:cubicBezTo>
                    <a:pt x="21559" y="16228"/>
                    <a:pt x="21509" y="15588"/>
                    <a:pt x="21438" y="14949"/>
                  </a:cubicBezTo>
                  <a:cubicBezTo>
                    <a:pt x="21428" y="14853"/>
                    <a:pt x="21417" y="14741"/>
                    <a:pt x="21397" y="14645"/>
                  </a:cubicBezTo>
                  <a:cubicBezTo>
                    <a:pt x="21306" y="13894"/>
                    <a:pt x="21184" y="13158"/>
                    <a:pt x="21042" y="12423"/>
                  </a:cubicBezTo>
                  <a:cubicBezTo>
                    <a:pt x="20758" y="10968"/>
                    <a:pt x="20413" y="9529"/>
                    <a:pt x="19997" y="8138"/>
                  </a:cubicBezTo>
                  <a:cubicBezTo>
                    <a:pt x="19591" y="6747"/>
                    <a:pt x="19145" y="5388"/>
                    <a:pt x="18648" y="4061"/>
                  </a:cubicBezTo>
                  <a:cubicBezTo>
                    <a:pt x="18120" y="2654"/>
                    <a:pt x="17552" y="1295"/>
                    <a:pt x="16923" y="0"/>
                  </a:cubicBezTo>
                  <a:cubicBezTo>
                    <a:pt x="16923" y="0"/>
                    <a:pt x="16923" y="0"/>
                    <a:pt x="16923" y="0"/>
                  </a:cubicBezTo>
                  <a:cubicBezTo>
                    <a:pt x="15431" y="2494"/>
                    <a:pt x="13311" y="4061"/>
                    <a:pt x="10957" y="4061"/>
                  </a:cubicBezTo>
                  <a:cubicBezTo>
                    <a:pt x="10633" y="4061"/>
                    <a:pt x="10318" y="4029"/>
                    <a:pt x="10004" y="3965"/>
                  </a:cubicBezTo>
                  <a:cubicBezTo>
                    <a:pt x="9192" y="3821"/>
                    <a:pt x="8411" y="3485"/>
                    <a:pt x="7690" y="2990"/>
                  </a:cubicBezTo>
                  <a:cubicBezTo>
                    <a:pt x="7163" y="4317"/>
                    <a:pt x="6564" y="5580"/>
                    <a:pt x="5945" y="6779"/>
                  </a:cubicBezTo>
                  <a:cubicBezTo>
                    <a:pt x="4667" y="9177"/>
                    <a:pt x="3226" y="11400"/>
                    <a:pt x="1562" y="13158"/>
                  </a:cubicBezTo>
                  <a:cubicBezTo>
                    <a:pt x="1065" y="13686"/>
                    <a:pt x="548" y="14166"/>
                    <a:pt x="0" y="14581"/>
                  </a:cubicBezTo>
                  <a:cubicBezTo>
                    <a:pt x="3064" y="18147"/>
                    <a:pt x="6858" y="20257"/>
                    <a:pt x="10957" y="20257"/>
                  </a:cubicBezTo>
                  <a:cubicBezTo>
                    <a:pt x="11840" y="20257"/>
                    <a:pt x="12702" y="20161"/>
                    <a:pt x="13544" y="19969"/>
                  </a:cubicBezTo>
                  <a:cubicBezTo>
                    <a:pt x="15198" y="19601"/>
                    <a:pt x="16892" y="19937"/>
                    <a:pt x="18435" y="20960"/>
                  </a:cubicBezTo>
                  <a:cubicBezTo>
                    <a:pt x="19307" y="21536"/>
                    <a:pt x="20078" y="21600"/>
                    <a:pt x="20667" y="21056"/>
                  </a:cubicBezTo>
                  <a:cubicBezTo>
                    <a:pt x="20667" y="21056"/>
                    <a:pt x="20667" y="21056"/>
                    <a:pt x="20667" y="21056"/>
                  </a:cubicBezTo>
                  <a:cubicBezTo>
                    <a:pt x="21072" y="20609"/>
                    <a:pt x="21316" y="19905"/>
                    <a:pt x="21438" y="19186"/>
                  </a:cubicBezTo>
                  <a:cubicBezTo>
                    <a:pt x="21580" y="18418"/>
                    <a:pt x="21600" y="17651"/>
                    <a:pt x="21580" y="1688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27432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BF1CE31E-12EE-409E-8619-96FAEA3B028F}"/>
                </a:ext>
              </a:extLst>
            </p:cNvPr>
            <p:cNvSpPr/>
            <p:nvPr/>
          </p:nvSpPr>
          <p:spPr>
            <a:xfrm>
              <a:off x="13042899" y="10909299"/>
              <a:ext cx="1838962" cy="2628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8" extrusionOk="0">
                  <a:moveTo>
                    <a:pt x="15230" y="6971"/>
                  </a:moveTo>
                  <a:cubicBezTo>
                    <a:pt x="15141" y="6575"/>
                    <a:pt x="15096" y="6158"/>
                    <a:pt x="15096" y="5741"/>
                  </a:cubicBezTo>
                  <a:cubicBezTo>
                    <a:pt x="15096" y="5564"/>
                    <a:pt x="15111" y="5397"/>
                    <a:pt x="15126" y="5231"/>
                  </a:cubicBezTo>
                  <a:cubicBezTo>
                    <a:pt x="13500" y="4939"/>
                    <a:pt x="11919" y="4553"/>
                    <a:pt x="10382" y="4105"/>
                  </a:cubicBezTo>
                  <a:cubicBezTo>
                    <a:pt x="7697" y="3303"/>
                    <a:pt x="5102" y="2292"/>
                    <a:pt x="2834" y="990"/>
                  </a:cubicBezTo>
                  <a:cubicBezTo>
                    <a:pt x="2297" y="677"/>
                    <a:pt x="1760" y="344"/>
                    <a:pt x="1268" y="0"/>
                  </a:cubicBezTo>
                  <a:cubicBezTo>
                    <a:pt x="448" y="1813"/>
                    <a:pt x="0" y="3741"/>
                    <a:pt x="0" y="5741"/>
                  </a:cubicBezTo>
                  <a:cubicBezTo>
                    <a:pt x="0" y="8732"/>
                    <a:pt x="999" y="11566"/>
                    <a:pt x="2760" y="14077"/>
                  </a:cubicBezTo>
                  <a:cubicBezTo>
                    <a:pt x="3819" y="15588"/>
                    <a:pt x="4341" y="17265"/>
                    <a:pt x="4177" y="18943"/>
                  </a:cubicBezTo>
                  <a:cubicBezTo>
                    <a:pt x="4072" y="19964"/>
                    <a:pt x="4401" y="20766"/>
                    <a:pt x="5191" y="21225"/>
                  </a:cubicBezTo>
                  <a:cubicBezTo>
                    <a:pt x="5191" y="21225"/>
                    <a:pt x="5191" y="21225"/>
                    <a:pt x="5191" y="21225"/>
                  </a:cubicBezTo>
                  <a:cubicBezTo>
                    <a:pt x="5191" y="21225"/>
                    <a:pt x="5191" y="21225"/>
                    <a:pt x="5191" y="21225"/>
                  </a:cubicBezTo>
                  <a:cubicBezTo>
                    <a:pt x="5788" y="21517"/>
                    <a:pt x="6534" y="21600"/>
                    <a:pt x="7220" y="21558"/>
                  </a:cubicBezTo>
                  <a:cubicBezTo>
                    <a:pt x="7981" y="21517"/>
                    <a:pt x="8712" y="21350"/>
                    <a:pt x="9413" y="21152"/>
                  </a:cubicBezTo>
                  <a:cubicBezTo>
                    <a:pt x="9815" y="21037"/>
                    <a:pt x="10203" y="20902"/>
                    <a:pt x="10576" y="20756"/>
                  </a:cubicBezTo>
                  <a:cubicBezTo>
                    <a:pt x="10770" y="20683"/>
                    <a:pt x="10979" y="20600"/>
                    <a:pt x="11173" y="20527"/>
                  </a:cubicBezTo>
                  <a:cubicBezTo>
                    <a:pt x="11785" y="20266"/>
                    <a:pt x="12381" y="19995"/>
                    <a:pt x="12948" y="19693"/>
                  </a:cubicBezTo>
                  <a:cubicBezTo>
                    <a:pt x="14097" y="19099"/>
                    <a:pt x="15186" y="18443"/>
                    <a:pt x="16200" y="17745"/>
                  </a:cubicBezTo>
                  <a:cubicBezTo>
                    <a:pt x="17229" y="17047"/>
                    <a:pt x="18199" y="16307"/>
                    <a:pt x="19109" y="15536"/>
                  </a:cubicBezTo>
                  <a:cubicBezTo>
                    <a:pt x="20004" y="14796"/>
                    <a:pt x="20824" y="14014"/>
                    <a:pt x="21600" y="13212"/>
                  </a:cubicBezTo>
                  <a:cubicBezTo>
                    <a:pt x="18229" y="11993"/>
                    <a:pt x="15797" y="9690"/>
                    <a:pt x="15230" y="697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4572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75C468A4-2ECD-4A20-9083-EAFBCAC2F849}"/>
                </a:ext>
              </a:extLst>
            </p:cNvPr>
            <p:cNvSpPr/>
            <p:nvPr/>
          </p:nvSpPr>
          <p:spPr>
            <a:xfrm>
              <a:off x="12941300" y="9296399"/>
              <a:ext cx="2390061" cy="2180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600" extrusionOk="0">
                  <a:moveTo>
                    <a:pt x="21519" y="0"/>
                  </a:moveTo>
                  <a:cubicBezTo>
                    <a:pt x="16053" y="63"/>
                    <a:pt x="11091" y="2453"/>
                    <a:pt x="7409" y="6303"/>
                  </a:cubicBezTo>
                  <a:cubicBezTo>
                    <a:pt x="5991" y="7787"/>
                    <a:pt x="4276" y="8907"/>
                    <a:pt x="2366" y="9347"/>
                  </a:cubicBezTo>
                  <a:cubicBezTo>
                    <a:pt x="1223" y="9611"/>
                    <a:pt x="422" y="10152"/>
                    <a:pt x="102" y="10982"/>
                  </a:cubicBezTo>
                  <a:cubicBezTo>
                    <a:pt x="102" y="10982"/>
                    <a:pt x="102" y="10982"/>
                    <a:pt x="102" y="10982"/>
                  </a:cubicBezTo>
                  <a:cubicBezTo>
                    <a:pt x="-81" y="11574"/>
                    <a:pt x="-1" y="12190"/>
                    <a:pt x="205" y="12744"/>
                  </a:cubicBezTo>
                  <a:cubicBezTo>
                    <a:pt x="399" y="13297"/>
                    <a:pt x="708" y="13800"/>
                    <a:pt x="1040" y="14266"/>
                  </a:cubicBezTo>
                  <a:cubicBezTo>
                    <a:pt x="1348" y="14694"/>
                    <a:pt x="1691" y="15084"/>
                    <a:pt x="2057" y="15461"/>
                  </a:cubicBezTo>
                  <a:cubicBezTo>
                    <a:pt x="2092" y="15499"/>
                    <a:pt x="2126" y="15536"/>
                    <a:pt x="2160" y="15574"/>
                  </a:cubicBezTo>
                  <a:cubicBezTo>
                    <a:pt x="2560" y="15977"/>
                    <a:pt x="2983" y="16367"/>
                    <a:pt x="3429" y="16719"/>
                  </a:cubicBezTo>
                  <a:cubicBezTo>
                    <a:pt x="4310" y="17436"/>
                    <a:pt x="5236" y="18090"/>
                    <a:pt x="6197" y="18669"/>
                  </a:cubicBezTo>
                  <a:cubicBezTo>
                    <a:pt x="7157" y="19260"/>
                    <a:pt x="8140" y="19776"/>
                    <a:pt x="9158" y="20254"/>
                  </a:cubicBezTo>
                  <a:cubicBezTo>
                    <a:pt x="10164" y="20732"/>
                    <a:pt x="11205" y="21147"/>
                    <a:pt x="12246" y="21487"/>
                  </a:cubicBezTo>
                  <a:cubicBezTo>
                    <a:pt x="12360" y="21525"/>
                    <a:pt x="12474" y="21562"/>
                    <a:pt x="12589" y="21600"/>
                  </a:cubicBezTo>
                  <a:cubicBezTo>
                    <a:pt x="12977" y="18367"/>
                    <a:pt x="14738" y="15612"/>
                    <a:pt x="17208" y="14077"/>
                  </a:cubicBezTo>
                  <a:cubicBezTo>
                    <a:pt x="18009" y="13574"/>
                    <a:pt x="18889" y="13197"/>
                    <a:pt x="19827" y="12983"/>
                  </a:cubicBezTo>
                  <a:cubicBezTo>
                    <a:pt x="19735" y="11989"/>
                    <a:pt x="19689" y="10982"/>
                    <a:pt x="19689" y="9989"/>
                  </a:cubicBezTo>
                  <a:cubicBezTo>
                    <a:pt x="19701" y="7523"/>
                    <a:pt x="19941" y="5032"/>
                    <a:pt x="20581" y="2654"/>
                  </a:cubicBezTo>
                  <a:cubicBezTo>
                    <a:pt x="20821" y="1736"/>
                    <a:pt x="21119" y="843"/>
                    <a:pt x="21519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102" name="Graphic 101" descr="Trophy">
            <a:extLst>
              <a:ext uri="{FF2B5EF4-FFF2-40B4-BE49-F238E27FC236}">
                <a16:creationId xmlns:a16="http://schemas.microsoft.com/office/drawing/2014/main" id="{F0CD051C-003F-4E61-968F-F62AA6DDC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6823" y="2950966"/>
            <a:ext cx="1243978" cy="1243978"/>
          </a:xfrm>
          <a:prstGeom prst="rect">
            <a:avLst/>
          </a:prstGeom>
        </p:spPr>
      </p:pic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AC3291E5-CD27-45E0-B207-18F2CF19A648}"/>
              </a:ext>
            </a:extLst>
          </p:cNvPr>
          <p:cNvSpPr/>
          <p:nvPr/>
        </p:nvSpPr>
        <p:spPr>
          <a:xfrm>
            <a:off x="4911287" y="2402885"/>
            <a:ext cx="2272358" cy="2272358"/>
          </a:xfrm>
          <a:prstGeom prst="donut">
            <a:avLst>
              <a:gd name="adj" fmla="val 940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8C818CC-27A3-4878-855A-D1C2B797E9BE}"/>
              </a:ext>
            </a:extLst>
          </p:cNvPr>
          <p:cNvGrpSpPr/>
          <p:nvPr/>
        </p:nvGrpSpPr>
        <p:grpSpPr>
          <a:xfrm>
            <a:off x="8430427" y="4652338"/>
            <a:ext cx="2926080" cy="1290153"/>
            <a:chOff x="8921977" y="407338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9D4DFD-696B-4CE7-856F-8058A6FBE61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500524-0F53-4726-B840-E7167F16620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922C901-A661-4837-AB38-163635138E3D}"/>
              </a:ext>
            </a:extLst>
          </p:cNvPr>
          <p:cNvGrpSpPr/>
          <p:nvPr/>
        </p:nvGrpSpPr>
        <p:grpSpPr>
          <a:xfrm>
            <a:off x="827698" y="2094697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327BCCE-1BC9-4C3E-BFF6-CC24352B9A1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ECB86C-A788-4549-AF4F-8D36EF516AC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60CBC1F-1F70-425A-8AE3-B5EC7EF9E1C8}"/>
              </a:ext>
            </a:extLst>
          </p:cNvPr>
          <p:cNvGrpSpPr/>
          <p:nvPr/>
        </p:nvGrpSpPr>
        <p:grpSpPr>
          <a:xfrm>
            <a:off x="8438222" y="1242150"/>
            <a:ext cx="2926080" cy="1290153"/>
            <a:chOff x="8921977" y="1466725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D5015FE-E1F8-4A05-B34A-097DFEB01ED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F5C59B-C325-44BD-81C5-0466BF11B9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B7A68D5-3A15-4CDE-9555-411BCD67FE11}"/>
              </a:ext>
            </a:extLst>
          </p:cNvPr>
          <p:cNvGrpSpPr/>
          <p:nvPr/>
        </p:nvGrpSpPr>
        <p:grpSpPr>
          <a:xfrm>
            <a:off x="835493" y="3799791"/>
            <a:ext cx="2926080" cy="1290153"/>
            <a:chOff x="332936" y="2627766"/>
            <a:chExt cx="2926080" cy="129015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8213FAE-AAC9-435E-BFE0-C7FCED52672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E47E968-A74D-4E8C-85B2-72483364CCD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51D48D2-4141-43EA-9C46-C523234C9EED}"/>
              </a:ext>
            </a:extLst>
          </p:cNvPr>
          <p:cNvGrpSpPr/>
          <p:nvPr/>
        </p:nvGrpSpPr>
        <p:grpSpPr>
          <a:xfrm>
            <a:off x="8430427" y="2947244"/>
            <a:ext cx="2926080" cy="1290153"/>
            <a:chOff x="8921977" y="4073386"/>
            <a:chExt cx="2926080" cy="129015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53CB889-A310-48E0-9BAE-0F2ADE22F1A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D40616B-8AA7-4945-82AC-7896D5F178F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aphic 97" descr="Stopwatch">
            <a:extLst>
              <a:ext uri="{FF2B5EF4-FFF2-40B4-BE49-F238E27FC236}">
                <a16:creationId xmlns:a16="http://schemas.microsoft.com/office/drawing/2014/main" id="{38DAF053-A587-4F84-957B-6FE709402D02}"/>
              </a:ext>
            </a:extLst>
          </p:cNvPr>
          <p:cNvGrpSpPr/>
          <p:nvPr/>
        </p:nvGrpSpPr>
        <p:grpSpPr>
          <a:xfrm>
            <a:off x="4537942" y="4524065"/>
            <a:ext cx="400265" cy="400265"/>
            <a:chOff x="4537942" y="4524065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7FC8BC4-96E1-4DFE-99B0-FE895A86A70D}"/>
                </a:ext>
              </a:extLst>
            </p:cNvPr>
            <p:cNvSpPr/>
            <p:nvPr/>
          </p:nvSpPr>
          <p:spPr>
            <a:xfrm>
              <a:off x="4729735" y="4653317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7EF94DC-EED4-44D0-95A7-CDCD90EE54D3}"/>
                </a:ext>
              </a:extLst>
            </p:cNvPr>
            <p:cNvSpPr/>
            <p:nvPr/>
          </p:nvSpPr>
          <p:spPr>
            <a:xfrm>
              <a:off x="4729735" y="482009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2515A45-2726-4C7A-AC71-DC64D82DD44E}"/>
                </a:ext>
              </a:extLst>
            </p:cNvPr>
            <p:cNvSpPr/>
            <p:nvPr/>
          </p:nvSpPr>
          <p:spPr>
            <a:xfrm>
              <a:off x="4813124" y="473253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2AA4C11-A0BB-4D57-95BC-B915671B342C}"/>
                </a:ext>
              </a:extLst>
            </p:cNvPr>
            <p:cNvSpPr/>
            <p:nvPr/>
          </p:nvSpPr>
          <p:spPr>
            <a:xfrm>
              <a:off x="4646347" y="473253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85C5B87-43C8-47CF-833E-6446BB81B5EA}"/>
                </a:ext>
              </a:extLst>
            </p:cNvPr>
            <p:cNvSpPr/>
            <p:nvPr/>
          </p:nvSpPr>
          <p:spPr>
            <a:xfrm>
              <a:off x="4729735" y="4682503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973D76-449C-476C-BA97-44E0BE4E8049}"/>
                </a:ext>
              </a:extLst>
            </p:cNvPr>
            <p:cNvSpPr/>
            <p:nvPr/>
          </p:nvSpPr>
          <p:spPr>
            <a:xfrm>
              <a:off x="4596441" y="4561589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98" descr="Bullseye">
            <a:extLst>
              <a:ext uri="{FF2B5EF4-FFF2-40B4-BE49-F238E27FC236}">
                <a16:creationId xmlns:a16="http://schemas.microsoft.com/office/drawing/2014/main" id="{A1528184-8BDC-45CD-8F62-F0C409E3465C}"/>
              </a:ext>
            </a:extLst>
          </p:cNvPr>
          <p:cNvGrpSpPr/>
          <p:nvPr/>
        </p:nvGrpSpPr>
        <p:grpSpPr>
          <a:xfrm>
            <a:off x="6656279" y="4944390"/>
            <a:ext cx="400265" cy="400265"/>
            <a:chOff x="6656279" y="4944390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9B16E18-E91F-4AF5-A056-BE6F0B94DEE7}"/>
                </a:ext>
              </a:extLst>
            </p:cNvPr>
            <p:cNvSpPr/>
            <p:nvPr/>
          </p:nvSpPr>
          <p:spPr>
            <a:xfrm>
              <a:off x="6808046" y="4979830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17FA80E-4618-4A3D-947D-49F8EE70EC69}"/>
                </a:ext>
              </a:extLst>
            </p:cNvPr>
            <p:cNvSpPr/>
            <p:nvPr/>
          </p:nvSpPr>
          <p:spPr>
            <a:xfrm>
              <a:off x="6691719" y="4992338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2ACA6C4-570B-4FB6-8195-71F6834D1ED2}"/>
                </a:ext>
              </a:extLst>
            </p:cNvPr>
            <p:cNvSpPr/>
            <p:nvPr/>
          </p:nvSpPr>
          <p:spPr>
            <a:xfrm>
              <a:off x="6750091" y="5050710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4" name="Graphic 99" descr="Single gear">
            <a:extLst>
              <a:ext uri="{FF2B5EF4-FFF2-40B4-BE49-F238E27FC236}">
                <a16:creationId xmlns:a16="http://schemas.microsoft.com/office/drawing/2014/main" id="{6439DA4B-7749-46B4-A7D7-920D4ABD88A9}"/>
              </a:ext>
            </a:extLst>
          </p:cNvPr>
          <p:cNvSpPr/>
          <p:nvPr/>
        </p:nvSpPr>
        <p:spPr>
          <a:xfrm>
            <a:off x="7678505" y="3155460"/>
            <a:ext cx="283937" cy="28352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5" name="Graphic 96" descr="Lightbulb">
            <a:extLst>
              <a:ext uri="{FF2B5EF4-FFF2-40B4-BE49-F238E27FC236}">
                <a16:creationId xmlns:a16="http://schemas.microsoft.com/office/drawing/2014/main" id="{3C9A052B-A71C-44AD-9335-6CBC85A97E46}"/>
              </a:ext>
            </a:extLst>
          </p:cNvPr>
          <p:cNvGrpSpPr/>
          <p:nvPr/>
        </p:nvGrpSpPr>
        <p:grpSpPr>
          <a:xfrm>
            <a:off x="6070089" y="1600171"/>
            <a:ext cx="400265" cy="400265"/>
            <a:chOff x="6070089" y="1600171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534A5E6F-8FC5-4F73-8ED8-D95F13E432BF}"/>
                </a:ext>
              </a:extLst>
            </p:cNvPr>
            <p:cNvSpPr/>
            <p:nvPr/>
          </p:nvSpPr>
          <p:spPr>
            <a:xfrm>
              <a:off x="6216018" y="1867014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01B8704-FB19-4FE5-961B-9CCDDC1E1D91}"/>
                </a:ext>
              </a:extLst>
            </p:cNvPr>
            <p:cNvSpPr/>
            <p:nvPr/>
          </p:nvSpPr>
          <p:spPr>
            <a:xfrm>
              <a:off x="6216018" y="1908708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A6E508C-DCD4-4A78-8210-BA120FF7B179}"/>
                </a:ext>
              </a:extLst>
            </p:cNvPr>
            <p:cNvSpPr/>
            <p:nvPr/>
          </p:nvSpPr>
          <p:spPr>
            <a:xfrm>
              <a:off x="6243120" y="1950402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3770F5D-D1D0-4543-AE68-36DB244DFD66}"/>
                </a:ext>
              </a:extLst>
            </p:cNvPr>
            <p:cNvSpPr/>
            <p:nvPr/>
          </p:nvSpPr>
          <p:spPr>
            <a:xfrm>
              <a:off x="6161816" y="1625187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0" name="Graphic 100" descr="Research">
            <a:extLst>
              <a:ext uri="{FF2B5EF4-FFF2-40B4-BE49-F238E27FC236}">
                <a16:creationId xmlns:a16="http://schemas.microsoft.com/office/drawing/2014/main" id="{C9A252A6-40B2-4F3E-97C1-4A2B0100E2F4}"/>
              </a:ext>
            </a:extLst>
          </p:cNvPr>
          <p:cNvGrpSpPr/>
          <p:nvPr/>
        </p:nvGrpSpPr>
        <p:grpSpPr>
          <a:xfrm>
            <a:off x="4251088" y="2550701"/>
            <a:ext cx="400265" cy="400265"/>
            <a:chOff x="4251088" y="2550701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6A554E1-8A43-4DC3-AB48-5FDB24DD7811}"/>
                </a:ext>
              </a:extLst>
            </p:cNvPr>
            <p:cNvSpPr/>
            <p:nvPr/>
          </p:nvSpPr>
          <p:spPr>
            <a:xfrm>
              <a:off x="4283607" y="2585304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4C0BF7CD-CA3A-4549-AFD7-5DBE79199485}"/>
                </a:ext>
              </a:extLst>
            </p:cNvPr>
            <p:cNvSpPr/>
            <p:nvPr/>
          </p:nvSpPr>
          <p:spPr>
            <a:xfrm>
              <a:off x="4319883" y="2647271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Horn Cycle with 5 Parts – Slide Template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88B194D-1461-46BF-B35A-2DC6FE9F59E7}"/>
              </a:ext>
            </a:extLst>
          </p:cNvPr>
          <p:cNvGrpSpPr/>
          <p:nvPr/>
        </p:nvGrpSpPr>
        <p:grpSpPr>
          <a:xfrm>
            <a:off x="4096020" y="1460855"/>
            <a:ext cx="3999960" cy="4009612"/>
            <a:chOff x="12941300" y="9016999"/>
            <a:chExt cx="4992242" cy="5004289"/>
          </a:xfrm>
        </p:grpSpPr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CA49A845-FCCB-46CD-A22D-221AB002DA7F}"/>
                </a:ext>
              </a:extLst>
            </p:cNvPr>
            <p:cNvSpPr/>
            <p:nvPr/>
          </p:nvSpPr>
          <p:spPr>
            <a:xfrm>
              <a:off x="15214599" y="9016999"/>
              <a:ext cx="2357123" cy="2035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56" y="5417"/>
                  </a:moveTo>
                  <a:cubicBezTo>
                    <a:pt x="8961" y="4528"/>
                    <a:pt x="7530" y="3261"/>
                    <a:pt x="6482" y="1617"/>
                  </a:cubicBezTo>
                  <a:cubicBezTo>
                    <a:pt x="5831" y="593"/>
                    <a:pt x="5086" y="0"/>
                    <a:pt x="4294" y="0"/>
                  </a:cubicBezTo>
                  <a:cubicBezTo>
                    <a:pt x="3724" y="54"/>
                    <a:pt x="3224" y="391"/>
                    <a:pt x="2840" y="835"/>
                  </a:cubicBezTo>
                  <a:cubicBezTo>
                    <a:pt x="2444" y="1280"/>
                    <a:pt x="2141" y="1819"/>
                    <a:pt x="1874" y="2385"/>
                  </a:cubicBezTo>
                  <a:cubicBezTo>
                    <a:pt x="1781" y="2587"/>
                    <a:pt x="1688" y="2803"/>
                    <a:pt x="1606" y="3005"/>
                  </a:cubicBezTo>
                  <a:cubicBezTo>
                    <a:pt x="1455" y="3382"/>
                    <a:pt x="1327" y="3759"/>
                    <a:pt x="1210" y="4137"/>
                  </a:cubicBezTo>
                  <a:cubicBezTo>
                    <a:pt x="1024" y="4743"/>
                    <a:pt x="861" y="5363"/>
                    <a:pt x="733" y="5983"/>
                  </a:cubicBezTo>
                  <a:cubicBezTo>
                    <a:pt x="477" y="7236"/>
                    <a:pt x="279" y="8516"/>
                    <a:pt x="175" y="9796"/>
                  </a:cubicBezTo>
                  <a:cubicBezTo>
                    <a:pt x="58" y="11076"/>
                    <a:pt x="0" y="12370"/>
                    <a:pt x="0" y="13663"/>
                  </a:cubicBezTo>
                  <a:cubicBezTo>
                    <a:pt x="0" y="14687"/>
                    <a:pt x="35" y="15712"/>
                    <a:pt x="105" y="16736"/>
                  </a:cubicBezTo>
                  <a:cubicBezTo>
                    <a:pt x="524" y="16668"/>
                    <a:pt x="966" y="16628"/>
                    <a:pt x="1397" y="16628"/>
                  </a:cubicBezTo>
                  <a:cubicBezTo>
                    <a:pt x="4166" y="16628"/>
                    <a:pt x="6657" y="18016"/>
                    <a:pt x="8379" y="20212"/>
                  </a:cubicBezTo>
                  <a:cubicBezTo>
                    <a:pt x="8717" y="20643"/>
                    <a:pt x="9019" y="21115"/>
                    <a:pt x="9299" y="21600"/>
                  </a:cubicBezTo>
                  <a:cubicBezTo>
                    <a:pt x="10265" y="21182"/>
                    <a:pt x="11266" y="20832"/>
                    <a:pt x="12266" y="20535"/>
                  </a:cubicBezTo>
                  <a:cubicBezTo>
                    <a:pt x="14489" y="19916"/>
                    <a:pt x="16770" y="19552"/>
                    <a:pt x="19063" y="19673"/>
                  </a:cubicBezTo>
                  <a:cubicBezTo>
                    <a:pt x="19913" y="19714"/>
                    <a:pt x="20762" y="19835"/>
                    <a:pt x="21600" y="20064"/>
                  </a:cubicBezTo>
                  <a:cubicBezTo>
                    <a:pt x="19808" y="13623"/>
                    <a:pt x="15769" y="8327"/>
                    <a:pt x="10556" y="541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/>
                <a:t>01</a:t>
              </a:r>
              <a:endParaRPr b="1" dirty="0"/>
            </a:p>
          </p:txBody>
        </p:sp>
        <p:sp>
          <p:nvSpPr>
            <p:cNvPr id="104" name="Shape">
              <a:extLst>
                <a:ext uri="{FF2B5EF4-FFF2-40B4-BE49-F238E27FC236}">
                  <a16:creationId xmlns:a16="http://schemas.microsoft.com/office/drawing/2014/main" id="{621107D3-1C03-47AB-9E06-8D19E96C1BF3}"/>
                </a:ext>
              </a:extLst>
            </p:cNvPr>
            <p:cNvSpPr/>
            <p:nvPr/>
          </p:nvSpPr>
          <p:spPr>
            <a:xfrm>
              <a:off x="16154400" y="10922000"/>
              <a:ext cx="1779142" cy="25514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80" h="21600" extrusionOk="0">
                  <a:moveTo>
                    <a:pt x="21205" y="2054"/>
                  </a:moveTo>
                  <a:cubicBezTo>
                    <a:pt x="20977" y="1548"/>
                    <a:pt x="20446" y="1172"/>
                    <a:pt x="19823" y="903"/>
                  </a:cubicBezTo>
                  <a:cubicBezTo>
                    <a:pt x="19215" y="634"/>
                    <a:pt x="18516" y="462"/>
                    <a:pt x="17833" y="333"/>
                  </a:cubicBezTo>
                  <a:cubicBezTo>
                    <a:pt x="17559" y="280"/>
                    <a:pt x="17286" y="247"/>
                    <a:pt x="17013" y="204"/>
                  </a:cubicBezTo>
                  <a:cubicBezTo>
                    <a:pt x="16572" y="151"/>
                    <a:pt x="16132" y="108"/>
                    <a:pt x="15691" y="75"/>
                  </a:cubicBezTo>
                  <a:cubicBezTo>
                    <a:pt x="14962" y="22"/>
                    <a:pt x="14248" y="0"/>
                    <a:pt x="13519" y="0"/>
                  </a:cubicBezTo>
                  <a:cubicBezTo>
                    <a:pt x="12061" y="11"/>
                    <a:pt x="10618" y="75"/>
                    <a:pt x="9175" y="226"/>
                  </a:cubicBezTo>
                  <a:cubicBezTo>
                    <a:pt x="7732" y="366"/>
                    <a:pt x="6304" y="559"/>
                    <a:pt x="4891" y="817"/>
                  </a:cubicBezTo>
                  <a:cubicBezTo>
                    <a:pt x="3661" y="1032"/>
                    <a:pt x="2446" y="1279"/>
                    <a:pt x="1261" y="1580"/>
                  </a:cubicBezTo>
                  <a:cubicBezTo>
                    <a:pt x="2233" y="2817"/>
                    <a:pt x="2780" y="4247"/>
                    <a:pt x="2780" y="5763"/>
                  </a:cubicBezTo>
                  <a:cubicBezTo>
                    <a:pt x="2780" y="7118"/>
                    <a:pt x="2339" y="8408"/>
                    <a:pt x="1549" y="9547"/>
                  </a:cubicBezTo>
                  <a:cubicBezTo>
                    <a:pt x="1124" y="10160"/>
                    <a:pt x="608" y="10741"/>
                    <a:pt x="0" y="11257"/>
                  </a:cubicBezTo>
                  <a:cubicBezTo>
                    <a:pt x="1033" y="12160"/>
                    <a:pt x="1959" y="13128"/>
                    <a:pt x="2795" y="14117"/>
                  </a:cubicBezTo>
                  <a:cubicBezTo>
                    <a:pt x="4299" y="15934"/>
                    <a:pt x="5544" y="17880"/>
                    <a:pt x="6289" y="19933"/>
                  </a:cubicBezTo>
                  <a:cubicBezTo>
                    <a:pt x="6486" y="20482"/>
                    <a:pt x="6638" y="21041"/>
                    <a:pt x="6744" y="21600"/>
                  </a:cubicBezTo>
                  <a:cubicBezTo>
                    <a:pt x="13671" y="18041"/>
                    <a:pt x="18167" y="12268"/>
                    <a:pt x="18167" y="5741"/>
                  </a:cubicBezTo>
                  <a:cubicBezTo>
                    <a:pt x="18167" y="5688"/>
                    <a:pt x="18167" y="5645"/>
                    <a:pt x="18167" y="5591"/>
                  </a:cubicBezTo>
                  <a:cubicBezTo>
                    <a:pt x="20400" y="4440"/>
                    <a:pt x="21600" y="3161"/>
                    <a:pt x="21205" y="205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17483CE7-A094-44BB-A9F0-106BFBEDF22E}"/>
                </a:ext>
              </a:extLst>
            </p:cNvPr>
            <p:cNvSpPr/>
            <p:nvPr/>
          </p:nvSpPr>
          <p:spPr>
            <a:xfrm>
              <a:off x="13995399" y="12318999"/>
              <a:ext cx="2702128" cy="17022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6" h="21430" extrusionOk="0">
                  <a:moveTo>
                    <a:pt x="21580" y="16883"/>
                  </a:moveTo>
                  <a:cubicBezTo>
                    <a:pt x="21559" y="16228"/>
                    <a:pt x="21509" y="15588"/>
                    <a:pt x="21438" y="14949"/>
                  </a:cubicBezTo>
                  <a:cubicBezTo>
                    <a:pt x="21428" y="14853"/>
                    <a:pt x="21417" y="14741"/>
                    <a:pt x="21397" y="14645"/>
                  </a:cubicBezTo>
                  <a:cubicBezTo>
                    <a:pt x="21306" y="13894"/>
                    <a:pt x="21184" y="13158"/>
                    <a:pt x="21042" y="12423"/>
                  </a:cubicBezTo>
                  <a:cubicBezTo>
                    <a:pt x="20758" y="10968"/>
                    <a:pt x="20413" y="9529"/>
                    <a:pt x="19997" y="8138"/>
                  </a:cubicBezTo>
                  <a:cubicBezTo>
                    <a:pt x="19591" y="6747"/>
                    <a:pt x="19145" y="5388"/>
                    <a:pt x="18648" y="4061"/>
                  </a:cubicBezTo>
                  <a:cubicBezTo>
                    <a:pt x="18120" y="2654"/>
                    <a:pt x="17552" y="1295"/>
                    <a:pt x="16923" y="0"/>
                  </a:cubicBezTo>
                  <a:cubicBezTo>
                    <a:pt x="16923" y="0"/>
                    <a:pt x="16923" y="0"/>
                    <a:pt x="16923" y="0"/>
                  </a:cubicBezTo>
                  <a:cubicBezTo>
                    <a:pt x="15431" y="2494"/>
                    <a:pt x="13311" y="4061"/>
                    <a:pt x="10957" y="4061"/>
                  </a:cubicBezTo>
                  <a:cubicBezTo>
                    <a:pt x="10633" y="4061"/>
                    <a:pt x="10318" y="4029"/>
                    <a:pt x="10004" y="3965"/>
                  </a:cubicBezTo>
                  <a:cubicBezTo>
                    <a:pt x="9192" y="3821"/>
                    <a:pt x="8411" y="3485"/>
                    <a:pt x="7690" y="2990"/>
                  </a:cubicBezTo>
                  <a:cubicBezTo>
                    <a:pt x="7163" y="4317"/>
                    <a:pt x="6564" y="5580"/>
                    <a:pt x="5945" y="6779"/>
                  </a:cubicBezTo>
                  <a:cubicBezTo>
                    <a:pt x="4667" y="9177"/>
                    <a:pt x="3226" y="11400"/>
                    <a:pt x="1562" y="13158"/>
                  </a:cubicBezTo>
                  <a:cubicBezTo>
                    <a:pt x="1065" y="13686"/>
                    <a:pt x="548" y="14166"/>
                    <a:pt x="0" y="14581"/>
                  </a:cubicBezTo>
                  <a:cubicBezTo>
                    <a:pt x="3064" y="18147"/>
                    <a:pt x="6858" y="20257"/>
                    <a:pt x="10957" y="20257"/>
                  </a:cubicBezTo>
                  <a:cubicBezTo>
                    <a:pt x="11840" y="20257"/>
                    <a:pt x="12702" y="20161"/>
                    <a:pt x="13544" y="19969"/>
                  </a:cubicBezTo>
                  <a:cubicBezTo>
                    <a:pt x="15198" y="19601"/>
                    <a:pt x="16892" y="19937"/>
                    <a:pt x="18435" y="20960"/>
                  </a:cubicBezTo>
                  <a:cubicBezTo>
                    <a:pt x="19307" y="21536"/>
                    <a:pt x="20078" y="21600"/>
                    <a:pt x="20667" y="21056"/>
                  </a:cubicBezTo>
                  <a:cubicBezTo>
                    <a:pt x="20667" y="21056"/>
                    <a:pt x="20667" y="21056"/>
                    <a:pt x="20667" y="21056"/>
                  </a:cubicBezTo>
                  <a:cubicBezTo>
                    <a:pt x="21072" y="20609"/>
                    <a:pt x="21316" y="19905"/>
                    <a:pt x="21438" y="19186"/>
                  </a:cubicBezTo>
                  <a:cubicBezTo>
                    <a:pt x="21580" y="18418"/>
                    <a:pt x="21600" y="17651"/>
                    <a:pt x="21580" y="1688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274320" anchor="b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6" name="Shape">
              <a:extLst>
                <a:ext uri="{FF2B5EF4-FFF2-40B4-BE49-F238E27FC236}">
                  <a16:creationId xmlns:a16="http://schemas.microsoft.com/office/drawing/2014/main" id="{BF1CE31E-12EE-409E-8619-96FAEA3B028F}"/>
                </a:ext>
              </a:extLst>
            </p:cNvPr>
            <p:cNvSpPr/>
            <p:nvPr/>
          </p:nvSpPr>
          <p:spPr>
            <a:xfrm>
              <a:off x="13042899" y="10909299"/>
              <a:ext cx="1838962" cy="2628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8" extrusionOk="0">
                  <a:moveTo>
                    <a:pt x="15230" y="6971"/>
                  </a:moveTo>
                  <a:cubicBezTo>
                    <a:pt x="15141" y="6575"/>
                    <a:pt x="15096" y="6158"/>
                    <a:pt x="15096" y="5741"/>
                  </a:cubicBezTo>
                  <a:cubicBezTo>
                    <a:pt x="15096" y="5564"/>
                    <a:pt x="15111" y="5397"/>
                    <a:pt x="15126" y="5231"/>
                  </a:cubicBezTo>
                  <a:cubicBezTo>
                    <a:pt x="13500" y="4939"/>
                    <a:pt x="11919" y="4553"/>
                    <a:pt x="10382" y="4105"/>
                  </a:cubicBezTo>
                  <a:cubicBezTo>
                    <a:pt x="7697" y="3303"/>
                    <a:pt x="5102" y="2292"/>
                    <a:pt x="2834" y="990"/>
                  </a:cubicBezTo>
                  <a:cubicBezTo>
                    <a:pt x="2297" y="677"/>
                    <a:pt x="1760" y="344"/>
                    <a:pt x="1268" y="0"/>
                  </a:cubicBezTo>
                  <a:cubicBezTo>
                    <a:pt x="448" y="1813"/>
                    <a:pt x="0" y="3741"/>
                    <a:pt x="0" y="5741"/>
                  </a:cubicBezTo>
                  <a:cubicBezTo>
                    <a:pt x="0" y="8732"/>
                    <a:pt x="999" y="11566"/>
                    <a:pt x="2760" y="14077"/>
                  </a:cubicBezTo>
                  <a:cubicBezTo>
                    <a:pt x="3819" y="15588"/>
                    <a:pt x="4341" y="17265"/>
                    <a:pt x="4177" y="18943"/>
                  </a:cubicBezTo>
                  <a:cubicBezTo>
                    <a:pt x="4072" y="19964"/>
                    <a:pt x="4401" y="20766"/>
                    <a:pt x="5191" y="21225"/>
                  </a:cubicBezTo>
                  <a:cubicBezTo>
                    <a:pt x="5191" y="21225"/>
                    <a:pt x="5191" y="21225"/>
                    <a:pt x="5191" y="21225"/>
                  </a:cubicBezTo>
                  <a:cubicBezTo>
                    <a:pt x="5191" y="21225"/>
                    <a:pt x="5191" y="21225"/>
                    <a:pt x="5191" y="21225"/>
                  </a:cubicBezTo>
                  <a:cubicBezTo>
                    <a:pt x="5788" y="21517"/>
                    <a:pt x="6534" y="21600"/>
                    <a:pt x="7220" y="21558"/>
                  </a:cubicBezTo>
                  <a:cubicBezTo>
                    <a:pt x="7981" y="21517"/>
                    <a:pt x="8712" y="21350"/>
                    <a:pt x="9413" y="21152"/>
                  </a:cubicBezTo>
                  <a:cubicBezTo>
                    <a:pt x="9815" y="21037"/>
                    <a:pt x="10203" y="20902"/>
                    <a:pt x="10576" y="20756"/>
                  </a:cubicBezTo>
                  <a:cubicBezTo>
                    <a:pt x="10770" y="20683"/>
                    <a:pt x="10979" y="20600"/>
                    <a:pt x="11173" y="20527"/>
                  </a:cubicBezTo>
                  <a:cubicBezTo>
                    <a:pt x="11785" y="20266"/>
                    <a:pt x="12381" y="19995"/>
                    <a:pt x="12948" y="19693"/>
                  </a:cubicBezTo>
                  <a:cubicBezTo>
                    <a:pt x="14097" y="19099"/>
                    <a:pt x="15186" y="18443"/>
                    <a:pt x="16200" y="17745"/>
                  </a:cubicBezTo>
                  <a:cubicBezTo>
                    <a:pt x="17229" y="17047"/>
                    <a:pt x="18199" y="16307"/>
                    <a:pt x="19109" y="15536"/>
                  </a:cubicBezTo>
                  <a:cubicBezTo>
                    <a:pt x="20004" y="14796"/>
                    <a:pt x="20824" y="14014"/>
                    <a:pt x="21600" y="13212"/>
                  </a:cubicBezTo>
                  <a:cubicBezTo>
                    <a:pt x="18229" y="11993"/>
                    <a:pt x="15797" y="9690"/>
                    <a:pt x="15230" y="6971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4572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7" name="Shape">
              <a:extLst>
                <a:ext uri="{FF2B5EF4-FFF2-40B4-BE49-F238E27FC236}">
                  <a16:creationId xmlns:a16="http://schemas.microsoft.com/office/drawing/2014/main" id="{75C468A4-2ECD-4A20-9083-EAFBCAC2F849}"/>
                </a:ext>
              </a:extLst>
            </p:cNvPr>
            <p:cNvSpPr/>
            <p:nvPr/>
          </p:nvSpPr>
          <p:spPr>
            <a:xfrm>
              <a:off x="12941300" y="9296399"/>
              <a:ext cx="2390061" cy="2180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600" extrusionOk="0">
                  <a:moveTo>
                    <a:pt x="21519" y="0"/>
                  </a:moveTo>
                  <a:cubicBezTo>
                    <a:pt x="16053" y="63"/>
                    <a:pt x="11091" y="2453"/>
                    <a:pt x="7409" y="6303"/>
                  </a:cubicBezTo>
                  <a:cubicBezTo>
                    <a:pt x="5991" y="7787"/>
                    <a:pt x="4276" y="8907"/>
                    <a:pt x="2366" y="9347"/>
                  </a:cubicBezTo>
                  <a:cubicBezTo>
                    <a:pt x="1223" y="9611"/>
                    <a:pt x="422" y="10152"/>
                    <a:pt x="102" y="10982"/>
                  </a:cubicBezTo>
                  <a:cubicBezTo>
                    <a:pt x="102" y="10982"/>
                    <a:pt x="102" y="10982"/>
                    <a:pt x="102" y="10982"/>
                  </a:cubicBezTo>
                  <a:cubicBezTo>
                    <a:pt x="-81" y="11574"/>
                    <a:pt x="-1" y="12190"/>
                    <a:pt x="205" y="12744"/>
                  </a:cubicBezTo>
                  <a:cubicBezTo>
                    <a:pt x="399" y="13297"/>
                    <a:pt x="708" y="13800"/>
                    <a:pt x="1040" y="14266"/>
                  </a:cubicBezTo>
                  <a:cubicBezTo>
                    <a:pt x="1348" y="14694"/>
                    <a:pt x="1691" y="15084"/>
                    <a:pt x="2057" y="15461"/>
                  </a:cubicBezTo>
                  <a:cubicBezTo>
                    <a:pt x="2092" y="15499"/>
                    <a:pt x="2126" y="15536"/>
                    <a:pt x="2160" y="15574"/>
                  </a:cubicBezTo>
                  <a:cubicBezTo>
                    <a:pt x="2560" y="15977"/>
                    <a:pt x="2983" y="16367"/>
                    <a:pt x="3429" y="16719"/>
                  </a:cubicBezTo>
                  <a:cubicBezTo>
                    <a:pt x="4310" y="17436"/>
                    <a:pt x="5236" y="18090"/>
                    <a:pt x="6197" y="18669"/>
                  </a:cubicBezTo>
                  <a:cubicBezTo>
                    <a:pt x="7157" y="19260"/>
                    <a:pt x="8140" y="19776"/>
                    <a:pt x="9158" y="20254"/>
                  </a:cubicBezTo>
                  <a:cubicBezTo>
                    <a:pt x="10164" y="20732"/>
                    <a:pt x="11205" y="21147"/>
                    <a:pt x="12246" y="21487"/>
                  </a:cubicBezTo>
                  <a:cubicBezTo>
                    <a:pt x="12360" y="21525"/>
                    <a:pt x="12474" y="21562"/>
                    <a:pt x="12589" y="21600"/>
                  </a:cubicBezTo>
                  <a:cubicBezTo>
                    <a:pt x="12977" y="18367"/>
                    <a:pt x="14738" y="15612"/>
                    <a:pt x="17208" y="14077"/>
                  </a:cubicBezTo>
                  <a:cubicBezTo>
                    <a:pt x="18009" y="13574"/>
                    <a:pt x="18889" y="13197"/>
                    <a:pt x="19827" y="12983"/>
                  </a:cubicBezTo>
                  <a:cubicBezTo>
                    <a:pt x="19735" y="11989"/>
                    <a:pt x="19689" y="10982"/>
                    <a:pt x="19689" y="9989"/>
                  </a:cubicBezTo>
                  <a:cubicBezTo>
                    <a:pt x="19701" y="7523"/>
                    <a:pt x="19941" y="5032"/>
                    <a:pt x="20581" y="2654"/>
                  </a:cubicBezTo>
                  <a:cubicBezTo>
                    <a:pt x="20821" y="1736"/>
                    <a:pt x="21119" y="843"/>
                    <a:pt x="21519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fr-CA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  <a:endParaRPr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pic>
        <p:nvPicPr>
          <p:cNvPr id="102" name="Graphic 101" descr="Trophy">
            <a:extLst>
              <a:ext uri="{FF2B5EF4-FFF2-40B4-BE49-F238E27FC236}">
                <a16:creationId xmlns:a16="http://schemas.microsoft.com/office/drawing/2014/main" id="{F0CD051C-003F-4E61-968F-F62AA6DDCC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26823" y="2950966"/>
            <a:ext cx="1243978" cy="1243978"/>
          </a:xfrm>
          <a:prstGeom prst="rect">
            <a:avLst/>
          </a:prstGeom>
        </p:spPr>
      </p:pic>
      <p:sp>
        <p:nvSpPr>
          <p:cNvPr id="20" name="Circle: Hollow 19">
            <a:extLst>
              <a:ext uri="{FF2B5EF4-FFF2-40B4-BE49-F238E27FC236}">
                <a16:creationId xmlns:a16="http://schemas.microsoft.com/office/drawing/2014/main" id="{AC3291E5-CD27-45E0-B207-18F2CF19A648}"/>
              </a:ext>
            </a:extLst>
          </p:cNvPr>
          <p:cNvSpPr/>
          <p:nvPr/>
        </p:nvSpPr>
        <p:spPr>
          <a:xfrm>
            <a:off x="4911287" y="2402885"/>
            <a:ext cx="2272358" cy="2272358"/>
          </a:xfrm>
          <a:prstGeom prst="donut">
            <a:avLst>
              <a:gd name="adj" fmla="val 9402"/>
            </a:avLst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8C818CC-27A3-4878-855A-D1C2B797E9BE}"/>
              </a:ext>
            </a:extLst>
          </p:cNvPr>
          <p:cNvGrpSpPr/>
          <p:nvPr/>
        </p:nvGrpSpPr>
        <p:grpSpPr>
          <a:xfrm>
            <a:off x="8430427" y="4652338"/>
            <a:ext cx="2926080" cy="1290153"/>
            <a:chOff x="8921977" y="407338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59D4DFD-696B-4CE7-856F-8058A6FBE61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9500524-0F53-4726-B840-E7167F16620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922C901-A661-4837-AB38-163635138E3D}"/>
              </a:ext>
            </a:extLst>
          </p:cNvPr>
          <p:cNvGrpSpPr/>
          <p:nvPr/>
        </p:nvGrpSpPr>
        <p:grpSpPr>
          <a:xfrm>
            <a:off x="827698" y="2094697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327BCCE-1BC9-4C3E-BFF6-CC24352B9A1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4ECB86C-A788-4549-AF4F-8D36EF516AC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60CBC1F-1F70-425A-8AE3-B5EC7EF9E1C8}"/>
              </a:ext>
            </a:extLst>
          </p:cNvPr>
          <p:cNvGrpSpPr/>
          <p:nvPr/>
        </p:nvGrpSpPr>
        <p:grpSpPr>
          <a:xfrm>
            <a:off x="8438222" y="1242150"/>
            <a:ext cx="2926080" cy="1290153"/>
            <a:chOff x="8921977" y="1466725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D5015FE-E1F8-4A05-B34A-097DFEB01ED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5F5C59B-C325-44BD-81C5-0466BF11B95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8B7A68D5-3A15-4CDE-9555-411BCD67FE11}"/>
              </a:ext>
            </a:extLst>
          </p:cNvPr>
          <p:cNvGrpSpPr/>
          <p:nvPr/>
        </p:nvGrpSpPr>
        <p:grpSpPr>
          <a:xfrm>
            <a:off x="835493" y="3799791"/>
            <a:ext cx="2926080" cy="1290153"/>
            <a:chOff x="332936" y="2627766"/>
            <a:chExt cx="2926080" cy="129015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E8213FAE-AAC9-435E-BFE0-C7FCED52672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CE47E968-A74D-4E8C-85B2-72483364CCD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A51D48D2-4141-43EA-9C46-C523234C9EED}"/>
              </a:ext>
            </a:extLst>
          </p:cNvPr>
          <p:cNvGrpSpPr/>
          <p:nvPr/>
        </p:nvGrpSpPr>
        <p:grpSpPr>
          <a:xfrm>
            <a:off x="8430427" y="2947244"/>
            <a:ext cx="2926080" cy="1290153"/>
            <a:chOff x="8921977" y="4073386"/>
            <a:chExt cx="2926080" cy="1290153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53CB889-A310-48E0-9BAE-0F2ADE22F1A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D40616B-8AA7-4945-82AC-7896D5F178F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" name="Graphic 97" descr="Stopwatch">
            <a:extLst>
              <a:ext uri="{FF2B5EF4-FFF2-40B4-BE49-F238E27FC236}">
                <a16:creationId xmlns:a16="http://schemas.microsoft.com/office/drawing/2014/main" id="{38DAF053-A587-4F84-957B-6FE709402D02}"/>
              </a:ext>
            </a:extLst>
          </p:cNvPr>
          <p:cNvGrpSpPr/>
          <p:nvPr/>
        </p:nvGrpSpPr>
        <p:grpSpPr>
          <a:xfrm>
            <a:off x="4537942" y="4524065"/>
            <a:ext cx="400265" cy="400265"/>
            <a:chOff x="4537942" y="4524065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7FC8BC4-96E1-4DFE-99B0-FE895A86A70D}"/>
                </a:ext>
              </a:extLst>
            </p:cNvPr>
            <p:cNvSpPr/>
            <p:nvPr/>
          </p:nvSpPr>
          <p:spPr>
            <a:xfrm>
              <a:off x="4729735" y="4653317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7EF94DC-EED4-44D0-95A7-CDCD90EE54D3}"/>
                </a:ext>
              </a:extLst>
            </p:cNvPr>
            <p:cNvSpPr/>
            <p:nvPr/>
          </p:nvSpPr>
          <p:spPr>
            <a:xfrm>
              <a:off x="4729735" y="4820094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2515A45-2726-4C7A-AC71-DC64D82DD44E}"/>
                </a:ext>
              </a:extLst>
            </p:cNvPr>
            <p:cNvSpPr/>
            <p:nvPr/>
          </p:nvSpPr>
          <p:spPr>
            <a:xfrm>
              <a:off x="4813124" y="473253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2AA4C11-A0BB-4D57-95BC-B915671B342C}"/>
                </a:ext>
              </a:extLst>
            </p:cNvPr>
            <p:cNvSpPr/>
            <p:nvPr/>
          </p:nvSpPr>
          <p:spPr>
            <a:xfrm>
              <a:off x="4646347" y="473253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85C5B87-43C8-47CF-833E-6446BB81B5EA}"/>
                </a:ext>
              </a:extLst>
            </p:cNvPr>
            <p:cNvSpPr/>
            <p:nvPr/>
          </p:nvSpPr>
          <p:spPr>
            <a:xfrm>
              <a:off x="4729735" y="4682503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4973D76-449C-476C-BA97-44E0BE4E8049}"/>
                </a:ext>
              </a:extLst>
            </p:cNvPr>
            <p:cNvSpPr/>
            <p:nvPr/>
          </p:nvSpPr>
          <p:spPr>
            <a:xfrm>
              <a:off x="4596441" y="4561589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98" descr="Bullseye">
            <a:extLst>
              <a:ext uri="{FF2B5EF4-FFF2-40B4-BE49-F238E27FC236}">
                <a16:creationId xmlns:a16="http://schemas.microsoft.com/office/drawing/2014/main" id="{A1528184-8BDC-45CD-8F62-F0C409E3465C}"/>
              </a:ext>
            </a:extLst>
          </p:cNvPr>
          <p:cNvGrpSpPr/>
          <p:nvPr/>
        </p:nvGrpSpPr>
        <p:grpSpPr>
          <a:xfrm>
            <a:off x="6656279" y="4944390"/>
            <a:ext cx="400265" cy="400265"/>
            <a:chOff x="6656279" y="4944390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9B16E18-E91F-4AF5-A056-BE6F0B94DEE7}"/>
                </a:ext>
              </a:extLst>
            </p:cNvPr>
            <p:cNvSpPr/>
            <p:nvPr/>
          </p:nvSpPr>
          <p:spPr>
            <a:xfrm>
              <a:off x="6808046" y="4979830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17FA80E-4618-4A3D-947D-49F8EE70EC69}"/>
                </a:ext>
              </a:extLst>
            </p:cNvPr>
            <p:cNvSpPr/>
            <p:nvPr/>
          </p:nvSpPr>
          <p:spPr>
            <a:xfrm>
              <a:off x="6691719" y="4992338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2ACA6C4-570B-4FB6-8195-71F6834D1ED2}"/>
                </a:ext>
              </a:extLst>
            </p:cNvPr>
            <p:cNvSpPr/>
            <p:nvPr/>
          </p:nvSpPr>
          <p:spPr>
            <a:xfrm>
              <a:off x="6750091" y="5050710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4" name="Graphic 99" descr="Single gear">
            <a:extLst>
              <a:ext uri="{FF2B5EF4-FFF2-40B4-BE49-F238E27FC236}">
                <a16:creationId xmlns:a16="http://schemas.microsoft.com/office/drawing/2014/main" id="{6439DA4B-7749-46B4-A7D7-920D4ABD88A9}"/>
              </a:ext>
            </a:extLst>
          </p:cNvPr>
          <p:cNvSpPr/>
          <p:nvPr/>
        </p:nvSpPr>
        <p:spPr>
          <a:xfrm>
            <a:off x="7678505" y="3155460"/>
            <a:ext cx="283937" cy="283521"/>
          </a:xfrm>
          <a:custGeom>
            <a:avLst/>
            <a:gdLst>
              <a:gd name="connsiteX0" fmla="*/ 141761 w 283937"/>
              <a:gd name="connsiteY0" fmla="*/ 191794 h 283521"/>
              <a:gd name="connsiteX1" fmla="*/ 91727 w 283937"/>
              <a:gd name="connsiteY1" fmla="*/ 141761 h 283521"/>
              <a:gd name="connsiteX2" fmla="*/ 141761 w 283937"/>
              <a:gd name="connsiteY2" fmla="*/ 91727 h 283521"/>
              <a:gd name="connsiteX3" fmla="*/ 191794 w 283937"/>
              <a:gd name="connsiteY3" fmla="*/ 141761 h 283521"/>
              <a:gd name="connsiteX4" fmla="*/ 141761 w 283937"/>
              <a:gd name="connsiteY4" fmla="*/ 191794 h 283521"/>
              <a:gd name="connsiteX5" fmla="*/ 254335 w 283937"/>
              <a:gd name="connsiteY5" fmla="*/ 110490 h 283521"/>
              <a:gd name="connsiteX6" fmla="*/ 243495 w 283937"/>
              <a:gd name="connsiteY6" fmla="*/ 84639 h 283521"/>
              <a:gd name="connsiteX7" fmla="*/ 253918 w 283937"/>
              <a:gd name="connsiteY7" fmla="*/ 53369 h 283521"/>
              <a:gd name="connsiteX8" fmla="*/ 230152 w 283937"/>
              <a:gd name="connsiteY8" fmla="*/ 29603 h 283521"/>
              <a:gd name="connsiteX9" fmla="*/ 198882 w 283937"/>
              <a:gd name="connsiteY9" fmla="*/ 40027 h 283521"/>
              <a:gd name="connsiteX10" fmla="*/ 172614 w 283937"/>
              <a:gd name="connsiteY10" fmla="*/ 29186 h 283521"/>
              <a:gd name="connsiteX11" fmla="*/ 158438 w 283937"/>
              <a:gd name="connsiteY11" fmla="*/ 0 h 283521"/>
              <a:gd name="connsiteX12" fmla="*/ 125083 w 283937"/>
              <a:gd name="connsiteY12" fmla="*/ 0 h 283521"/>
              <a:gd name="connsiteX13" fmla="*/ 110490 w 283937"/>
              <a:gd name="connsiteY13" fmla="*/ 29186 h 283521"/>
              <a:gd name="connsiteX14" fmla="*/ 84639 w 283937"/>
              <a:gd name="connsiteY14" fmla="*/ 40027 h 283521"/>
              <a:gd name="connsiteX15" fmla="*/ 53369 w 283937"/>
              <a:gd name="connsiteY15" fmla="*/ 29603 h 283521"/>
              <a:gd name="connsiteX16" fmla="*/ 29603 w 283937"/>
              <a:gd name="connsiteY16" fmla="*/ 53369 h 283521"/>
              <a:gd name="connsiteX17" fmla="*/ 40027 w 283937"/>
              <a:gd name="connsiteY17" fmla="*/ 84639 h 283521"/>
              <a:gd name="connsiteX18" fmla="*/ 29186 w 283937"/>
              <a:gd name="connsiteY18" fmla="*/ 110907 h 283521"/>
              <a:gd name="connsiteX19" fmla="*/ 0 w 283937"/>
              <a:gd name="connsiteY19" fmla="*/ 125083 h 283521"/>
              <a:gd name="connsiteX20" fmla="*/ 0 w 283937"/>
              <a:gd name="connsiteY20" fmla="*/ 158438 h 283521"/>
              <a:gd name="connsiteX21" fmla="*/ 29186 w 283937"/>
              <a:gd name="connsiteY21" fmla="*/ 173031 h 283521"/>
              <a:gd name="connsiteX22" fmla="*/ 40027 w 283937"/>
              <a:gd name="connsiteY22" fmla="*/ 198882 h 283521"/>
              <a:gd name="connsiteX23" fmla="*/ 29603 w 283937"/>
              <a:gd name="connsiteY23" fmla="*/ 230152 h 283521"/>
              <a:gd name="connsiteX24" fmla="*/ 53369 w 283937"/>
              <a:gd name="connsiteY24" fmla="*/ 253918 h 283521"/>
              <a:gd name="connsiteX25" fmla="*/ 84639 w 283937"/>
              <a:gd name="connsiteY25" fmla="*/ 243495 h 283521"/>
              <a:gd name="connsiteX26" fmla="*/ 110907 w 283937"/>
              <a:gd name="connsiteY26" fmla="*/ 254335 h 283521"/>
              <a:gd name="connsiteX27" fmla="*/ 125500 w 283937"/>
              <a:gd name="connsiteY27" fmla="*/ 283521 h 283521"/>
              <a:gd name="connsiteX28" fmla="*/ 158855 w 283937"/>
              <a:gd name="connsiteY28" fmla="*/ 283521 h 283521"/>
              <a:gd name="connsiteX29" fmla="*/ 173448 w 283937"/>
              <a:gd name="connsiteY29" fmla="*/ 254335 h 283521"/>
              <a:gd name="connsiteX30" fmla="*/ 199299 w 283937"/>
              <a:gd name="connsiteY30" fmla="*/ 243495 h 283521"/>
              <a:gd name="connsiteX31" fmla="*/ 230569 w 283937"/>
              <a:gd name="connsiteY31" fmla="*/ 253918 h 283521"/>
              <a:gd name="connsiteX32" fmla="*/ 254335 w 283937"/>
              <a:gd name="connsiteY32" fmla="*/ 230152 h 283521"/>
              <a:gd name="connsiteX33" fmla="*/ 243911 w 283937"/>
              <a:gd name="connsiteY33" fmla="*/ 198882 h 283521"/>
              <a:gd name="connsiteX34" fmla="*/ 254752 w 283937"/>
              <a:gd name="connsiteY34" fmla="*/ 172614 h 283521"/>
              <a:gd name="connsiteX35" fmla="*/ 283938 w 283937"/>
              <a:gd name="connsiteY35" fmla="*/ 158021 h 283521"/>
              <a:gd name="connsiteX36" fmla="*/ 283938 w 283937"/>
              <a:gd name="connsiteY36" fmla="*/ 124666 h 283521"/>
              <a:gd name="connsiteX37" fmla="*/ 254335 w 283937"/>
              <a:gd name="connsiteY37" fmla="*/ 110490 h 283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283937" h="283521">
                <a:moveTo>
                  <a:pt x="141761" y="191794"/>
                </a:moveTo>
                <a:cubicBezTo>
                  <a:pt x="114242" y="191794"/>
                  <a:pt x="91727" y="169279"/>
                  <a:pt x="91727" y="141761"/>
                </a:cubicBezTo>
                <a:cubicBezTo>
                  <a:pt x="91727" y="114242"/>
                  <a:pt x="114242" y="91727"/>
                  <a:pt x="141761" y="91727"/>
                </a:cubicBezTo>
                <a:cubicBezTo>
                  <a:pt x="169279" y="91727"/>
                  <a:pt x="191794" y="114242"/>
                  <a:pt x="191794" y="141761"/>
                </a:cubicBezTo>
                <a:cubicBezTo>
                  <a:pt x="191794" y="169279"/>
                  <a:pt x="169279" y="191794"/>
                  <a:pt x="141761" y="191794"/>
                </a:cubicBezTo>
                <a:close/>
                <a:moveTo>
                  <a:pt x="254335" y="110490"/>
                </a:moveTo>
                <a:cubicBezTo>
                  <a:pt x="251833" y="101317"/>
                  <a:pt x="248081" y="92561"/>
                  <a:pt x="243495" y="84639"/>
                </a:cubicBezTo>
                <a:lnTo>
                  <a:pt x="253918" y="53369"/>
                </a:lnTo>
                <a:lnTo>
                  <a:pt x="230152" y="29603"/>
                </a:lnTo>
                <a:lnTo>
                  <a:pt x="198882" y="40027"/>
                </a:lnTo>
                <a:cubicBezTo>
                  <a:pt x="190543" y="35440"/>
                  <a:pt x="181787" y="31688"/>
                  <a:pt x="172614" y="29186"/>
                </a:cubicBezTo>
                <a:lnTo>
                  <a:pt x="158438" y="0"/>
                </a:lnTo>
                <a:lnTo>
                  <a:pt x="125083" y="0"/>
                </a:lnTo>
                <a:lnTo>
                  <a:pt x="110490" y="29186"/>
                </a:lnTo>
                <a:cubicBezTo>
                  <a:pt x="101317" y="31688"/>
                  <a:pt x="92561" y="35440"/>
                  <a:pt x="84639" y="40027"/>
                </a:cubicBezTo>
                <a:lnTo>
                  <a:pt x="53369" y="29603"/>
                </a:lnTo>
                <a:lnTo>
                  <a:pt x="29603" y="53369"/>
                </a:lnTo>
                <a:lnTo>
                  <a:pt x="40027" y="84639"/>
                </a:lnTo>
                <a:cubicBezTo>
                  <a:pt x="35440" y="92978"/>
                  <a:pt x="31688" y="101734"/>
                  <a:pt x="29186" y="110907"/>
                </a:cubicBezTo>
                <a:lnTo>
                  <a:pt x="0" y="125083"/>
                </a:lnTo>
                <a:lnTo>
                  <a:pt x="0" y="158438"/>
                </a:lnTo>
                <a:lnTo>
                  <a:pt x="29186" y="173031"/>
                </a:lnTo>
                <a:cubicBezTo>
                  <a:pt x="31688" y="182204"/>
                  <a:pt x="35440" y="190960"/>
                  <a:pt x="40027" y="198882"/>
                </a:cubicBezTo>
                <a:lnTo>
                  <a:pt x="29603" y="230152"/>
                </a:lnTo>
                <a:lnTo>
                  <a:pt x="53369" y="253918"/>
                </a:lnTo>
                <a:lnTo>
                  <a:pt x="84639" y="243495"/>
                </a:lnTo>
                <a:cubicBezTo>
                  <a:pt x="92978" y="248081"/>
                  <a:pt x="101734" y="251833"/>
                  <a:pt x="110907" y="254335"/>
                </a:cubicBezTo>
                <a:lnTo>
                  <a:pt x="125500" y="283521"/>
                </a:lnTo>
                <a:lnTo>
                  <a:pt x="158855" y="283521"/>
                </a:lnTo>
                <a:lnTo>
                  <a:pt x="173448" y="254335"/>
                </a:lnTo>
                <a:cubicBezTo>
                  <a:pt x="182621" y="251833"/>
                  <a:pt x="191377" y="248081"/>
                  <a:pt x="199299" y="243495"/>
                </a:cubicBezTo>
                <a:lnTo>
                  <a:pt x="230569" y="253918"/>
                </a:lnTo>
                <a:lnTo>
                  <a:pt x="254335" y="230152"/>
                </a:lnTo>
                <a:lnTo>
                  <a:pt x="243911" y="198882"/>
                </a:lnTo>
                <a:cubicBezTo>
                  <a:pt x="248498" y="190543"/>
                  <a:pt x="252250" y="181787"/>
                  <a:pt x="254752" y="172614"/>
                </a:cubicBezTo>
                <a:lnTo>
                  <a:pt x="283938" y="158021"/>
                </a:lnTo>
                <a:lnTo>
                  <a:pt x="283938" y="124666"/>
                </a:lnTo>
                <a:lnTo>
                  <a:pt x="254335" y="110490"/>
                </a:lnTo>
                <a:close/>
              </a:path>
            </a:pathLst>
          </a:custGeom>
          <a:solidFill>
            <a:schemeClr val="bg1"/>
          </a:solidFill>
          <a:ln w="4167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115" name="Graphic 96" descr="Lightbulb">
            <a:extLst>
              <a:ext uri="{FF2B5EF4-FFF2-40B4-BE49-F238E27FC236}">
                <a16:creationId xmlns:a16="http://schemas.microsoft.com/office/drawing/2014/main" id="{3C9A052B-A71C-44AD-9335-6CBC85A97E46}"/>
              </a:ext>
            </a:extLst>
          </p:cNvPr>
          <p:cNvGrpSpPr/>
          <p:nvPr/>
        </p:nvGrpSpPr>
        <p:grpSpPr>
          <a:xfrm>
            <a:off x="6070089" y="1600171"/>
            <a:ext cx="400265" cy="400265"/>
            <a:chOff x="6070089" y="1600171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534A5E6F-8FC5-4F73-8ED8-D95F13E432BF}"/>
                </a:ext>
              </a:extLst>
            </p:cNvPr>
            <p:cNvSpPr/>
            <p:nvPr/>
          </p:nvSpPr>
          <p:spPr>
            <a:xfrm>
              <a:off x="6216018" y="1867014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501B8704-FB19-4FE5-961B-9CCDDC1E1D91}"/>
                </a:ext>
              </a:extLst>
            </p:cNvPr>
            <p:cNvSpPr/>
            <p:nvPr/>
          </p:nvSpPr>
          <p:spPr>
            <a:xfrm>
              <a:off x="6216018" y="1908708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A6E508C-DCD4-4A78-8210-BA120FF7B179}"/>
                </a:ext>
              </a:extLst>
            </p:cNvPr>
            <p:cNvSpPr/>
            <p:nvPr/>
          </p:nvSpPr>
          <p:spPr>
            <a:xfrm>
              <a:off x="6243120" y="1950402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F3770F5D-D1D0-4543-AE68-36DB244DFD66}"/>
                </a:ext>
              </a:extLst>
            </p:cNvPr>
            <p:cNvSpPr/>
            <p:nvPr/>
          </p:nvSpPr>
          <p:spPr>
            <a:xfrm>
              <a:off x="6161816" y="1625187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0" name="Graphic 100" descr="Research">
            <a:extLst>
              <a:ext uri="{FF2B5EF4-FFF2-40B4-BE49-F238E27FC236}">
                <a16:creationId xmlns:a16="http://schemas.microsoft.com/office/drawing/2014/main" id="{C9A252A6-40B2-4F3E-97C1-4A2B0100E2F4}"/>
              </a:ext>
            </a:extLst>
          </p:cNvPr>
          <p:cNvGrpSpPr/>
          <p:nvPr/>
        </p:nvGrpSpPr>
        <p:grpSpPr>
          <a:xfrm>
            <a:off x="4251088" y="2550701"/>
            <a:ext cx="400265" cy="400265"/>
            <a:chOff x="4251088" y="2550701"/>
            <a:chExt cx="400265" cy="4002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66A554E1-8A43-4DC3-AB48-5FDB24DD7811}"/>
                </a:ext>
              </a:extLst>
            </p:cNvPr>
            <p:cNvSpPr/>
            <p:nvPr/>
          </p:nvSpPr>
          <p:spPr>
            <a:xfrm>
              <a:off x="4283607" y="2585304"/>
              <a:ext cx="329908" cy="330325"/>
            </a:xfrm>
            <a:custGeom>
              <a:avLst/>
              <a:gdLst>
                <a:gd name="connsiteX0" fmla="*/ 269764 w 329908"/>
                <a:gd name="connsiteY0" fmla="*/ 228487 h 330325"/>
                <a:gd name="connsiteX1" fmla="*/ 243914 w 329908"/>
                <a:gd name="connsiteY1" fmla="*/ 220565 h 330325"/>
                <a:gd name="connsiteX2" fmla="*/ 225151 w 329908"/>
                <a:gd name="connsiteY2" fmla="*/ 202220 h 330325"/>
                <a:gd name="connsiteX3" fmla="*/ 251002 w 329908"/>
                <a:gd name="connsiteY3" fmla="*/ 126336 h 330325"/>
                <a:gd name="connsiteX4" fmla="*/ 125919 w 329908"/>
                <a:gd name="connsiteY4" fmla="*/ 2 h 330325"/>
                <a:gd name="connsiteX5" fmla="*/ 2 w 329908"/>
                <a:gd name="connsiteY5" fmla="*/ 125085 h 330325"/>
                <a:gd name="connsiteX6" fmla="*/ 125085 w 329908"/>
                <a:gd name="connsiteY6" fmla="*/ 251002 h 330325"/>
                <a:gd name="connsiteX7" fmla="*/ 201803 w 329908"/>
                <a:gd name="connsiteY7" fmla="*/ 225151 h 330325"/>
                <a:gd name="connsiteX8" fmla="*/ 220148 w 329908"/>
                <a:gd name="connsiteY8" fmla="*/ 243497 h 330325"/>
                <a:gd name="connsiteX9" fmla="*/ 228070 w 329908"/>
                <a:gd name="connsiteY9" fmla="*/ 269764 h 330325"/>
                <a:gd name="connsiteX10" fmla="*/ 280188 w 329908"/>
                <a:gd name="connsiteY10" fmla="*/ 321882 h 330325"/>
                <a:gd name="connsiteX11" fmla="*/ 321465 w 329908"/>
                <a:gd name="connsiteY11" fmla="*/ 321882 h 330325"/>
                <a:gd name="connsiteX12" fmla="*/ 321465 w 329908"/>
                <a:gd name="connsiteY12" fmla="*/ 280605 h 330325"/>
                <a:gd name="connsiteX13" fmla="*/ 269764 w 329908"/>
                <a:gd name="connsiteY13" fmla="*/ 228487 h 330325"/>
                <a:gd name="connsiteX14" fmla="*/ 125919 w 329908"/>
                <a:gd name="connsiteY14" fmla="*/ 225985 h 330325"/>
                <a:gd name="connsiteX15" fmla="*/ 25853 w 329908"/>
                <a:gd name="connsiteY15" fmla="*/ 125919 h 330325"/>
                <a:gd name="connsiteX16" fmla="*/ 125919 w 329908"/>
                <a:gd name="connsiteY16" fmla="*/ 25853 h 330325"/>
                <a:gd name="connsiteX17" fmla="*/ 225985 w 329908"/>
                <a:gd name="connsiteY17" fmla="*/ 125919 h 330325"/>
                <a:gd name="connsiteX18" fmla="*/ 125919 w 329908"/>
                <a:gd name="connsiteY18" fmla="*/ 225985 h 330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29908" h="330325">
                  <a:moveTo>
                    <a:pt x="269764" y="228487"/>
                  </a:moveTo>
                  <a:cubicBezTo>
                    <a:pt x="263093" y="221816"/>
                    <a:pt x="253087" y="218480"/>
                    <a:pt x="243914" y="220565"/>
                  </a:cubicBezTo>
                  <a:lnTo>
                    <a:pt x="225151" y="202220"/>
                  </a:lnTo>
                  <a:cubicBezTo>
                    <a:pt x="241829" y="180538"/>
                    <a:pt x="251002" y="153854"/>
                    <a:pt x="251002" y="126336"/>
                  </a:cubicBezTo>
                  <a:cubicBezTo>
                    <a:pt x="251419" y="56707"/>
                    <a:pt x="195131" y="419"/>
                    <a:pt x="125919" y="2"/>
                  </a:cubicBezTo>
                  <a:cubicBezTo>
                    <a:pt x="56707" y="-415"/>
                    <a:pt x="419" y="55873"/>
                    <a:pt x="2" y="125085"/>
                  </a:cubicBezTo>
                  <a:cubicBezTo>
                    <a:pt x="-415" y="194298"/>
                    <a:pt x="55873" y="250585"/>
                    <a:pt x="125085" y="251002"/>
                  </a:cubicBezTo>
                  <a:cubicBezTo>
                    <a:pt x="152603" y="251002"/>
                    <a:pt x="179705" y="241829"/>
                    <a:pt x="201803" y="225151"/>
                  </a:cubicBezTo>
                  <a:lnTo>
                    <a:pt x="220148" y="243497"/>
                  </a:lnTo>
                  <a:cubicBezTo>
                    <a:pt x="218480" y="253087"/>
                    <a:pt x="221399" y="262676"/>
                    <a:pt x="228070" y="269764"/>
                  </a:cubicBezTo>
                  <a:lnTo>
                    <a:pt x="280188" y="321882"/>
                  </a:lnTo>
                  <a:cubicBezTo>
                    <a:pt x="291445" y="333140"/>
                    <a:pt x="310208" y="333140"/>
                    <a:pt x="321465" y="321882"/>
                  </a:cubicBezTo>
                  <a:cubicBezTo>
                    <a:pt x="332723" y="310625"/>
                    <a:pt x="332723" y="291862"/>
                    <a:pt x="321465" y="280605"/>
                  </a:cubicBezTo>
                  <a:lnTo>
                    <a:pt x="269764" y="228487"/>
                  </a:lnTo>
                  <a:close/>
                  <a:moveTo>
                    <a:pt x="125919" y="225985"/>
                  </a:moveTo>
                  <a:cubicBezTo>
                    <a:pt x="70466" y="225985"/>
                    <a:pt x="25853" y="181372"/>
                    <a:pt x="25853" y="125919"/>
                  </a:cubicBezTo>
                  <a:cubicBezTo>
                    <a:pt x="25853" y="70466"/>
                    <a:pt x="70466" y="25853"/>
                    <a:pt x="125919" y="25853"/>
                  </a:cubicBezTo>
                  <a:cubicBezTo>
                    <a:pt x="181372" y="25853"/>
                    <a:pt x="225985" y="70466"/>
                    <a:pt x="225985" y="125919"/>
                  </a:cubicBezTo>
                  <a:cubicBezTo>
                    <a:pt x="225985" y="180955"/>
                    <a:pt x="180955" y="225985"/>
                    <a:pt x="125919" y="225985"/>
                  </a:cubicBez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4C0BF7CD-CA3A-4549-AFD7-5DBE79199485}"/>
                </a:ext>
              </a:extLst>
            </p:cNvPr>
            <p:cNvSpPr/>
            <p:nvPr/>
          </p:nvSpPr>
          <p:spPr>
            <a:xfrm>
              <a:off x="4319883" y="2647271"/>
              <a:ext cx="179702" cy="131913"/>
            </a:xfrm>
            <a:custGeom>
              <a:avLst/>
              <a:gdLst>
                <a:gd name="connsiteX0" fmla="*/ 179285 w 179702"/>
                <a:gd name="connsiteY0" fmla="*/ 57698 h 131913"/>
                <a:gd name="connsiteX1" fmla="*/ 155520 w 179702"/>
                <a:gd name="connsiteY1" fmla="*/ 57698 h 131913"/>
                <a:gd name="connsiteX2" fmla="*/ 150099 w 179702"/>
                <a:gd name="connsiteY2" fmla="*/ 61033 h 131913"/>
                <a:gd name="connsiteX3" fmla="*/ 134256 w 179702"/>
                <a:gd name="connsiteY3" fmla="*/ 78128 h 131913"/>
                <a:gd name="connsiteX4" fmla="*/ 120913 w 179702"/>
                <a:gd name="connsiteY4" fmla="*/ 31847 h 131913"/>
                <a:gd name="connsiteX5" fmla="*/ 111741 w 179702"/>
                <a:gd name="connsiteY5" fmla="*/ 26844 h 131913"/>
                <a:gd name="connsiteX6" fmla="*/ 106737 w 179702"/>
                <a:gd name="connsiteY6" fmla="*/ 31430 h 131913"/>
                <a:gd name="connsiteX7" fmla="*/ 81721 w 179702"/>
                <a:gd name="connsiteY7" fmla="*/ 97724 h 131913"/>
                <a:gd name="connsiteX8" fmla="*/ 64626 w 179702"/>
                <a:gd name="connsiteY8" fmla="*/ 5997 h 131913"/>
                <a:gd name="connsiteX9" fmla="*/ 56287 w 179702"/>
                <a:gd name="connsiteY9" fmla="*/ 160 h 131913"/>
                <a:gd name="connsiteX10" fmla="*/ 50450 w 179702"/>
                <a:gd name="connsiteY10" fmla="*/ 5163 h 131913"/>
                <a:gd name="connsiteX11" fmla="*/ 32522 w 179702"/>
                <a:gd name="connsiteY11" fmla="*/ 57698 h 131913"/>
                <a:gd name="connsiteX12" fmla="*/ 0 w 179702"/>
                <a:gd name="connsiteY12" fmla="*/ 57698 h 131913"/>
                <a:gd name="connsiteX13" fmla="*/ 0 w 179702"/>
                <a:gd name="connsiteY13" fmla="*/ 74376 h 131913"/>
                <a:gd name="connsiteX14" fmla="*/ 37942 w 179702"/>
                <a:gd name="connsiteY14" fmla="*/ 74376 h 131913"/>
                <a:gd name="connsiteX15" fmla="*/ 45030 w 179702"/>
                <a:gd name="connsiteY15" fmla="*/ 68121 h 131913"/>
                <a:gd name="connsiteX16" fmla="*/ 55453 w 179702"/>
                <a:gd name="connsiteY16" fmla="*/ 36434 h 131913"/>
                <a:gd name="connsiteX17" fmla="*/ 72131 w 179702"/>
                <a:gd name="connsiteY17" fmla="*/ 126076 h 131913"/>
                <a:gd name="connsiteX18" fmla="*/ 78802 w 179702"/>
                <a:gd name="connsiteY18" fmla="*/ 131914 h 131913"/>
                <a:gd name="connsiteX19" fmla="*/ 79636 w 179702"/>
                <a:gd name="connsiteY19" fmla="*/ 131914 h 131913"/>
                <a:gd name="connsiteX20" fmla="*/ 86724 w 179702"/>
                <a:gd name="connsiteY20" fmla="*/ 127327 h 131913"/>
                <a:gd name="connsiteX21" fmla="*/ 113408 w 179702"/>
                <a:gd name="connsiteY21" fmla="*/ 57281 h 131913"/>
                <a:gd name="connsiteX22" fmla="*/ 124249 w 179702"/>
                <a:gd name="connsiteY22" fmla="*/ 94806 h 131913"/>
                <a:gd name="connsiteX23" fmla="*/ 133422 w 179702"/>
                <a:gd name="connsiteY23" fmla="*/ 99809 h 131913"/>
                <a:gd name="connsiteX24" fmla="*/ 136757 w 179702"/>
                <a:gd name="connsiteY24" fmla="*/ 97724 h 131913"/>
                <a:gd name="connsiteX25" fmla="*/ 159272 w 179702"/>
                <a:gd name="connsiteY25" fmla="*/ 74376 h 131913"/>
                <a:gd name="connsiteX26" fmla="*/ 179702 w 179702"/>
                <a:gd name="connsiteY26" fmla="*/ 74376 h 131913"/>
                <a:gd name="connsiteX27" fmla="*/ 179702 w 179702"/>
                <a:gd name="connsiteY27" fmla="*/ 57698 h 131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79702" h="131913">
                  <a:moveTo>
                    <a:pt x="179285" y="57698"/>
                  </a:moveTo>
                  <a:lnTo>
                    <a:pt x="155520" y="57698"/>
                  </a:lnTo>
                  <a:cubicBezTo>
                    <a:pt x="153435" y="58115"/>
                    <a:pt x="151350" y="59366"/>
                    <a:pt x="150099" y="61033"/>
                  </a:cubicBezTo>
                  <a:lnTo>
                    <a:pt x="134256" y="78128"/>
                  </a:lnTo>
                  <a:lnTo>
                    <a:pt x="120913" y="31847"/>
                  </a:lnTo>
                  <a:cubicBezTo>
                    <a:pt x="119663" y="28095"/>
                    <a:pt x="115493" y="25593"/>
                    <a:pt x="111741" y="26844"/>
                  </a:cubicBezTo>
                  <a:cubicBezTo>
                    <a:pt x="109656" y="27678"/>
                    <a:pt x="107571" y="28929"/>
                    <a:pt x="106737" y="31430"/>
                  </a:cubicBezTo>
                  <a:lnTo>
                    <a:pt x="81721" y="97724"/>
                  </a:lnTo>
                  <a:lnTo>
                    <a:pt x="64626" y="5997"/>
                  </a:lnTo>
                  <a:cubicBezTo>
                    <a:pt x="63792" y="1828"/>
                    <a:pt x="60040" y="-674"/>
                    <a:pt x="56287" y="160"/>
                  </a:cubicBezTo>
                  <a:cubicBezTo>
                    <a:pt x="53786" y="577"/>
                    <a:pt x="51701" y="2661"/>
                    <a:pt x="50450" y="5163"/>
                  </a:cubicBezTo>
                  <a:lnTo>
                    <a:pt x="32522" y="57698"/>
                  </a:lnTo>
                  <a:lnTo>
                    <a:pt x="0" y="57698"/>
                  </a:lnTo>
                  <a:lnTo>
                    <a:pt x="0" y="74376"/>
                  </a:lnTo>
                  <a:lnTo>
                    <a:pt x="37942" y="74376"/>
                  </a:lnTo>
                  <a:cubicBezTo>
                    <a:pt x="41277" y="73959"/>
                    <a:pt x="44196" y="71457"/>
                    <a:pt x="45030" y="68121"/>
                  </a:cubicBezTo>
                  <a:lnTo>
                    <a:pt x="55453" y="36434"/>
                  </a:lnTo>
                  <a:lnTo>
                    <a:pt x="72131" y="126076"/>
                  </a:lnTo>
                  <a:cubicBezTo>
                    <a:pt x="72548" y="129412"/>
                    <a:pt x="75467" y="131914"/>
                    <a:pt x="78802" y="131914"/>
                  </a:cubicBezTo>
                  <a:lnTo>
                    <a:pt x="79636" y="131914"/>
                  </a:lnTo>
                  <a:cubicBezTo>
                    <a:pt x="82555" y="131914"/>
                    <a:pt x="85473" y="130246"/>
                    <a:pt x="86724" y="127327"/>
                  </a:cubicBezTo>
                  <a:lnTo>
                    <a:pt x="113408" y="57281"/>
                  </a:lnTo>
                  <a:lnTo>
                    <a:pt x="124249" y="94806"/>
                  </a:lnTo>
                  <a:cubicBezTo>
                    <a:pt x="125500" y="98558"/>
                    <a:pt x="129252" y="101060"/>
                    <a:pt x="133422" y="99809"/>
                  </a:cubicBezTo>
                  <a:cubicBezTo>
                    <a:pt x="134672" y="99392"/>
                    <a:pt x="135923" y="98558"/>
                    <a:pt x="136757" y="97724"/>
                  </a:cubicBezTo>
                  <a:lnTo>
                    <a:pt x="159272" y="74376"/>
                  </a:lnTo>
                  <a:lnTo>
                    <a:pt x="179702" y="74376"/>
                  </a:lnTo>
                  <a:lnTo>
                    <a:pt x="179702" y="57698"/>
                  </a:lnTo>
                  <a:close/>
                </a:path>
              </a:pathLst>
            </a:custGeom>
            <a:solidFill>
              <a:schemeClr val="bg1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2024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461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Horn Cycle with 5 Parts – Slide Template</vt:lpstr>
      <vt:lpstr>Horn Cycle with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Horn Cycle with 5 Parts</dc:title>
  <dc:creator>PresentationGO.com</dc:creator>
  <dc:description>© Copyright PresentationGO.com</dc:description>
  <dcterms:created xsi:type="dcterms:W3CDTF">2014-11-26T05:14:11Z</dcterms:created>
  <dcterms:modified xsi:type="dcterms:W3CDTF">2020-06-15T21:26:32Z</dcterms:modified>
  <cp:category>Charts &amp; Diagrams</cp:category>
</cp:coreProperties>
</file>