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8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62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78" y="10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71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30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Diverging Radial – Slide Template</a:t>
            </a: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4B4DC100-7FBC-4AC6-9B31-3269576B5B3C}"/>
              </a:ext>
            </a:extLst>
          </p:cNvPr>
          <p:cNvSpPr/>
          <p:nvPr/>
        </p:nvSpPr>
        <p:spPr>
          <a:xfrm>
            <a:off x="3098797" y="1229153"/>
            <a:ext cx="1926067" cy="160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8327822D-66D2-4B04-9A63-C3BEB9E43F87}"/>
              </a:ext>
            </a:extLst>
          </p:cNvPr>
          <p:cNvSpPr/>
          <p:nvPr/>
        </p:nvSpPr>
        <p:spPr>
          <a:xfrm>
            <a:off x="7301005" y="1229156"/>
            <a:ext cx="1792200" cy="1650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4BA34FB2-C76C-4294-8C4E-1E79DCB72B0A}"/>
              </a:ext>
            </a:extLst>
          </p:cNvPr>
          <p:cNvSpPr/>
          <p:nvPr/>
        </p:nvSpPr>
        <p:spPr>
          <a:xfrm>
            <a:off x="4764538" y="2251312"/>
            <a:ext cx="2784028" cy="226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CAE4A3E3-FE3E-40BE-BD88-13B05835BF69}"/>
              </a:ext>
            </a:extLst>
          </p:cNvPr>
          <p:cNvSpPr/>
          <p:nvPr/>
        </p:nvSpPr>
        <p:spPr>
          <a:xfrm>
            <a:off x="7225286" y="4030613"/>
            <a:ext cx="1645852" cy="192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6B1B4C1-830A-46B7-81FC-97E8E56BFD5B}"/>
              </a:ext>
            </a:extLst>
          </p:cNvPr>
          <p:cNvSpPr/>
          <p:nvPr/>
        </p:nvSpPr>
        <p:spPr>
          <a:xfrm>
            <a:off x="3174524" y="4106332"/>
            <a:ext cx="1919435" cy="1596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2DBA519-C7D8-4AEF-9D66-911320546869}"/>
              </a:ext>
            </a:extLst>
          </p:cNvPr>
          <p:cNvSpPr/>
          <p:nvPr/>
        </p:nvSpPr>
        <p:spPr>
          <a:xfrm>
            <a:off x="8588158" y="2819175"/>
            <a:ext cx="352073" cy="138180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5492396-4F29-42C3-B0ED-82BEDFD97160}"/>
              </a:ext>
            </a:extLst>
          </p:cNvPr>
          <p:cNvSpPr/>
          <p:nvPr/>
        </p:nvSpPr>
        <p:spPr>
          <a:xfrm>
            <a:off x="3212370" y="2857033"/>
            <a:ext cx="355849" cy="138180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10804F1-B961-456E-A0B5-C926158FDB9A}"/>
              </a:ext>
            </a:extLst>
          </p:cNvPr>
          <p:cNvSpPr/>
          <p:nvPr/>
        </p:nvSpPr>
        <p:spPr>
          <a:xfrm>
            <a:off x="5180960" y="5014911"/>
            <a:ext cx="1904235" cy="461873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0D044AB-ED1E-4B25-B500-49B2F2E71FD2}"/>
              </a:ext>
            </a:extLst>
          </p:cNvPr>
          <p:cNvSpPr/>
          <p:nvPr/>
        </p:nvSpPr>
        <p:spPr>
          <a:xfrm>
            <a:off x="5143099" y="1342729"/>
            <a:ext cx="1992880" cy="495938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8432307-6412-4800-9426-85A7FF7788A0}"/>
              </a:ext>
            </a:extLst>
          </p:cNvPr>
          <p:cNvSpPr/>
          <p:nvPr/>
        </p:nvSpPr>
        <p:spPr>
          <a:xfrm>
            <a:off x="7225265" y="2289169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5911D81-7051-4960-B821-9782173BCD37}"/>
              </a:ext>
            </a:extLst>
          </p:cNvPr>
          <p:cNvSpPr/>
          <p:nvPr/>
        </p:nvSpPr>
        <p:spPr>
          <a:xfrm>
            <a:off x="4310226" y="2251315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4CC547A-7A61-4002-A535-F07ABF02AC6E}"/>
              </a:ext>
            </a:extLst>
          </p:cNvPr>
          <p:cNvSpPr/>
          <p:nvPr/>
        </p:nvSpPr>
        <p:spPr>
          <a:xfrm>
            <a:off x="4272368" y="3992792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4D787916-1798-44A2-A82E-D5FD80F1181A}"/>
              </a:ext>
            </a:extLst>
          </p:cNvPr>
          <p:cNvSpPr/>
          <p:nvPr/>
        </p:nvSpPr>
        <p:spPr>
          <a:xfrm>
            <a:off x="7187414" y="4030622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" name="Graphic 126" descr="Lightbulb">
            <a:extLst>
              <a:ext uri="{FF2B5EF4-FFF2-40B4-BE49-F238E27FC236}">
                <a16:creationId xmlns:a16="http://schemas.microsoft.com/office/drawing/2014/main" id="{CB60C9BC-7C41-4FC5-956D-8C62A19CE438}"/>
              </a:ext>
            </a:extLst>
          </p:cNvPr>
          <p:cNvGrpSpPr/>
          <p:nvPr/>
        </p:nvGrpSpPr>
        <p:grpSpPr>
          <a:xfrm>
            <a:off x="5405026" y="2695871"/>
            <a:ext cx="1376183" cy="1376183"/>
            <a:chOff x="5405026" y="2584111"/>
            <a:chExt cx="1376183" cy="137618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AEAF82-AD9D-4314-8B2D-7F7CFFF3138F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70500F-FF33-4D06-B0D4-750389073101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E23C00-6FA1-44C3-B873-D0789DAC1EDF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7C35E6-626F-4078-9BCC-719E9F849A40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125" descr="Research">
            <a:extLst>
              <a:ext uri="{FF2B5EF4-FFF2-40B4-BE49-F238E27FC236}">
                <a16:creationId xmlns:a16="http://schemas.microsoft.com/office/drawing/2014/main" id="{D1EAF02A-D2F2-46DC-B88C-89CC0F71824E}"/>
              </a:ext>
            </a:extLst>
          </p:cNvPr>
          <p:cNvGrpSpPr/>
          <p:nvPr/>
        </p:nvGrpSpPr>
        <p:grpSpPr>
          <a:xfrm>
            <a:off x="3697677" y="4675216"/>
            <a:ext cx="679393" cy="679393"/>
            <a:chOff x="3697677" y="4563456"/>
            <a:chExt cx="679393" cy="67939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E8CD1-765F-4A38-B187-09CF463C8BD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DEC64D-7001-42BF-8AFC-B79E9E841254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122" descr="Stopwatch">
            <a:extLst>
              <a:ext uri="{FF2B5EF4-FFF2-40B4-BE49-F238E27FC236}">
                <a16:creationId xmlns:a16="http://schemas.microsoft.com/office/drawing/2014/main" id="{F28C634D-828A-4287-A7D7-9C568FC307CB}"/>
              </a:ext>
            </a:extLst>
          </p:cNvPr>
          <p:cNvGrpSpPr/>
          <p:nvPr/>
        </p:nvGrpSpPr>
        <p:grpSpPr>
          <a:xfrm>
            <a:off x="3591971" y="1690521"/>
            <a:ext cx="679393" cy="679393"/>
            <a:chOff x="3591971" y="1578761"/>
            <a:chExt cx="679393" cy="67939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985AA92-E317-41AE-A1C7-4A2DDA7BBF7F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625F4-9711-4D22-B741-CDEFCF95BC23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42155B-93A8-464C-A58F-73DAAA0D7E23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A691F-4835-4537-94BD-F1B5B9349A6A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0A480B-0920-4FC8-BBB4-B97F9F05E317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B85CC3-DD15-4FDB-896A-F95926E47A61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Graphic 124" descr="Single gear">
            <a:extLst>
              <a:ext uri="{FF2B5EF4-FFF2-40B4-BE49-F238E27FC236}">
                <a16:creationId xmlns:a16="http://schemas.microsoft.com/office/drawing/2014/main" id="{21B90A21-2861-48BD-9BB9-B137A23FBC7A}"/>
              </a:ext>
            </a:extLst>
          </p:cNvPr>
          <p:cNvSpPr/>
          <p:nvPr/>
        </p:nvSpPr>
        <p:spPr>
          <a:xfrm>
            <a:off x="8005739" y="1789601"/>
            <a:ext cx="481944" cy="481236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1" name="Graphic 123" descr="Bullseye">
            <a:extLst>
              <a:ext uri="{FF2B5EF4-FFF2-40B4-BE49-F238E27FC236}">
                <a16:creationId xmlns:a16="http://schemas.microsoft.com/office/drawing/2014/main" id="{54789F3A-EFEF-4AA3-A76B-D0B4C5F7B798}"/>
              </a:ext>
            </a:extLst>
          </p:cNvPr>
          <p:cNvGrpSpPr/>
          <p:nvPr/>
        </p:nvGrpSpPr>
        <p:grpSpPr>
          <a:xfrm>
            <a:off x="7708515" y="4711604"/>
            <a:ext cx="679393" cy="679393"/>
            <a:chOff x="7708515" y="4599844"/>
            <a:chExt cx="679393" cy="67939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0DA89-0063-41E1-800E-1E0199CA2AFB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AB0F12-91E4-4FA6-A2FC-BC4608753067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EA351A-92D6-4010-9BC8-A4417510FF6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CEE61E5-D29D-4C3B-BEC9-98C35B102C3D}"/>
              </a:ext>
            </a:extLst>
          </p:cNvPr>
          <p:cNvGrpSpPr/>
          <p:nvPr/>
        </p:nvGrpSpPr>
        <p:grpSpPr>
          <a:xfrm>
            <a:off x="9357220" y="1268441"/>
            <a:ext cx="2500238" cy="1397875"/>
            <a:chOff x="8921977" y="1466725"/>
            <a:chExt cx="2926080" cy="139787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354C9B-D4AC-4CBD-854E-F1608F30C8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6468770-CDD8-4613-A16F-7A75F6BFC5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9357220" y="4403858"/>
            <a:ext cx="2500238" cy="1397875"/>
            <a:chOff x="8921977" y="4073386"/>
            <a:chExt cx="2926080" cy="139787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3FA2947-26CB-48B0-9659-25E2B5B94B2C}"/>
              </a:ext>
            </a:extLst>
          </p:cNvPr>
          <p:cNvGrpSpPr/>
          <p:nvPr/>
        </p:nvGrpSpPr>
        <p:grpSpPr>
          <a:xfrm>
            <a:off x="334542" y="1268441"/>
            <a:ext cx="2500238" cy="1397875"/>
            <a:chOff x="332936" y="2627766"/>
            <a:chExt cx="2926080" cy="139787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848B0BE-706B-4CC6-B5AF-79D619FDD0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111E007-388D-49BE-BAB6-55BBED2CEF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334542" y="4403858"/>
            <a:ext cx="2500238" cy="1397875"/>
            <a:chOff x="332936" y="4652338"/>
            <a:chExt cx="2926080" cy="1397875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6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BEF0801-CCC1-451E-BD24-D1D556E3F3F9}"/>
              </a:ext>
            </a:extLst>
          </p:cNvPr>
          <p:cNvSpPr/>
          <p:nvPr/>
        </p:nvSpPr>
        <p:spPr>
          <a:xfrm>
            <a:off x="4818837" y="2317459"/>
            <a:ext cx="2674854" cy="2129698"/>
          </a:xfrm>
          <a:custGeom>
            <a:avLst/>
            <a:gdLst>
              <a:gd name="connsiteX0" fmla="*/ 0 w 2556509"/>
              <a:gd name="connsiteY0" fmla="*/ 1042894 h 2085788"/>
              <a:gd name="connsiteX1" fmla="*/ 1278255 w 2556509"/>
              <a:gd name="connsiteY1" fmla="*/ 0 h 2085788"/>
              <a:gd name="connsiteX2" fmla="*/ 2556510 w 2556509"/>
              <a:gd name="connsiteY2" fmla="*/ 1042894 h 2085788"/>
              <a:gd name="connsiteX3" fmla="*/ 1278255 w 2556509"/>
              <a:gd name="connsiteY3" fmla="*/ 2085788 h 2085788"/>
              <a:gd name="connsiteX4" fmla="*/ 0 w 2556509"/>
              <a:gd name="connsiteY4" fmla="*/ 1042894 h 2085788"/>
              <a:gd name="connsiteX0" fmla="*/ 40886 w 2597396"/>
              <a:gd name="connsiteY0" fmla="*/ 1042894 h 2120692"/>
              <a:gd name="connsiteX1" fmla="*/ 1319141 w 2597396"/>
              <a:gd name="connsiteY1" fmla="*/ 0 h 2120692"/>
              <a:gd name="connsiteX2" fmla="*/ 2597396 w 2597396"/>
              <a:gd name="connsiteY2" fmla="*/ 1042894 h 2120692"/>
              <a:gd name="connsiteX3" fmla="*/ 1319141 w 2597396"/>
              <a:gd name="connsiteY3" fmla="*/ 2085788 h 2120692"/>
              <a:gd name="connsiteX4" fmla="*/ 407226 w 2597396"/>
              <a:gd name="connsiteY4" fmla="*/ 1796729 h 2120692"/>
              <a:gd name="connsiteX5" fmla="*/ 40886 w 2597396"/>
              <a:gd name="connsiteY5" fmla="*/ 1042894 h 2120692"/>
              <a:gd name="connsiteX0" fmla="*/ 39352 w 2595862"/>
              <a:gd name="connsiteY0" fmla="*/ 1042894 h 2144136"/>
              <a:gd name="connsiteX1" fmla="*/ 1317607 w 2595862"/>
              <a:gd name="connsiteY1" fmla="*/ 0 h 2144136"/>
              <a:gd name="connsiteX2" fmla="*/ 2595862 w 2595862"/>
              <a:gd name="connsiteY2" fmla="*/ 1042894 h 2144136"/>
              <a:gd name="connsiteX3" fmla="*/ 1317607 w 2595862"/>
              <a:gd name="connsiteY3" fmla="*/ 2085788 h 2144136"/>
              <a:gd name="connsiteX4" fmla="*/ 415852 w 2595862"/>
              <a:gd name="connsiteY4" fmla="*/ 1908489 h 2144136"/>
              <a:gd name="connsiteX5" fmla="*/ 39352 w 2595862"/>
              <a:gd name="connsiteY5" fmla="*/ 1042894 h 2144136"/>
              <a:gd name="connsiteX0" fmla="*/ 39352 w 2595862"/>
              <a:gd name="connsiteY0" fmla="*/ 1042894 h 2169144"/>
              <a:gd name="connsiteX1" fmla="*/ 1317607 w 2595862"/>
              <a:gd name="connsiteY1" fmla="*/ 0 h 2169144"/>
              <a:gd name="connsiteX2" fmla="*/ 2595862 w 2595862"/>
              <a:gd name="connsiteY2" fmla="*/ 1042894 h 2169144"/>
              <a:gd name="connsiteX3" fmla="*/ 1398887 w 2595862"/>
              <a:gd name="connsiteY3" fmla="*/ 2116268 h 2169144"/>
              <a:gd name="connsiteX4" fmla="*/ 415852 w 2595862"/>
              <a:gd name="connsiteY4" fmla="*/ 1908489 h 2169144"/>
              <a:gd name="connsiteX5" fmla="*/ 39352 w 2595862"/>
              <a:gd name="connsiteY5" fmla="*/ 1042894 h 2169144"/>
              <a:gd name="connsiteX0" fmla="*/ 39352 w 2707622"/>
              <a:gd name="connsiteY0" fmla="*/ 1043179 h 2162248"/>
              <a:gd name="connsiteX1" fmla="*/ 1317607 w 2707622"/>
              <a:gd name="connsiteY1" fmla="*/ 285 h 2162248"/>
              <a:gd name="connsiteX2" fmla="*/ 2707622 w 2707622"/>
              <a:gd name="connsiteY2" fmla="*/ 1144779 h 2162248"/>
              <a:gd name="connsiteX3" fmla="*/ 1398887 w 2707622"/>
              <a:gd name="connsiteY3" fmla="*/ 2116553 h 2162248"/>
              <a:gd name="connsiteX4" fmla="*/ 415852 w 2707622"/>
              <a:gd name="connsiteY4" fmla="*/ 1908774 h 2162248"/>
              <a:gd name="connsiteX5" fmla="*/ 39352 w 2707622"/>
              <a:gd name="connsiteY5" fmla="*/ 1043179 h 2162248"/>
              <a:gd name="connsiteX0" fmla="*/ 7045 w 2675315"/>
              <a:gd name="connsiteY0" fmla="*/ 1043540 h 2162609"/>
              <a:gd name="connsiteX1" fmla="*/ 1285300 w 2675315"/>
              <a:gd name="connsiteY1" fmla="*/ 646 h 2162609"/>
              <a:gd name="connsiteX2" fmla="*/ 2675315 w 2675315"/>
              <a:gd name="connsiteY2" fmla="*/ 1145140 h 2162609"/>
              <a:gd name="connsiteX3" fmla="*/ 1366580 w 2675315"/>
              <a:gd name="connsiteY3" fmla="*/ 2116914 h 2162609"/>
              <a:gd name="connsiteX4" fmla="*/ 383545 w 2675315"/>
              <a:gd name="connsiteY4" fmla="*/ 1909135 h 2162609"/>
              <a:gd name="connsiteX5" fmla="*/ 7045 w 2675315"/>
              <a:gd name="connsiteY5" fmla="*/ 1043540 h 2162609"/>
              <a:gd name="connsiteX0" fmla="*/ 11618 w 2679888"/>
              <a:gd name="connsiteY0" fmla="*/ 1043540 h 2162609"/>
              <a:gd name="connsiteX1" fmla="*/ 1289873 w 2679888"/>
              <a:gd name="connsiteY1" fmla="*/ 646 h 2162609"/>
              <a:gd name="connsiteX2" fmla="*/ 2679888 w 2679888"/>
              <a:gd name="connsiteY2" fmla="*/ 1145140 h 2162609"/>
              <a:gd name="connsiteX3" fmla="*/ 1371153 w 2679888"/>
              <a:gd name="connsiteY3" fmla="*/ 2116914 h 2162609"/>
              <a:gd name="connsiteX4" fmla="*/ 388118 w 2679888"/>
              <a:gd name="connsiteY4" fmla="*/ 1909135 h 2162609"/>
              <a:gd name="connsiteX5" fmla="*/ 11618 w 2679888"/>
              <a:gd name="connsiteY5" fmla="*/ 1043540 h 2162609"/>
              <a:gd name="connsiteX0" fmla="*/ 6584 w 2674854"/>
              <a:gd name="connsiteY0" fmla="*/ 1043504 h 2162573"/>
              <a:gd name="connsiteX1" fmla="*/ 1284839 w 2674854"/>
              <a:gd name="connsiteY1" fmla="*/ 610 h 2162573"/>
              <a:gd name="connsiteX2" fmla="*/ 2674854 w 2674854"/>
              <a:gd name="connsiteY2" fmla="*/ 1145104 h 2162573"/>
              <a:gd name="connsiteX3" fmla="*/ 1366119 w 2674854"/>
              <a:gd name="connsiteY3" fmla="*/ 2116878 h 2162573"/>
              <a:gd name="connsiteX4" fmla="*/ 383084 w 2674854"/>
              <a:gd name="connsiteY4" fmla="*/ 1909099 h 2162573"/>
              <a:gd name="connsiteX5" fmla="*/ 6584 w 2674854"/>
              <a:gd name="connsiteY5" fmla="*/ 1043504 h 2162573"/>
              <a:gd name="connsiteX0" fmla="*/ 6584 w 2674854"/>
              <a:gd name="connsiteY0" fmla="*/ 1043504 h 2162573"/>
              <a:gd name="connsiteX1" fmla="*/ 1284839 w 2674854"/>
              <a:gd name="connsiteY1" fmla="*/ 610 h 2162573"/>
              <a:gd name="connsiteX2" fmla="*/ 2674854 w 2674854"/>
              <a:gd name="connsiteY2" fmla="*/ 1145104 h 2162573"/>
              <a:gd name="connsiteX3" fmla="*/ 1366119 w 2674854"/>
              <a:gd name="connsiteY3" fmla="*/ 2116878 h 2162573"/>
              <a:gd name="connsiteX4" fmla="*/ 383084 w 2674854"/>
              <a:gd name="connsiteY4" fmla="*/ 1909099 h 2162573"/>
              <a:gd name="connsiteX5" fmla="*/ 6584 w 2674854"/>
              <a:gd name="connsiteY5" fmla="*/ 1043504 h 2162573"/>
              <a:gd name="connsiteX0" fmla="*/ 6584 w 2674854"/>
              <a:gd name="connsiteY0" fmla="*/ 1043504 h 2129698"/>
              <a:gd name="connsiteX1" fmla="*/ 1284839 w 2674854"/>
              <a:gd name="connsiteY1" fmla="*/ 610 h 2129698"/>
              <a:gd name="connsiteX2" fmla="*/ 2674854 w 2674854"/>
              <a:gd name="connsiteY2" fmla="*/ 1145104 h 2129698"/>
              <a:gd name="connsiteX3" fmla="*/ 1366119 w 2674854"/>
              <a:gd name="connsiteY3" fmla="*/ 2116878 h 2129698"/>
              <a:gd name="connsiteX4" fmla="*/ 383084 w 2674854"/>
              <a:gd name="connsiteY4" fmla="*/ 1909099 h 2129698"/>
              <a:gd name="connsiteX5" fmla="*/ 6584 w 2674854"/>
              <a:gd name="connsiteY5" fmla="*/ 1043504 h 2129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4854" h="2129698">
                <a:moveTo>
                  <a:pt x="6584" y="1043504"/>
                </a:moveTo>
                <a:cubicBezTo>
                  <a:pt x="-86964" y="319023"/>
                  <a:pt x="840127" y="-16323"/>
                  <a:pt x="1284839" y="610"/>
                </a:cubicBezTo>
                <a:cubicBezTo>
                  <a:pt x="1729551" y="17543"/>
                  <a:pt x="2674854" y="569130"/>
                  <a:pt x="2674854" y="1145104"/>
                </a:cubicBezTo>
                <a:cubicBezTo>
                  <a:pt x="2674854" y="1721078"/>
                  <a:pt x="1829361" y="2070826"/>
                  <a:pt x="1366119" y="2116878"/>
                </a:cubicBezTo>
                <a:cubicBezTo>
                  <a:pt x="902877" y="2162930"/>
                  <a:pt x="596127" y="2082915"/>
                  <a:pt x="383084" y="1909099"/>
                </a:cubicBezTo>
                <a:cubicBezTo>
                  <a:pt x="37961" y="1562563"/>
                  <a:pt x="100132" y="1767985"/>
                  <a:pt x="6584" y="104350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26DCD66-419E-4426-A06D-01DCC98B5800}"/>
              </a:ext>
            </a:extLst>
          </p:cNvPr>
          <p:cNvSpPr/>
          <p:nvPr/>
        </p:nvSpPr>
        <p:spPr>
          <a:xfrm>
            <a:off x="3126184" y="1362903"/>
            <a:ext cx="1820780" cy="1395389"/>
          </a:xfrm>
          <a:custGeom>
            <a:avLst/>
            <a:gdLst>
              <a:gd name="connsiteX0" fmla="*/ 0 w 1847453"/>
              <a:gd name="connsiteY0" fmla="*/ 699225 h 1398450"/>
              <a:gd name="connsiteX1" fmla="*/ 923727 w 1847453"/>
              <a:gd name="connsiteY1" fmla="*/ 0 h 1398450"/>
              <a:gd name="connsiteX2" fmla="*/ 1847454 w 1847453"/>
              <a:gd name="connsiteY2" fmla="*/ 699225 h 1398450"/>
              <a:gd name="connsiteX3" fmla="*/ 923727 w 1847453"/>
              <a:gd name="connsiteY3" fmla="*/ 1398450 h 1398450"/>
              <a:gd name="connsiteX4" fmla="*/ 0 w 1847453"/>
              <a:gd name="connsiteY4" fmla="*/ 699225 h 1398450"/>
              <a:gd name="connsiteX0" fmla="*/ 13073 w 1860527"/>
              <a:gd name="connsiteY0" fmla="*/ 699225 h 1437639"/>
              <a:gd name="connsiteX1" fmla="*/ 936800 w 1860527"/>
              <a:gd name="connsiteY1" fmla="*/ 0 h 1437639"/>
              <a:gd name="connsiteX2" fmla="*/ 1860527 w 1860527"/>
              <a:gd name="connsiteY2" fmla="*/ 699225 h 1437639"/>
              <a:gd name="connsiteX3" fmla="*/ 936800 w 1860527"/>
              <a:gd name="connsiteY3" fmla="*/ 1398450 h 1437639"/>
              <a:gd name="connsiteX4" fmla="*/ 429638 w 1860527"/>
              <a:gd name="connsiteY4" fmla="*/ 1279836 h 1437639"/>
              <a:gd name="connsiteX5" fmla="*/ 13073 w 1860527"/>
              <a:gd name="connsiteY5" fmla="*/ 699225 h 1437639"/>
              <a:gd name="connsiteX0" fmla="*/ 16376 w 1863830"/>
              <a:gd name="connsiteY0" fmla="*/ 699225 h 1446764"/>
              <a:gd name="connsiteX1" fmla="*/ 940103 w 1863830"/>
              <a:gd name="connsiteY1" fmla="*/ 0 h 1446764"/>
              <a:gd name="connsiteX2" fmla="*/ 1863830 w 1863830"/>
              <a:gd name="connsiteY2" fmla="*/ 699225 h 1446764"/>
              <a:gd name="connsiteX3" fmla="*/ 940103 w 1863830"/>
              <a:gd name="connsiteY3" fmla="*/ 1398450 h 1446764"/>
              <a:gd name="connsiteX4" fmla="*/ 392301 w 1863830"/>
              <a:gd name="connsiteY4" fmla="*/ 1310316 h 1446764"/>
              <a:gd name="connsiteX5" fmla="*/ 16376 w 1863830"/>
              <a:gd name="connsiteY5" fmla="*/ 699225 h 1446764"/>
              <a:gd name="connsiteX0" fmla="*/ 17824 w 1833528"/>
              <a:gd name="connsiteY0" fmla="*/ 673854 h 1446793"/>
              <a:gd name="connsiteX1" fmla="*/ 909801 w 1833528"/>
              <a:gd name="connsiteY1" fmla="*/ 29 h 1446793"/>
              <a:gd name="connsiteX2" fmla="*/ 1833528 w 1833528"/>
              <a:gd name="connsiteY2" fmla="*/ 699254 h 1446793"/>
              <a:gd name="connsiteX3" fmla="*/ 909801 w 1833528"/>
              <a:gd name="connsiteY3" fmla="*/ 1398479 h 1446793"/>
              <a:gd name="connsiteX4" fmla="*/ 361999 w 1833528"/>
              <a:gd name="connsiteY4" fmla="*/ 1310345 h 1446793"/>
              <a:gd name="connsiteX5" fmla="*/ 17824 w 1833528"/>
              <a:gd name="connsiteY5" fmla="*/ 673854 h 1446793"/>
              <a:gd name="connsiteX0" fmla="*/ 19769 w 1835473"/>
              <a:gd name="connsiteY0" fmla="*/ 674190 h 1447129"/>
              <a:gd name="connsiteX1" fmla="*/ 911746 w 1835473"/>
              <a:gd name="connsiteY1" fmla="*/ 365 h 1447129"/>
              <a:gd name="connsiteX2" fmla="*/ 1835473 w 1835473"/>
              <a:gd name="connsiteY2" fmla="*/ 699590 h 1447129"/>
              <a:gd name="connsiteX3" fmla="*/ 911746 w 1835473"/>
              <a:gd name="connsiteY3" fmla="*/ 1398815 h 1447129"/>
              <a:gd name="connsiteX4" fmla="*/ 363944 w 1835473"/>
              <a:gd name="connsiteY4" fmla="*/ 1310681 h 1447129"/>
              <a:gd name="connsiteX5" fmla="*/ 19769 w 1835473"/>
              <a:gd name="connsiteY5" fmla="*/ 674190 h 1447129"/>
              <a:gd name="connsiteX0" fmla="*/ 17824 w 1833528"/>
              <a:gd name="connsiteY0" fmla="*/ 648456 h 1421395"/>
              <a:gd name="connsiteX1" fmla="*/ 909801 w 1833528"/>
              <a:gd name="connsiteY1" fmla="*/ 31 h 1421395"/>
              <a:gd name="connsiteX2" fmla="*/ 1833528 w 1833528"/>
              <a:gd name="connsiteY2" fmla="*/ 673856 h 1421395"/>
              <a:gd name="connsiteX3" fmla="*/ 909801 w 1833528"/>
              <a:gd name="connsiteY3" fmla="*/ 1373081 h 1421395"/>
              <a:gd name="connsiteX4" fmla="*/ 361999 w 1833528"/>
              <a:gd name="connsiteY4" fmla="*/ 1284947 h 1421395"/>
              <a:gd name="connsiteX5" fmla="*/ 17824 w 1833528"/>
              <a:gd name="connsiteY5" fmla="*/ 648456 h 1421395"/>
              <a:gd name="connsiteX0" fmla="*/ 17187 w 1832891"/>
              <a:gd name="connsiteY0" fmla="*/ 642106 h 1415045"/>
              <a:gd name="connsiteX1" fmla="*/ 896464 w 1832891"/>
              <a:gd name="connsiteY1" fmla="*/ 31 h 1415045"/>
              <a:gd name="connsiteX2" fmla="*/ 1832891 w 1832891"/>
              <a:gd name="connsiteY2" fmla="*/ 667506 h 1415045"/>
              <a:gd name="connsiteX3" fmla="*/ 909164 w 1832891"/>
              <a:gd name="connsiteY3" fmla="*/ 1366731 h 1415045"/>
              <a:gd name="connsiteX4" fmla="*/ 361362 w 1832891"/>
              <a:gd name="connsiteY4" fmla="*/ 1278597 h 1415045"/>
              <a:gd name="connsiteX5" fmla="*/ 17187 w 1832891"/>
              <a:gd name="connsiteY5" fmla="*/ 642106 h 1415045"/>
              <a:gd name="connsiteX0" fmla="*/ 6972 w 1822676"/>
              <a:gd name="connsiteY0" fmla="*/ 642768 h 1415707"/>
              <a:gd name="connsiteX1" fmla="*/ 886249 w 1822676"/>
              <a:gd name="connsiteY1" fmla="*/ 693 h 1415707"/>
              <a:gd name="connsiteX2" fmla="*/ 1822676 w 1822676"/>
              <a:gd name="connsiteY2" fmla="*/ 668168 h 1415707"/>
              <a:gd name="connsiteX3" fmla="*/ 898949 w 1822676"/>
              <a:gd name="connsiteY3" fmla="*/ 1367393 h 1415707"/>
              <a:gd name="connsiteX4" fmla="*/ 351147 w 1822676"/>
              <a:gd name="connsiteY4" fmla="*/ 1279259 h 1415707"/>
              <a:gd name="connsiteX5" fmla="*/ 6972 w 1822676"/>
              <a:gd name="connsiteY5" fmla="*/ 642768 h 1415707"/>
              <a:gd name="connsiteX0" fmla="*/ 6972 w 1823389"/>
              <a:gd name="connsiteY0" fmla="*/ 642768 h 1415707"/>
              <a:gd name="connsiteX1" fmla="*/ 886249 w 1823389"/>
              <a:gd name="connsiteY1" fmla="*/ 693 h 1415707"/>
              <a:gd name="connsiteX2" fmla="*/ 1822676 w 1823389"/>
              <a:gd name="connsiteY2" fmla="*/ 668168 h 1415707"/>
              <a:gd name="connsiteX3" fmla="*/ 898949 w 1823389"/>
              <a:gd name="connsiteY3" fmla="*/ 1367393 h 1415707"/>
              <a:gd name="connsiteX4" fmla="*/ 351147 w 1823389"/>
              <a:gd name="connsiteY4" fmla="*/ 1279259 h 1415707"/>
              <a:gd name="connsiteX5" fmla="*/ 6972 w 1823389"/>
              <a:gd name="connsiteY5" fmla="*/ 642768 h 1415707"/>
              <a:gd name="connsiteX0" fmla="*/ 6972 w 1823389"/>
              <a:gd name="connsiteY0" fmla="*/ 642768 h 1395951"/>
              <a:gd name="connsiteX1" fmla="*/ 886249 w 1823389"/>
              <a:gd name="connsiteY1" fmla="*/ 693 h 1395951"/>
              <a:gd name="connsiteX2" fmla="*/ 1822676 w 1823389"/>
              <a:gd name="connsiteY2" fmla="*/ 668168 h 1395951"/>
              <a:gd name="connsiteX3" fmla="*/ 898949 w 1823389"/>
              <a:gd name="connsiteY3" fmla="*/ 1367393 h 1395951"/>
              <a:gd name="connsiteX4" fmla="*/ 351147 w 1823389"/>
              <a:gd name="connsiteY4" fmla="*/ 1279259 h 1395951"/>
              <a:gd name="connsiteX5" fmla="*/ 6972 w 1823389"/>
              <a:gd name="connsiteY5" fmla="*/ 642768 h 1395951"/>
              <a:gd name="connsiteX0" fmla="*/ 7620 w 1824037"/>
              <a:gd name="connsiteY0" fmla="*/ 642768 h 1395951"/>
              <a:gd name="connsiteX1" fmla="*/ 886897 w 1824037"/>
              <a:gd name="connsiteY1" fmla="*/ 693 h 1395951"/>
              <a:gd name="connsiteX2" fmla="*/ 1823324 w 1824037"/>
              <a:gd name="connsiteY2" fmla="*/ 668168 h 1395951"/>
              <a:gd name="connsiteX3" fmla="*/ 899597 w 1824037"/>
              <a:gd name="connsiteY3" fmla="*/ 1367393 h 1395951"/>
              <a:gd name="connsiteX4" fmla="*/ 351795 w 1824037"/>
              <a:gd name="connsiteY4" fmla="*/ 1279259 h 1395951"/>
              <a:gd name="connsiteX5" fmla="*/ 7620 w 1824037"/>
              <a:gd name="connsiteY5" fmla="*/ 642768 h 1395951"/>
              <a:gd name="connsiteX0" fmla="*/ 4363 w 1820780"/>
              <a:gd name="connsiteY0" fmla="*/ 642206 h 1395389"/>
              <a:gd name="connsiteX1" fmla="*/ 883640 w 1820780"/>
              <a:gd name="connsiteY1" fmla="*/ 131 h 1395389"/>
              <a:gd name="connsiteX2" fmla="*/ 1820067 w 1820780"/>
              <a:gd name="connsiteY2" fmla="*/ 667606 h 1395389"/>
              <a:gd name="connsiteX3" fmla="*/ 896340 w 1820780"/>
              <a:gd name="connsiteY3" fmla="*/ 1366831 h 1395389"/>
              <a:gd name="connsiteX4" fmla="*/ 348538 w 1820780"/>
              <a:gd name="connsiteY4" fmla="*/ 1278697 h 1395389"/>
              <a:gd name="connsiteX5" fmla="*/ 4363 w 1820780"/>
              <a:gd name="connsiteY5" fmla="*/ 642206 h 139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0780" h="1395389">
                <a:moveTo>
                  <a:pt x="4363" y="642206"/>
                </a:moveTo>
                <a:cubicBezTo>
                  <a:pt x="-58853" y="92562"/>
                  <a:pt x="581023" y="-4102"/>
                  <a:pt x="883640" y="131"/>
                </a:cubicBezTo>
                <a:cubicBezTo>
                  <a:pt x="1186257" y="4364"/>
                  <a:pt x="1845467" y="122685"/>
                  <a:pt x="1820067" y="667606"/>
                </a:cubicBezTo>
                <a:cubicBezTo>
                  <a:pt x="1820067" y="1053777"/>
                  <a:pt x="1351145" y="1309433"/>
                  <a:pt x="896340" y="1366831"/>
                </a:cubicBezTo>
                <a:cubicBezTo>
                  <a:pt x="441535" y="1424229"/>
                  <a:pt x="502492" y="1395234"/>
                  <a:pt x="348538" y="1278697"/>
                </a:cubicBezTo>
                <a:cubicBezTo>
                  <a:pt x="169184" y="1187560"/>
                  <a:pt x="67579" y="1191850"/>
                  <a:pt x="4363" y="6422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4B08F6A-E0C9-405B-906E-42460CBC34CC}"/>
              </a:ext>
            </a:extLst>
          </p:cNvPr>
          <p:cNvSpPr/>
          <p:nvPr/>
        </p:nvSpPr>
        <p:spPr>
          <a:xfrm>
            <a:off x="7345993" y="1334583"/>
            <a:ext cx="1651958" cy="1455835"/>
          </a:xfrm>
          <a:custGeom>
            <a:avLst/>
            <a:gdLst>
              <a:gd name="connsiteX0" fmla="*/ 0 w 1620191"/>
              <a:gd name="connsiteY0" fmla="*/ 717967 h 1435934"/>
              <a:gd name="connsiteX1" fmla="*/ 810096 w 1620191"/>
              <a:gd name="connsiteY1" fmla="*/ 0 h 1435934"/>
              <a:gd name="connsiteX2" fmla="*/ 1620192 w 1620191"/>
              <a:gd name="connsiteY2" fmla="*/ 717967 h 1435934"/>
              <a:gd name="connsiteX3" fmla="*/ 810096 w 1620191"/>
              <a:gd name="connsiteY3" fmla="*/ 1435934 h 1435934"/>
              <a:gd name="connsiteX4" fmla="*/ 0 w 1620191"/>
              <a:gd name="connsiteY4" fmla="*/ 717967 h 1435934"/>
              <a:gd name="connsiteX0" fmla="*/ 26319 w 1646511"/>
              <a:gd name="connsiteY0" fmla="*/ 717967 h 1457772"/>
              <a:gd name="connsiteX1" fmla="*/ 836415 w 1646511"/>
              <a:gd name="connsiteY1" fmla="*/ 0 h 1457772"/>
              <a:gd name="connsiteX2" fmla="*/ 1646511 w 1646511"/>
              <a:gd name="connsiteY2" fmla="*/ 717967 h 1457772"/>
              <a:gd name="connsiteX3" fmla="*/ 836415 w 1646511"/>
              <a:gd name="connsiteY3" fmla="*/ 1435934 h 1457772"/>
              <a:gd name="connsiteX4" fmla="*/ 255860 w 1646511"/>
              <a:gd name="connsiteY4" fmla="*/ 1222671 h 1457772"/>
              <a:gd name="connsiteX5" fmla="*/ 26319 w 1646511"/>
              <a:gd name="connsiteY5" fmla="*/ 717967 h 1457772"/>
              <a:gd name="connsiteX0" fmla="*/ 31766 w 1651958"/>
              <a:gd name="connsiteY0" fmla="*/ 717967 h 1467932"/>
              <a:gd name="connsiteX1" fmla="*/ 841862 w 1651958"/>
              <a:gd name="connsiteY1" fmla="*/ 0 h 1467932"/>
              <a:gd name="connsiteX2" fmla="*/ 1651958 w 1651958"/>
              <a:gd name="connsiteY2" fmla="*/ 717967 h 1467932"/>
              <a:gd name="connsiteX3" fmla="*/ 841862 w 1651958"/>
              <a:gd name="connsiteY3" fmla="*/ 1435934 h 1467932"/>
              <a:gd name="connsiteX4" fmla="*/ 229557 w 1651958"/>
              <a:gd name="connsiteY4" fmla="*/ 1279821 h 1467932"/>
              <a:gd name="connsiteX5" fmla="*/ 31766 w 1651958"/>
              <a:gd name="connsiteY5" fmla="*/ 717967 h 1467932"/>
              <a:gd name="connsiteX0" fmla="*/ 31766 w 1651958"/>
              <a:gd name="connsiteY0" fmla="*/ 726112 h 1476077"/>
              <a:gd name="connsiteX1" fmla="*/ 841862 w 1651958"/>
              <a:gd name="connsiteY1" fmla="*/ 8145 h 1476077"/>
              <a:gd name="connsiteX2" fmla="*/ 1651958 w 1651958"/>
              <a:gd name="connsiteY2" fmla="*/ 726112 h 1476077"/>
              <a:gd name="connsiteX3" fmla="*/ 841862 w 1651958"/>
              <a:gd name="connsiteY3" fmla="*/ 1444079 h 1476077"/>
              <a:gd name="connsiteX4" fmla="*/ 229557 w 1651958"/>
              <a:gd name="connsiteY4" fmla="*/ 1287966 h 1476077"/>
              <a:gd name="connsiteX5" fmla="*/ 31766 w 1651958"/>
              <a:gd name="connsiteY5" fmla="*/ 726112 h 1476077"/>
              <a:gd name="connsiteX0" fmla="*/ 31766 w 1651958"/>
              <a:gd name="connsiteY0" fmla="*/ 726112 h 1455835"/>
              <a:gd name="connsiteX1" fmla="*/ 841862 w 1651958"/>
              <a:gd name="connsiteY1" fmla="*/ 8145 h 1455835"/>
              <a:gd name="connsiteX2" fmla="*/ 1651958 w 1651958"/>
              <a:gd name="connsiteY2" fmla="*/ 726112 h 1455835"/>
              <a:gd name="connsiteX3" fmla="*/ 841862 w 1651958"/>
              <a:gd name="connsiteY3" fmla="*/ 1444079 h 1455835"/>
              <a:gd name="connsiteX4" fmla="*/ 229557 w 1651958"/>
              <a:gd name="connsiteY4" fmla="*/ 1287966 h 1455835"/>
              <a:gd name="connsiteX5" fmla="*/ 31766 w 1651958"/>
              <a:gd name="connsiteY5" fmla="*/ 726112 h 145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1958" h="1455835">
                <a:moveTo>
                  <a:pt x="31766" y="726112"/>
                </a:moveTo>
                <a:cubicBezTo>
                  <a:pt x="133817" y="512808"/>
                  <a:pt x="330958" y="77995"/>
                  <a:pt x="841862" y="8145"/>
                </a:cubicBezTo>
                <a:cubicBezTo>
                  <a:pt x="1352766" y="-61705"/>
                  <a:pt x="1651958" y="329590"/>
                  <a:pt x="1651958" y="726112"/>
                </a:cubicBezTo>
                <a:cubicBezTo>
                  <a:pt x="1651958" y="1122634"/>
                  <a:pt x="1110679" y="1401237"/>
                  <a:pt x="841862" y="1444079"/>
                </a:cubicBezTo>
                <a:cubicBezTo>
                  <a:pt x="573045" y="1486921"/>
                  <a:pt x="364573" y="1407627"/>
                  <a:pt x="229557" y="1287966"/>
                </a:cubicBezTo>
                <a:cubicBezTo>
                  <a:pt x="94541" y="1168305"/>
                  <a:pt x="-70285" y="939416"/>
                  <a:pt x="31766" y="726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757A3D2-A6B4-4FD8-B2DE-660DA51B9C1E}"/>
              </a:ext>
            </a:extLst>
          </p:cNvPr>
          <p:cNvSpPr/>
          <p:nvPr/>
        </p:nvSpPr>
        <p:spPr>
          <a:xfrm>
            <a:off x="7294558" y="4095310"/>
            <a:ext cx="1525707" cy="1784194"/>
          </a:xfrm>
          <a:custGeom>
            <a:avLst/>
            <a:gdLst>
              <a:gd name="connsiteX0" fmla="*/ 0 w 1507569"/>
              <a:gd name="connsiteY0" fmla="*/ 885815 h 1771630"/>
              <a:gd name="connsiteX1" fmla="*/ 753785 w 1507569"/>
              <a:gd name="connsiteY1" fmla="*/ 0 h 1771630"/>
              <a:gd name="connsiteX2" fmla="*/ 1507570 w 1507569"/>
              <a:gd name="connsiteY2" fmla="*/ 885815 h 1771630"/>
              <a:gd name="connsiteX3" fmla="*/ 753785 w 1507569"/>
              <a:gd name="connsiteY3" fmla="*/ 1771630 h 1771630"/>
              <a:gd name="connsiteX4" fmla="*/ 0 w 1507569"/>
              <a:gd name="connsiteY4" fmla="*/ 885815 h 1771630"/>
              <a:gd name="connsiteX0" fmla="*/ 30268 w 1537838"/>
              <a:gd name="connsiteY0" fmla="*/ 907893 h 1793708"/>
              <a:gd name="connsiteX1" fmla="*/ 210574 w 1537838"/>
              <a:gd name="connsiteY1" fmla="*/ 321607 h 1793708"/>
              <a:gd name="connsiteX2" fmla="*/ 784053 w 1537838"/>
              <a:gd name="connsiteY2" fmla="*/ 22078 h 1793708"/>
              <a:gd name="connsiteX3" fmla="*/ 1537838 w 1537838"/>
              <a:gd name="connsiteY3" fmla="*/ 907893 h 1793708"/>
              <a:gd name="connsiteX4" fmla="*/ 784053 w 1537838"/>
              <a:gd name="connsiteY4" fmla="*/ 1793708 h 1793708"/>
              <a:gd name="connsiteX5" fmla="*/ 30268 w 1537838"/>
              <a:gd name="connsiteY5" fmla="*/ 907893 h 1793708"/>
              <a:gd name="connsiteX0" fmla="*/ 34164 w 1541734"/>
              <a:gd name="connsiteY0" fmla="*/ 910325 h 1796140"/>
              <a:gd name="connsiteX1" fmla="*/ 195420 w 1541734"/>
              <a:gd name="connsiteY1" fmla="*/ 304989 h 1796140"/>
              <a:gd name="connsiteX2" fmla="*/ 787949 w 1541734"/>
              <a:gd name="connsiteY2" fmla="*/ 24510 h 1796140"/>
              <a:gd name="connsiteX3" fmla="*/ 1541734 w 1541734"/>
              <a:gd name="connsiteY3" fmla="*/ 910325 h 1796140"/>
              <a:gd name="connsiteX4" fmla="*/ 787949 w 1541734"/>
              <a:gd name="connsiteY4" fmla="*/ 1796140 h 1796140"/>
              <a:gd name="connsiteX5" fmla="*/ 34164 w 1541734"/>
              <a:gd name="connsiteY5" fmla="*/ 910325 h 1796140"/>
              <a:gd name="connsiteX0" fmla="*/ 495 w 1508065"/>
              <a:gd name="connsiteY0" fmla="*/ 910325 h 1796140"/>
              <a:gd name="connsiteX1" fmla="*/ 161751 w 1508065"/>
              <a:gd name="connsiteY1" fmla="*/ 304989 h 1796140"/>
              <a:gd name="connsiteX2" fmla="*/ 754280 w 1508065"/>
              <a:gd name="connsiteY2" fmla="*/ 24510 h 1796140"/>
              <a:gd name="connsiteX3" fmla="*/ 1508065 w 1508065"/>
              <a:gd name="connsiteY3" fmla="*/ 910325 h 1796140"/>
              <a:gd name="connsiteX4" fmla="*/ 754280 w 1508065"/>
              <a:gd name="connsiteY4" fmla="*/ 1796140 h 1796140"/>
              <a:gd name="connsiteX5" fmla="*/ 495 w 1508065"/>
              <a:gd name="connsiteY5" fmla="*/ 910325 h 1796140"/>
              <a:gd name="connsiteX0" fmla="*/ 495 w 1508065"/>
              <a:gd name="connsiteY0" fmla="*/ 910325 h 1796140"/>
              <a:gd name="connsiteX1" fmla="*/ 161751 w 1508065"/>
              <a:gd name="connsiteY1" fmla="*/ 304989 h 1796140"/>
              <a:gd name="connsiteX2" fmla="*/ 754280 w 1508065"/>
              <a:gd name="connsiteY2" fmla="*/ 24510 h 1796140"/>
              <a:gd name="connsiteX3" fmla="*/ 1508065 w 1508065"/>
              <a:gd name="connsiteY3" fmla="*/ 910325 h 1796140"/>
              <a:gd name="connsiteX4" fmla="*/ 754280 w 1508065"/>
              <a:gd name="connsiteY4" fmla="*/ 1796140 h 1796140"/>
              <a:gd name="connsiteX5" fmla="*/ 495 w 1508065"/>
              <a:gd name="connsiteY5" fmla="*/ 910325 h 1796140"/>
              <a:gd name="connsiteX0" fmla="*/ 495 w 1508065"/>
              <a:gd name="connsiteY0" fmla="*/ 897877 h 1783692"/>
              <a:gd name="connsiteX1" fmla="*/ 161751 w 1508065"/>
              <a:gd name="connsiteY1" fmla="*/ 292541 h 1783692"/>
              <a:gd name="connsiteX2" fmla="*/ 754280 w 1508065"/>
              <a:gd name="connsiteY2" fmla="*/ 12062 h 1783692"/>
              <a:gd name="connsiteX3" fmla="*/ 1508065 w 1508065"/>
              <a:gd name="connsiteY3" fmla="*/ 897877 h 1783692"/>
              <a:gd name="connsiteX4" fmla="*/ 754280 w 1508065"/>
              <a:gd name="connsiteY4" fmla="*/ 1783692 h 1783692"/>
              <a:gd name="connsiteX5" fmla="*/ 495 w 1508065"/>
              <a:gd name="connsiteY5" fmla="*/ 897877 h 1783692"/>
              <a:gd name="connsiteX0" fmla="*/ 63 w 1507633"/>
              <a:gd name="connsiteY0" fmla="*/ 897877 h 1783692"/>
              <a:gd name="connsiteX1" fmla="*/ 161319 w 1507633"/>
              <a:gd name="connsiteY1" fmla="*/ 292541 h 1783692"/>
              <a:gd name="connsiteX2" fmla="*/ 753848 w 1507633"/>
              <a:gd name="connsiteY2" fmla="*/ 12062 h 1783692"/>
              <a:gd name="connsiteX3" fmla="*/ 1507633 w 1507633"/>
              <a:gd name="connsiteY3" fmla="*/ 897877 h 1783692"/>
              <a:gd name="connsiteX4" fmla="*/ 753848 w 1507633"/>
              <a:gd name="connsiteY4" fmla="*/ 1783692 h 1783692"/>
              <a:gd name="connsiteX5" fmla="*/ 63 w 1507633"/>
              <a:gd name="connsiteY5" fmla="*/ 897877 h 1783692"/>
              <a:gd name="connsiteX0" fmla="*/ 41 w 1527931"/>
              <a:gd name="connsiteY0" fmla="*/ 887717 h 1783697"/>
              <a:gd name="connsiteX1" fmla="*/ 181617 w 1527931"/>
              <a:gd name="connsiteY1" fmla="*/ 292541 h 1783697"/>
              <a:gd name="connsiteX2" fmla="*/ 774146 w 1527931"/>
              <a:gd name="connsiteY2" fmla="*/ 12062 h 1783697"/>
              <a:gd name="connsiteX3" fmla="*/ 1527931 w 1527931"/>
              <a:gd name="connsiteY3" fmla="*/ 897877 h 1783697"/>
              <a:gd name="connsiteX4" fmla="*/ 774146 w 1527931"/>
              <a:gd name="connsiteY4" fmla="*/ 1783692 h 1783697"/>
              <a:gd name="connsiteX5" fmla="*/ 41 w 1527931"/>
              <a:gd name="connsiteY5" fmla="*/ 887717 h 1783697"/>
              <a:gd name="connsiteX0" fmla="*/ 44 w 1487294"/>
              <a:gd name="connsiteY0" fmla="*/ 1040117 h 1784882"/>
              <a:gd name="connsiteX1" fmla="*/ 140980 w 1487294"/>
              <a:gd name="connsiteY1" fmla="*/ 292541 h 1784882"/>
              <a:gd name="connsiteX2" fmla="*/ 733509 w 1487294"/>
              <a:gd name="connsiteY2" fmla="*/ 12062 h 1784882"/>
              <a:gd name="connsiteX3" fmla="*/ 1487294 w 1487294"/>
              <a:gd name="connsiteY3" fmla="*/ 897877 h 1784882"/>
              <a:gd name="connsiteX4" fmla="*/ 733509 w 1487294"/>
              <a:gd name="connsiteY4" fmla="*/ 1783692 h 1784882"/>
              <a:gd name="connsiteX5" fmla="*/ 44 w 1487294"/>
              <a:gd name="connsiteY5" fmla="*/ 1040117 h 1784882"/>
              <a:gd name="connsiteX0" fmla="*/ 74 w 1487324"/>
              <a:gd name="connsiteY0" fmla="*/ 1040117 h 1784194"/>
              <a:gd name="connsiteX1" fmla="*/ 141010 w 1487324"/>
              <a:gd name="connsiteY1" fmla="*/ 292541 h 1784194"/>
              <a:gd name="connsiteX2" fmla="*/ 733539 w 1487324"/>
              <a:gd name="connsiteY2" fmla="*/ 12062 h 1784194"/>
              <a:gd name="connsiteX3" fmla="*/ 1487324 w 1487324"/>
              <a:gd name="connsiteY3" fmla="*/ 897877 h 1784194"/>
              <a:gd name="connsiteX4" fmla="*/ 733539 w 1487324"/>
              <a:gd name="connsiteY4" fmla="*/ 1783692 h 1784194"/>
              <a:gd name="connsiteX5" fmla="*/ 74 w 1487324"/>
              <a:gd name="connsiteY5" fmla="*/ 1040117 h 1784194"/>
              <a:gd name="connsiteX0" fmla="*/ 38457 w 1525707"/>
              <a:gd name="connsiteY0" fmla="*/ 1040117 h 1784194"/>
              <a:gd name="connsiteX1" fmla="*/ 179393 w 1525707"/>
              <a:gd name="connsiteY1" fmla="*/ 292541 h 1784194"/>
              <a:gd name="connsiteX2" fmla="*/ 771922 w 1525707"/>
              <a:gd name="connsiteY2" fmla="*/ 12062 h 1784194"/>
              <a:gd name="connsiteX3" fmla="*/ 1525707 w 1525707"/>
              <a:gd name="connsiteY3" fmla="*/ 897877 h 1784194"/>
              <a:gd name="connsiteX4" fmla="*/ 771922 w 1525707"/>
              <a:gd name="connsiteY4" fmla="*/ 1783692 h 1784194"/>
              <a:gd name="connsiteX5" fmla="*/ 38457 w 1525707"/>
              <a:gd name="connsiteY5" fmla="*/ 1040117 h 178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707" h="1784194">
                <a:moveTo>
                  <a:pt x="38457" y="1040117"/>
                </a:moveTo>
                <a:cubicBezTo>
                  <a:pt x="-47598" y="626492"/>
                  <a:pt x="15662" y="408427"/>
                  <a:pt x="179393" y="292541"/>
                </a:cubicBezTo>
                <a:cubicBezTo>
                  <a:pt x="305024" y="144905"/>
                  <a:pt x="503086" y="-50727"/>
                  <a:pt x="771922" y="12062"/>
                </a:cubicBezTo>
                <a:cubicBezTo>
                  <a:pt x="1040758" y="74851"/>
                  <a:pt x="1525707" y="408655"/>
                  <a:pt x="1525707" y="897877"/>
                </a:cubicBezTo>
                <a:cubicBezTo>
                  <a:pt x="1525707" y="1387099"/>
                  <a:pt x="1222997" y="1800625"/>
                  <a:pt x="771922" y="1783692"/>
                </a:cubicBezTo>
                <a:cubicBezTo>
                  <a:pt x="320847" y="1766759"/>
                  <a:pt x="124512" y="1453742"/>
                  <a:pt x="38457" y="10401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6EC20DD-FF16-46D6-BFAB-65435EB7B6CA}"/>
              </a:ext>
            </a:extLst>
          </p:cNvPr>
          <p:cNvSpPr/>
          <p:nvPr/>
        </p:nvSpPr>
        <p:spPr>
          <a:xfrm>
            <a:off x="3233218" y="4213677"/>
            <a:ext cx="1809089" cy="1420976"/>
          </a:xfrm>
          <a:custGeom>
            <a:avLst/>
            <a:gdLst>
              <a:gd name="connsiteX0" fmla="*/ 0 w 1818866"/>
              <a:gd name="connsiteY0" fmla="*/ 721912 h 1443823"/>
              <a:gd name="connsiteX1" fmla="*/ 909433 w 1818866"/>
              <a:gd name="connsiteY1" fmla="*/ 0 h 1443823"/>
              <a:gd name="connsiteX2" fmla="*/ 1818866 w 1818866"/>
              <a:gd name="connsiteY2" fmla="*/ 721912 h 1443823"/>
              <a:gd name="connsiteX3" fmla="*/ 909433 w 1818866"/>
              <a:gd name="connsiteY3" fmla="*/ 1443824 h 1443823"/>
              <a:gd name="connsiteX4" fmla="*/ 0 w 1818866"/>
              <a:gd name="connsiteY4" fmla="*/ 721912 h 1443823"/>
              <a:gd name="connsiteX0" fmla="*/ 0 w 1850192"/>
              <a:gd name="connsiteY0" fmla="*/ 721912 h 1463008"/>
              <a:gd name="connsiteX1" fmla="*/ 909433 w 1850192"/>
              <a:gd name="connsiteY1" fmla="*/ 0 h 1463008"/>
              <a:gd name="connsiteX2" fmla="*/ 1818866 w 1850192"/>
              <a:gd name="connsiteY2" fmla="*/ 721912 h 1463008"/>
              <a:gd name="connsiteX3" fmla="*/ 1572247 w 1850192"/>
              <a:gd name="connsiteY3" fmla="*/ 1209223 h 1463008"/>
              <a:gd name="connsiteX4" fmla="*/ 909433 w 1850192"/>
              <a:gd name="connsiteY4" fmla="*/ 1443824 h 1463008"/>
              <a:gd name="connsiteX5" fmla="*/ 0 w 1850192"/>
              <a:gd name="connsiteY5" fmla="*/ 721912 h 1463008"/>
              <a:gd name="connsiteX0" fmla="*/ 0 w 1848948"/>
              <a:gd name="connsiteY0" fmla="*/ 721912 h 1461433"/>
              <a:gd name="connsiteX1" fmla="*/ 909433 w 1848948"/>
              <a:gd name="connsiteY1" fmla="*/ 0 h 1461433"/>
              <a:gd name="connsiteX2" fmla="*/ 1818866 w 1848948"/>
              <a:gd name="connsiteY2" fmla="*/ 721912 h 1461433"/>
              <a:gd name="connsiteX3" fmla="*/ 1559547 w 1848948"/>
              <a:gd name="connsiteY3" fmla="*/ 1196523 h 1461433"/>
              <a:gd name="connsiteX4" fmla="*/ 909433 w 1848948"/>
              <a:gd name="connsiteY4" fmla="*/ 1443824 h 1461433"/>
              <a:gd name="connsiteX5" fmla="*/ 0 w 1848948"/>
              <a:gd name="connsiteY5" fmla="*/ 721912 h 1461433"/>
              <a:gd name="connsiteX0" fmla="*/ 21 w 1848969"/>
              <a:gd name="connsiteY0" fmla="*/ 721912 h 1437815"/>
              <a:gd name="connsiteX1" fmla="*/ 909454 w 1848969"/>
              <a:gd name="connsiteY1" fmla="*/ 0 h 1437815"/>
              <a:gd name="connsiteX2" fmla="*/ 1818887 w 1848969"/>
              <a:gd name="connsiteY2" fmla="*/ 721912 h 1437815"/>
              <a:gd name="connsiteX3" fmla="*/ 1559568 w 1848969"/>
              <a:gd name="connsiteY3" fmla="*/ 1196523 h 1437815"/>
              <a:gd name="connsiteX4" fmla="*/ 884054 w 1848969"/>
              <a:gd name="connsiteY4" fmla="*/ 1418424 h 1437815"/>
              <a:gd name="connsiteX5" fmla="*/ 21 w 1848969"/>
              <a:gd name="connsiteY5" fmla="*/ 721912 h 1437815"/>
              <a:gd name="connsiteX0" fmla="*/ 22 w 1848970"/>
              <a:gd name="connsiteY0" fmla="*/ 721912 h 1420976"/>
              <a:gd name="connsiteX1" fmla="*/ 909455 w 1848970"/>
              <a:gd name="connsiteY1" fmla="*/ 0 h 1420976"/>
              <a:gd name="connsiteX2" fmla="*/ 1818888 w 1848970"/>
              <a:gd name="connsiteY2" fmla="*/ 721912 h 1420976"/>
              <a:gd name="connsiteX3" fmla="*/ 1559569 w 1848970"/>
              <a:gd name="connsiteY3" fmla="*/ 1196523 h 1420976"/>
              <a:gd name="connsiteX4" fmla="*/ 884055 w 1848970"/>
              <a:gd name="connsiteY4" fmla="*/ 1418424 h 1420976"/>
              <a:gd name="connsiteX5" fmla="*/ 22 w 1848970"/>
              <a:gd name="connsiteY5" fmla="*/ 721912 h 1420976"/>
              <a:gd name="connsiteX0" fmla="*/ 2519 w 1851467"/>
              <a:gd name="connsiteY0" fmla="*/ 721912 h 1420976"/>
              <a:gd name="connsiteX1" fmla="*/ 911952 w 1851467"/>
              <a:gd name="connsiteY1" fmla="*/ 0 h 1420976"/>
              <a:gd name="connsiteX2" fmla="*/ 1821385 w 1851467"/>
              <a:gd name="connsiteY2" fmla="*/ 721912 h 1420976"/>
              <a:gd name="connsiteX3" fmla="*/ 1562066 w 1851467"/>
              <a:gd name="connsiteY3" fmla="*/ 1196523 h 1420976"/>
              <a:gd name="connsiteX4" fmla="*/ 886552 w 1851467"/>
              <a:gd name="connsiteY4" fmla="*/ 1418424 h 1420976"/>
              <a:gd name="connsiteX5" fmla="*/ 2519 w 1851467"/>
              <a:gd name="connsiteY5" fmla="*/ 721912 h 1420976"/>
              <a:gd name="connsiteX0" fmla="*/ 30598 w 1879546"/>
              <a:gd name="connsiteY0" fmla="*/ 721912 h 1420976"/>
              <a:gd name="connsiteX1" fmla="*/ 940031 w 1879546"/>
              <a:gd name="connsiteY1" fmla="*/ 0 h 1420976"/>
              <a:gd name="connsiteX2" fmla="*/ 1849464 w 1879546"/>
              <a:gd name="connsiteY2" fmla="*/ 721912 h 1420976"/>
              <a:gd name="connsiteX3" fmla="*/ 1590145 w 1879546"/>
              <a:gd name="connsiteY3" fmla="*/ 1196523 h 1420976"/>
              <a:gd name="connsiteX4" fmla="*/ 914631 w 1879546"/>
              <a:gd name="connsiteY4" fmla="*/ 1418424 h 1420976"/>
              <a:gd name="connsiteX5" fmla="*/ 30598 w 1879546"/>
              <a:gd name="connsiteY5" fmla="*/ 721912 h 1420976"/>
              <a:gd name="connsiteX0" fmla="*/ 9514 w 1858462"/>
              <a:gd name="connsiteY0" fmla="*/ 721912 h 1420976"/>
              <a:gd name="connsiteX1" fmla="*/ 918947 w 1858462"/>
              <a:gd name="connsiteY1" fmla="*/ 0 h 1420976"/>
              <a:gd name="connsiteX2" fmla="*/ 1828380 w 1858462"/>
              <a:gd name="connsiteY2" fmla="*/ 721912 h 1420976"/>
              <a:gd name="connsiteX3" fmla="*/ 1569061 w 1858462"/>
              <a:gd name="connsiteY3" fmla="*/ 1196523 h 1420976"/>
              <a:gd name="connsiteX4" fmla="*/ 893547 w 1858462"/>
              <a:gd name="connsiteY4" fmla="*/ 1418424 h 1420976"/>
              <a:gd name="connsiteX5" fmla="*/ 9514 w 1858462"/>
              <a:gd name="connsiteY5" fmla="*/ 721912 h 1420976"/>
              <a:gd name="connsiteX0" fmla="*/ 9514 w 1829498"/>
              <a:gd name="connsiteY0" fmla="*/ 721912 h 1420976"/>
              <a:gd name="connsiteX1" fmla="*/ 918947 w 1829498"/>
              <a:gd name="connsiteY1" fmla="*/ 0 h 1420976"/>
              <a:gd name="connsiteX2" fmla="*/ 1828380 w 1829498"/>
              <a:gd name="connsiteY2" fmla="*/ 721912 h 1420976"/>
              <a:gd name="connsiteX3" fmla="*/ 1569061 w 1829498"/>
              <a:gd name="connsiteY3" fmla="*/ 1196523 h 1420976"/>
              <a:gd name="connsiteX4" fmla="*/ 893547 w 1829498"/>
              <a:gd name="connsiteY4" fmla="*/ 1418424 h 1420976"/>
              <a:gd name="connsiteX5" fmla="*/ 9514 w 1829498"/>
              <a:gd name="connsiteY5" fmla="*/ 721912 h 1420976"/>
              <a:gd name="connsiteX0" fmla="*/ 9514 w 1829498"/>
              <a:gd name="connsiteY0" fmla="*/ 721912 h 1420976"/>
              <a:gd name="connsiteX1" fmla="*/ 918947 w 1829498"/>
              <a:gd name="connsiteY1" fmla="*/ 0 h 1420976"/>
              <a:gd name="connsiteX2" fmla="*/ 1828380 w 1829498"/>
              <a:gd name="connsiteY2" fmla="*/ 721912 h 1420976"/>
              <a:gd name="connsiteX3" fmla="*/ 1569061 w 1829498"/>
              <a:gd name="connsiteY3" fmla="*/ 1196523 h 1420976"/>
              <a:gd name="connsiteX4" fmla="*/ 893547 w 1829498"/>
              <a:gd name="connsiteY4" fmla="*/ 1418424 h 1420976"/>
              <a:gd name="connsiteX5" fmla="*/ 9514 w 1829498"/>
              <a:gd name="connsiteY5" fmla="*/ 721912 h 142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498" h="1420976">
                <a:moveTo>
                  <a:pt x="9514" y="721912"/>
                </a:moveTo>
                <a:cubicBezTo>
                  <a:pt x="107922" y="104508"/>
                  <a:pt x="416681" y="0"/>
                  <a:pt x="918947" y="0"/>
                </a:cubicBezTo>
                <a:cubicBezTo>
                  <a:pt x="1421213" y="0"/>
                  <a:pt x="1743598" y="469575"/>
                  <a:pt x="1828380" y="721912"/>
                </a:cubicBezTo>
                <a:cubicBezTo>
                  <a:pt x="1842524" y="942499"/>
                  <a:pt x="1720633" y="1076204"/>
                  <a:pt x="1569061" y="1196523"/>
                </a:cubicBezTo>
                <a:cubicBezTo>
                  <a:pt x="1417489" y="1316842"/>
                  <a:pt x="1185222" y="1440376"/>
                  <a:pt x="893547" y="1418424"/>
                </a:cubicBezTo>
                <a:cubicBezTo>
                  <a:pt x="601872" y="1396472"/>
                  <a:pt x="-88894" y="1339316"/>
                  <a:pt x="9514" y="7219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Diverging Radial – Slide Template</a:t>
            </a: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4B4DC100-7FBC-4AC6-9B31-3269576B5B3C}"/>
              </a:ext>
            </a:extLst>
          </p:cNvPr>
          <p:cNvSpPr/>
          <p:nvPr/>
        </p:nvSpPr>
        <p:spPr>
          <a:xfrm>
            <a:off x="3098797" y="1229153"/>
            <a:ext cx="1926067" cy="160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8327822D-66D2-4B04-9A63-C3BEB9E43F87}"/>
              </a:ext>
            </a:extLst>
          </p:cNvPr>
          <p:cNvSpPr/>
          <p:nvPr/>
        </p:nvSpPr>
        <p:spPr>
          <a:xfrm>
            <a:off x="7301005" y="1229156"/>
            <a:ext cx="1792200" cy="1650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4BA34FB2-C76C-4294-8C4E-1E79DCB72B0A}"/>
              </a:ext>
            </a:extLst>
          </p:cNvPr>
          <p:cNvSpPr/>
          <p:nvPr/>
        </p:nvSpPr>
        <p:spPr>
          <a:xfrm>
            <a:off x="4764538" y="2251312"/>
            <a:ext cx="2784028" cy="226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CAE4A3E3-FE3E-40BE-BD88-13B05835BF69}"/>
              </a:ext>
            </a:extLst>
          </p:cNvPr>
          <p:cNvSpPr/>
          <p:nvPr/>
        </p:nvSpPr>
        <p:spPr>
          <a:xfrm>
            <a:off x="7225286" y="4030613"/>
            <a:ext cx="1645852" cy="192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6B1B4C1-830A-46B7-81FC-97E8E56BFD5B}"/>
              </a:ext>
            </a:extLst>
          </p:cNvPr>
          <p:cNvSpPr/>
          <p:nvPr/>
        </p:nvSpPr>
        <p:spPr>
          <a:xfrm>
            <a:off x="3174524" y="4106332"/>
            <a:ext cx="1919435" cy="1596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2DBA519-C7D8-4AEF-9D66-911320546869}"/>
              </a:ext>
            </a:extLst>
          </p:cNvPr>
          <p:cNvSpPr/>
          <p:nvPr/>
        </p:nvSpPr>
        <p:spPr>
          <a:xfrm>
            <a:off x="8588158" y="2819175"/>
            <a:ext cx="352073" cy="138180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5492396-4F29-42C3-B0ED-82BEDFD97160}"/>
              </a:ext>
            </a:extLst>
          </p:cNvPr>
          <p:cNvSpPr/>
          <p:nvPr/>
        </p:nvSpPr>
        <p:spPr>
          <a:xfrm>
            <a:off x="3212370" y="2857033"/>
            <a:ext cx="355849" cy="138180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10804F1-B961-456E-A0B5-C926158FDB9A}"/>
              </a:ext>
            </a:extLst>
          </p:cNvPr>
          <p:cNvSpPr/>
          <p:nvPr/>
        </p:nvSpPr>
        <p:spPr>
          <a:xfrm>
            <a:off x="5180960" y="5014911"/>
            <a:ext cx="1904235" cy="461873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0D044AB-ED1E-4B25-B500-49B2F2E71FD2}"/>
              </a:ext>
            </a:extLst>
          </p:cNvPr>
          <p:cNvSpPr/>
          <p:nvPr/>
        </p:nvSpPr>
        <p:spPr>
          <a:xfrm>
            <a:off x="5143099" y="1342729"/>
            <a:ext cx="1992880" cy="495938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8432307-6412-4800-9426-85A7FF7788A0}"/>
              </a:ext>
            </a:extLst>
          </p:cNvPr>
          <p:cNvSpPr/>
          <p:nvPr/>
        </p:nvSpPr>
        <p:spPr>
          <a:xfrm>
            <a:off x="7225265" y="2289169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5911D81-7051-4960-B821-9782173BCD37}"/>
              </a:ext>
            </a:extLst>
          </p:cNvPr>
          <p:cNvSpPr/>
          <p:nvPr/>
        </p:nvSpPr>
        <p:spPr>
          <a:xfrm>
            <a:off x="4310226" y="2251315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4CC547A-7A61-4002-A535-F07ABF02AC6E}"/>
              </a:ext>
            </a:extLst>
          </p:cNvPr>
          <p:cNvSpPr/>
          <p:nvPr/>
        </p:nvSpPr>
        <p:spPr>
          <a:xfrm>
            <a:off x="4272368" y="3992792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4D787916-1798-44A2-A82E-D5FD80F1181A}"/>
              </a:ext>
            </a:extLst>
          </p:cNvPr>
          <p:cNvSpPr/>
          <p:nvPr/>
        </p:nvSpPr>
        <p:spPr>
          <a:xfrm>
            <a:off x="7187414" y="4030622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" name="Graphic 126" descr="Lightbulb">
            <a:extLst>
              <a:ext uri="{FF2B5EF4-FFF2-40B4-BE49-F238E27FC236}">
                <a16:creationId xmlns:a16="http://schemas.microsoft.com/office/drawing/2014/main" id="{CB60C9BC-7C41-4FC5-956D-8C62A19CE438}"/>
              </a:ext>
            </a:extLst>
          </p:cNvPr>
          <p:cNvGrpSpPr/>
          <p:nvPr/>
        </p:nvGrpSpPr>
        <p:grpSpPr>
          <a:xfrm>
            <a:off x="5405026" y="2695871"/>
            <a:ext cx="1376183" cy="1376183"/>
            <a:chOff x="5405026" y="2584111"/>
            <a:chExt cx="1376183" cy="137618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AEAF82-AD9D-4314-8B2D-7F7CFFF3138F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70500F-FF33-4D06-B0D4-750389073101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E23C00-6FA1-44C3-B873-D0789DAC1EDF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7C35E6-626F-4078-9BCC-719E9F849A40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125" descr="Research">
            <a:extLst>
              <a:ext uri="{FF2B5EF4-FFF2-40B4-BE49-F238E27FC236}">
                <a16:creationId xmlns:a16="http://schemas.microsoft.com/office/drawing/2014/main" id="{D1EAF02A-D2F2-46DC-B88C-89CC0F71824E}"/>
              </a:ext>
            </a:extLst>
          </p:cNvPr>
          <p:cNvGrpSpPr/>
          <p:nvPr/>
        </p:nvGrpSpPr>
        <p:grpSpPr>
          <a:xfrm>
            <a:off x="3697677" y="4675216"/>
            <a:ext cx="679393" cy="679393"/>
            <a:chOff x="3697677" y="4563456"/>
            <a:chExt cx="679393" cy="67939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E8CD1-765F-4A38-B187-09CF463C8BD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DEC64D-7001-42BF-8AFC-B79E9E841254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122" descr="Stopwatch">
            <a:extLst>
              <a:ext uri="{FF2B5EF4-FFF2-40B4-BE49-F238E27FC236}">
                <a16:creationId xmlns:a16="http://schemas.microsoft.com/office/drawing/2014/main" id="{F28C634D-828A-4287-A7D7-9C568FC307CB}"/>
              </a:ext>
            </a:extLst>
          </p:cNvPr>
          <p:cNvGrpSpPr/>
          <p:nvPr/>
        </p:nvGrpSpPr>
        <p:grpSpPr>
          <a:xfrm>
            <a:off x="3591971" y="1690521"/>
            <a:ext cx="679393" cy="679393"/>
            <a:chOff x="3591971" y="1578761"/>
            <a:chExt cx="679393" cy="67939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985AA92-E317-41AE-A1C7-4A2DDA7BBF7F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625F4-9711-4D22-B741-CDEFCF95BC23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42155B-93A8-464C-A58F-73DAAA0D7E23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A691F-4835-4537-94BD-F1B5B9349A6A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0A480B-0920-4FC8-BBB4-B97F9F05E317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B85CC3-DD15-4FDB-896A-F95926E47A61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Graphic 124" descr="Single gear">
            <a:extLst>
              <a:ext uri="{FF2B5EF4-FFF2-40B4-BE49-F238E27FC236}">
                <a16:creationId xmlns:a16="http://schemas.microsoft.com/office/drawing/2014/main" id="{21B90A21-2861-48BD-9BB9-B137A23FBC7A}"/>
              </a:ext>
            </a:extLst>
          </p:cNvPr>
          <p:cNvSpPr/>
          <p:nvPr/>
        </p:nvSpPr>
        <p:spPr>
          <a:xfrm>
            <a:off x="8005739" y="1789601"/>
            <a:ext cx="481944" cy="481236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1" name="Graphic 123" descr="Bullseye">
            <a:extLst>
              <a:ext uri="{FF2B5EF4-FFF2-40B4-BE49-F238E27FC236}">
                <a16:creationId xmlns:a16="http://schemas.microsoft.com/office/drawing/2014/main" id="{54789F3A-EFEF-4AA3-A76B-D0B4C5F7B798}"/>
              </a:ext>
            </a:extLst>
          </p:cNvPr>
          <p:cNvGrpSpPr/>
          <p:nvPr/>
        </p:nvGrpSpPr>
        <p:grpSpPr>
          <a:xfrm>
            <a:off x="7708515" y="4711604"/>
            <a:ext cx="679393" cy="679393"/>
            <a:chOff x="7708515" y="4599844"/>
            <a:chExt cx="679393" cy="67939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0DA89-0063-41E1-800E-1E0199CA2AFB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AB0F12-91E4-4FA6-A2FC-BC4608753067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EA351A-92D6-4010-9BC8-A4417510FF6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CEE61E5-D29D-4C3B-BEC9-98C35B102C3D}"/>
              </a:ext>
            </a:extLst>
          </p:cNvPr>
          <p:cNvGrpSpPr/>
          <p:nvPr/>
        </p:nvGrpSpPr>
        <p:grpSpPr>
          <a:xfrm>
            <a:off x="9357220" y="1268441"/>
            <a:ext cx="2500238" cy="1397875"/>
            <a:chOff x="8921977" y="1466725"/>
            <a:chExt cx="2926080" cy="139787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354C9B-D4AC-4CBD-854E-F1608F30C8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6468770-CDD8-4613-A16F-7A75F6BFC5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9357220" y="4403858"/>
            <a:ext cx="2500238" cy="1397875"/>
            <a:chOff x="8921977" y="4073386"/>
            <a:chExt cx="2926080" cy="139787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3FA2947-26CB-48B0-9659-25E2B5B94B2C}"/>
              </a:ext>
            </a:extLst>
          </p:cNvPr>
          <p:cNvGrpSpPr/>
          <p:nvPr/>
        </p:nvGrpSpPr>
        <p:grpSpPr>
          <a:xfrm>
            <a:off x="334542" y="1268441"/>
            <a:ext cx="2500238" cy="1397875"/>
            <a:chOff x="332936" y="2627766"/>
            <a:chExt cx="2926080" cy="139787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848B0BE-706B-4CC6-B5AF-79D619FDD0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111E007-388D-49BE-BAB6-55BBED2CEF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334542" y="4403858"/>
            <a:ext cx="2500238" cy="1397875"/>
            <a:chOff x="332936" y="4652338"/>
            <a:chExt cx="2926080" cy="1397875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0122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Diverging Radial – Slide Template</a:t>
            </a: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4B4DC100-7FBC-4AC6-9B31-3269576B5B3C}"/>
              </a:ext>
            </a:extLst>
          </p:cNvPr>
          <p:cNvSpPr/>
          <p:nvPr/>
        </p:nvSpPr>
        <p:spPr>
          <a:xfrm>
            <a:off x="3098797" y="1229153"/>
            <a:ext cx="1926067" cy="160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8327822D-66D2-4B04-9A63-C3BEB9E43F87}"/>
              </a:ext>
            </a:extLst>
          </p:cNvPr>
          <p:cNvSpPr/>
          <p:nvPr/>
        </p:nvSpPr>
        <p:spPr>
          <a:xfrm>
            <a:off x="7301005" y="1229156"/>
            <a:ext cx="1792200" cy="1650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4BA34FB2-C76C-4294-8C4E-1E79DCB72B0A}"/>
              </a:ext>
            </a:extLst>
          </p:cNvPr>
          <p:cNvSpPr/>
          <p:nvPr/>
        </p:nvSpPr>
        <p:spPr>
          <a:xfrm>
            <a:off x="4764538" y="2251312"/>
            <a:ext cx="2784028" cy="2265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CAE4A3E3-FE3E-40BE-BD88-13B05835BF69}"/>
              </a:ext>
            </a:extLst>
          </p:cNvPr>
          <p:cNvSpPr/>
          <p:nvPr/>
        </p:nvSpPr>
        <p:spPr>
          <a:xfrm>
            <a:off x="7225286" y="4030613"/>
            <a:ext cx="1645852" cy="192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6B1B4C1-830A-46B7-81FC-97E8E56BFD5B}"/>
              </a:ext>
            </a:extLst>
          </p:cNvPr>
          <p:cNvSpPr/>
          <p:nvPr/>
        </p:nvSpPr>
        <p:spPr>
          <a:xfrm>
            <a:off x="3174524" y="4106332"/>
            <a:ext cx="1919435" cy="1596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2DBA519-C7D8-4AEF-9D66-911320546869}"/>
              </a:ext>
            </a:extLst>
          </p:cNvPr>
          <p:cNvSpPr/>
          <p:nvPr/>
        </p:nvSpPr>
        <p:spPr>
          <a:xfrm>
            <a:off x="8588158" y="2819175"/>
            <a:ext cx="352073" cy="138180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5492396-4F29-42C3-B0ED-82BEDFD97160}"/>
              </a:ext>
            </a:extLst>
          </p:cNvPr>
          <p:cNvSpPr/>
          <p:nvPr/>
        </p:nvSpPr>
        <p:spPr>
          <a:xfrm>
            <a:off x="3212370" y="2857033"/>
            <a:ext cx="355849" cy="138180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10804F1-B961-456E-A0B5-C926158FDB9A}"/>
              </a:ext>
            </a:extLst>
          </p:cNvPr>
          <p:cNvSpPr/>
          <p:nvPr/>
        </p:nvSpPr>
        <p:spPr>
          <a:xfrm>
            <a:off x="5180960" y="5014911"/>
            <a:ext cx="1904235" cy="461873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0D044AB-ED1E-4B25-B500-49B2F2E71FD2}"/>
              </a:ext>
            </a:extLst>
          </p:cNvPr>
          <p:cNvSpPr/>
          <p:nvPr/>
        </p:nvSpPr>
        <p:spPr>
          <a:xfrm>
            <a:off x="5143099" y="1342729"/>
            <a:ext cx="1992880" cy="495938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8432307-6412-4800-9426-85A7FF7788A0}"/>
              </a:ext>
            </a:extLst>
          </p:cNvPr>
          <p:cNvSpPr/>
          <p:nvPr/>
        </p:nvSpPr>
        <p:spPr>
          <a:xfrm>
            <a:off x="7225265" y="2289169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5911D81-7051-4960-B821-9782173BCD37}"/>
              </a:ext>
            </a:extLst>
          </p:cNvPr>
          <p:cNvSpPr/>
          <p:nvPr/>
        </p:nvSpPr>
        <p:spPr>
          <a:xfrm>
            <a:off x="4310226" y="2251315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4CC547A-7A61-4002-A535-F07ABF02AC6E}"/>
              </a:ext>
            </a:extLst>
          </p:cNvPr>
          <p:cNvSpPr/>
          <p:nvPr/>
        </p:nvSpPr>
        <p:spPr>
          <a:xfrm>
            <a:off x="4272368" y="3992792"/>
            <a:ext cx="613296" cy="636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4D787916-1798-44A2-A82E-D5FD80F1181A}"/>
              </a:ext>
            </a:extLst>
          </p:cNvPr>
          <p:cNvSpPr/>
          <p:nvPr/>
        </p:nvSpPr>
        <p:spPr>
          <a:xfrm>
            <a:off x="7187414" y="4030622"/>
            <a:ext cx="636023" cy="613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5" name="Graphic 126" descr="Lightbulb">
            <a:extLst>
              <a:ext uri="{FF2B5EF4-FFF2-40B4-BE49-F238E27FC236}">
                <a16:creationId xmlns:a16="http://schemas.microsoft.com/office/drawing/2014/main" id="{CB60C9BC-7C41-4FC5-956D-8C62A19CE438}"/>
              </a:ext>
            </a:extLst>
          </p:cNvPr>
          <p:cNvGrpSpPr/>
          <p:nvPr/>
        </p:nvGrpSpPr>
        <p:grpSpPr>
          <a:xfrm>
            <a:off x="5405026" y="2695871"/>
            <a:ext cx="1376183" cy="1376183"/>
            <a:chOff x="5405026" y="2584111"/>
            <a:chExt cx="1376183" cy="1376183"/>
          </a:xfrm>
          <a:solidFill>
            <a:schemeClr val="bg1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AEAF82-AD9D-4314-8B2D-7F7CFFF3138F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70500F-FF33-4D06-B0D4-750389073101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E23C00-6FA1-44C3-B873-D0789DAC1EDF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7C35E6-626F-4078-9BCC-719E9F849A40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125" descr="Research">
            <a:extLst>
              <a:ext uri="{FF2B5EF4-FFF2-40B4-BE49-F238E27FC236}">
                <a16:creationId xmlns:a16="http://schemas.microsoft.com/office/drawing/2014/main" id="{D1EAF02A-D2F2-46DC-B88C-89CC0F71824E}"/>
              </a:ext>
            </a:extLst>
          </p:cNvPr>
          <p:cNvGrpSpPr/>
          <p:nvPr/>
        </p:nvGrpSpPr>
        <p:grpSpPr>
          <a:xfrm>
            <a:off x="3697677" y="4675216"/>
            <a:ext cx="679393" cy="679393"/>
            <a:chOff x="3697677" y="4563456"/>
            <a:chExt cx="679393" cy="6793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E8CD1-765F-4A38-B187-09CF463C8BD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DEC64D-7001-42BF-8AFC-B79E9E841254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122" descr="Stopwatch">
            <a:extLst>
              <a:ext uri="{FF2B5EF4-FFF2-40B4-BE49-F238E27FC236}">
                <a16:creationId xmlns:a16="http://schemas.microsoft.com/office/drawing/2014/main" id="{F28C634D-828A-4287-A7D7-9C568FC307CB}"/>
              </a:ext>
            </a:extLst>
          </p:cNvPr>
          <p:cNvGrpSpPr/>
          <p:nvPr/>
        </p:nvGrpSpPr>
        <p:grpSpPr>
          <a:xfrm>
            <a:off x="3591971" y="1690521"/>
            <a:ext cx="679393" cy="679393"/>
            <a:chOff x="3591971" y="1578761"/>
            <a:chExt cx="679393" cy="67939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985AA92-E317-41AE-A1C7-4A2DDA7BBF7F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625F4-9711-4D22-B741-CDEFCF95BC23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42155B-93A8-464C-A58F-73DAAA0D7E23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A691F-4835-4537-94BD-F1B5B9349A6A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0A480B-0920-4FC8-BBB4-B97F9F05E317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B85CC3-DD15-4FDB-896A-F95926E47A61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Graphic 124" descr="Single gear">
            <a:extLst>
              <a:ext uri="{FF2B5EF4-FFF2-40B4-BE49-F238E27FC236}">
                <a16:creationId xmlns:a16="http://schemas.microsoft.com/office/drawing/2014/main" id="{21B90A21-2861-48BD-9BB9-B137A23FBC7A}"/>
              </a:ext>
            </a:extLst>
          </p:cNvPr>
          <p:cNvSpPr/>
          <p:nvPr/>
        </p:nvSpPr>
        <p:spPr>
          <a:xfrm>
            <a:off x="8005739" y="1789601"/>
            <a:ext cx="481944" cy="481236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chemeClr val="bg1"/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1" name="Graphic 123" descr="Bullseye">
            <a:extLst>
              <a:ext uri="{FF2B5EF4-FFF2-40B4-BE49-F238E27FC236}">
                <a16:creationId xmlns:a16="http://schemas.microsoft.com/office/drawing/2014/main" id="{54789F3A-EFEF-4AA3-A76B-D0B4C5F7B798}"/>
              </a:ext>
            </a:extLst>
          </p:cNvPr>
          <p:cNvGrpSpPr/>
          <p:nvPr/>
        </p:nvGrpSpPr>
        <p:grpSpPr>
          <a:xfrm>
            <a:off x="7708515" y="4711604"/>
            <a:ext cx="679393" cy="679393"/>
            <a:chOff x="7708515" y="4599844"/>
            <a:chExt cx="679393" cy="679393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0DA89-0063-41E1-800E-1E0199CA2AFB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AB0F12-91E4-4FA6-A2FC-BC4608753067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EA351A-92D6-4010-9BC8-A4417510FF6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CEE61E5-D29D-4C3B-BEC9-98C35B102C3D}"/>
              </a:ext>
            </a:extLst>
          </p:cNvPr>
          <p:cNvGrpSpPr/>
          <p:nvPr/>
        </p:nvGrpSpPr>
        <p:grpSpPr>
          <a:xfrm>
            <a:off x="9357220" y="1268441"/>
            <a:ext cx="2500238" cy="1397875"/>
            <a:chOff x="8921977" y="1466725"/>
            <a:chExt cx="2926080" cy="1397875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354C9B-D4AC-4CBD-854E-F1608F30C8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6468770-CDD8-4613-A16F-7A75F6BFC5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9357220" y="4403858"/>
            <a:ext cx="2500238" cy="1397875"/>
            <a:chOff x="8921977" y="4073386"/>
            <a:chExt cx="2926080" cy="139787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3FA2947-26CB-48B0-9659-25E2B5B94B2C}"/>
              </a:ext>
            </a:extLst>
          </p:cNvPr>
          <p:cNvGrpSpPr/>
          <p:nvPr/>
        </p:nvGrpSpPr>
        <p:grpSpPr>
          <a:xfrm>
            <a:off x="334542" y="1268441"/>
            <a:ext cx="2500238" cy="1397875"/>
            <a:chOff x="332936" y="2627766"/>
            <a:chExt cx="2926080" cy="1397875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848B0BE-706B-4CC6-B5AF-79D619FDD0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111E007-388D-49BE-BAB6-55BBED2CEF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334542" y="4403858"/>
            <a:ext cx="2500238" cy="1397875"/>
            <a:chOff x="332936" y="4652338"/>
            <a:chExt cx="2926080" cy="1397875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78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8522</TotalTime>
  <Words>546</Words>
  <PresentationFormat>Widescreen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Diverging Radial – Slide Template</vt:lpstr>
      <vt:lpstr>Doodle Diverging Radial – Slide Template</vt:lpstr>
      <vt:lpstr>Doodle Diverging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Diverging Radial</dc:title>
  <dc:creator>PresentationGO.com</dc:creator>
  <dc:description>© Copyright PresentationGO.com</dc:description>
  <dcterms:created xsi:type="dcterms:W3CDTF">2014-11-26T05:14:11Z</dcterms:created>
  <dcterms:modified xsi:type="dcterms:W3CDTF">2020-06-22T21:56:54Z</dcterms:modified>
  <cp:category>Charts &amp; Diagrams</cp:category>
</cp:coreProperties>
</file>