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835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Arc with 5 Parts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02A4D0F-4E3E-4A88-BED8-A51CF4FFFFE3}"/>
              </a:ext>
            </a:extLst>
          </p:cNvPr>
          <p:cNvSpPr>
            <a:spLocks/>
          </p:cNvSpPr>
          <p:nvPr/>
        </p:nvSpPr>
        <p:spPr bwMode="auto">
          <a:xfrm>
            <a:off x="7625443" y="3908425"/>
            <a:ext cx="2550432" cy="2397125"/>
          </a:xfrm>
          <a:custGeom>
            <a:avLst/>
            <a:gdLst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529616 w 2550432"/>
              <a:gd name="connsiteY7" fmla="*/ 17558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043841 w 2550432"/>
              <a:gd name="connsiteY7" fmla="*/ 15653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10" fmla="*/ 1771117 w 2550432"/>
              <a:gd name="connsiteY10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0432" h="2397125">
                <a:moveTo>
                  <a:pt x="1771117" y="0"/>
                </a:moveTo>
                <a:cubicBezTo>
                  <a:pt x="2277577" y="696812"/>
                  <a:pt x="2550432" y="1536111"/>
                  <a:pt x="2550432" y="2397125"/>
                </a:cubicBezTo>
                <a:lnTo>
                  <a:pt x="2255148" y="2397125"/>
                </a:lnTo>
                <a:lnTo>
                  <a:pt x="362839" y="2397125"/>
                </a:lnTo>
                <a:lnTo>
                  <a:pt x="353087" y="2204009"/>
                </a:lnTo>
                <a:cubicBezTo>
                  <a:pt x="320786" y="1885942"/>
                  <a:pt x="209712" y="1591161"/>
                  <a:pt x="39682" y="1339483"/>
                </a:cubicBezTo>
                <a:lnTo>
                  <a:pt x="0" y="1286416"/>
                </a:lnTo>
                <a:lnTo>
                  <a:pt x="1043841" y="156530"/>
                </a:lnTo>
                <a:lnTo>
                  <a:pt x="1770970" y="305"/>
                </a:lnTo>
                <a:lnTo>
                  <a:pt x="1770871" y="179"/>
                </a:lnTo>
                <a:lnTo>
                  <a:pt x="1771117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16CAB03-F5A8-4EAB-85AD-8D17754B2888}"/>
              </a:ext>
            </a:extLst>
          </p:cNvPr>
          <p:cNvSpPr>
            <a:spLocks/>
          </p:cNvSpPr>
          <p:nvPr/>
        </p:nvSpPr>
        <p:spPr bwMode="auto">
          <a:xfrm>
            <a:off x="6680838" y="2427287"/>
            <a:ext cx="2715477" cy="2767494"/>
          </a:xfrm>
          <a:custGeom>
            <a:avLst/>
            <a:gdLst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585302 w 2715477"/>
              <a:gd name="connsiteY8" fmla="*/ 279301 h 2767494"/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451952 w 2715477"/>
              <a:gd name="connsiteY8" fmla="*/ 298351 h 2767494"/>
              <a:gd name="connsiteX9" fmla="*/ 676111 w 2715477"/>
              <a:gd name="connsiteY9" fmla="*/ 0 h 276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5477" h="2767494">
                <a:moveTo>
                  <a:pt x="676111" y="0"/>
                </a:moveTo>
                <a:cubicBezTo>
                  <a:pt x="1392992" y="232654"/>
                  <a:pt x="2029347" y="658964"/>
                  <a:pt x="2516253" y="1228656"/>
                </a:cubicBezTo>
                <a:lnTo>
                  <a:pt x="2715477" y="1481316"/>
                </a:lnTo>
                <a:lnTo>
                  <a:pt x="2474133" y="1656598"/>
                </a:lnTo>
                <a:lnTo>
                  <a:pt x="944561" y="2767494"/>
                </a:lnTo>
                <a:lnTo>
                  <a:pt x="875354" y="2674945"/>
                </a:lnTo>
                <a:cubicBezTo>
                  <a:pt x="682534" y="2441301"/>
                  <a:pt x="434721" y="2254724"/>
                  <a:pt x="151731" y="2135029"/>
                </a:cubicBezTo>
                <a:lnTo>
                  <a:pt x="0" y="2079495"/>
                </a:lnTo>
                <a:cubicBezTo>
                  <a:pt x="195101" y="1479430"/>
                  <a:pt x="256851" y="898416"/>
                  <a:pt x="451952" y="298351"/>
                </a:cubicBezTo>
                <a:cubicBezTo>
                  <a:pt x="482222" y="205251"/>
                  <a:pt x="645841" y="93100"/>
                  <a:pt x="676111" y="0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04B4C1B-5EA6-4C10-AC00-ADF7F9F6A557}"/>
              </a:ext>
            </a:extLst>
          </p:cNvPr>
          <p:cNvSpPr>
            <a:spLocks/>
          </p:cNvSpPr>
          <p:nvPr/>
        </p:nvSpPr>
        <p:spPr bwMode="auto">
          <a:xfrm>
            <a:off x="4741337" y="2227163"/>
            <a:ext cx="2615138" cy="2279562"/>
          </a:xfrm>
          <a:custGeom>
            <a:avLst/>
            <a:gdLst>
              <a:gd name="connsiteX0" fmla="*/ 1260475 w 2520950"/>
              <a:gd name="connsiteY0" fmla="*/ 0 h 2279562"/>
              <a:gd name="connsiteX1" fmla="*/ 2520950 w 2520950"/>
              <a:gd name="connsiteY1" fmla="*/ 199724 h 2279562"/>
              <a:gd name="connsiteX2" fmla="*/ 2430097 w 2520950"/>
              <a:gd name="connsiteY2" fmla="*/ 479251 h 2279562"/>
              <a:gd name="connsiteX3" fmla="*/ 1844971 w 2520950"/>
              <a:gd name="connsiteY3" fmla="*/ 2279495 h 2279562"/>
              <a:gd name="connsiteX4" fmla="*/ 1823187 w 2520950"/>
              <a:gd name="connsiteY4" fmla="*/ 2271522 h 2279562"/>
              <a:gd name="connsiteX5" fmla="*/ 1260475 w 2520950"/>
              <a:gd name="connsiteY5" fmla="*/ 2186448 h 2279562"/>
              <a:gd name="connsiteX6" fmla="*/ 697763 w 2520950"/>
              <a:gd name="connsiteY6" fmla="*/ 2271522 h 2279562"/>
              <a:gd name="connsiteX7" fmla="*/ 675797 w 2520950"/>
              <a:gd name="connsiteY7" fmla="*/ 2279562 h 2279562"/>
              <a:gd name="connsiteX8" fmla="*/ 90829 w 2520950"/>
              <a:gd name="connsiteY8" fmla="*/ 479259 h 2279562"/>
              <a:gd name="connsiteX9" fmla="*/ 0 w 2520950"/>
              <a:gd name="connsiteY9" fmla="*/ 199724 h 2279562"/>
              <a:gd name="connsiteX10" fmla="*/ 1260475 w 2520950"/>
              <a:gd name="connsiteY10" fmla="*/ 0 h 2279562"/>
              <a:gd name="connsiteX0" fmla="*/ 1354663 w 2615138"/>
              <a:gd name="connsiteY0" fmla="*/ 0 h 2279562"/>
              <a:gd name="connsiteX1" fmla="*/ 2615138 w 2615138"/>
              <a:gd name="connsiteY1" fmla="*/ 199724 h 2279562"/>
              <a:gd name="connsiteX2" fmla="*/ 2524285 w 2615138"/>
              <a:gd name="connsiteY2" fmla="*/ 479251 h 2279562"/>
              <a:gd name="connsiteX3" fmla="*/ 1939159 w 2615138"/>
              <a:gd name="connsiteY3" fmla="*/ 2279495 h 2279562"/>
              <a:gd name="connsiteX4" fmla="*/ 1917375 w 2615138"/>
              <a:gd name="connsiteY4" fmla="*/ 2271522 h 2279562"/>
              <a:gd name="connsiteX5" fmla="*/ 1354663 w 2615138"/>
              <a:gd name="connsiteY5" fmla="*/ 2186448 h 2279562"/>
              <a:gd name="connsiteX6" fmla="*/ 791951 w 2615138"/>
              <a:gd name="connsiteY6" fmla="*/ 2271522 h 2279562"/>
              <a:gd name="connsiteX7" fmla="*/ 769985 w 2615138"/>
              <a:gd name="connsiteY7" fmla="*/ 2279562 h 2279562"/>
              <a:gd name="connsiteX8" fmla="*/ 4042 w 2615138"/>
              <a:gd name="connsiteY8" fmla="*/ 650709 h 2279562"/>
              <a:gd name="connsiteX9" fmla="*/ 94188 w 2615138"/>
              <a:gd name="connsiteY9" fmla="*/ 199724 h 2279562"/>
              <a:gd name="connsiteX10" fmla="*/ 1354663 w 2615138"/>
              <a:gd name="connsiteY10" fmla="*/ 0 h 227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5138" h="2279562">
                <a:moveTo>
                  <a:pt x="1354663" y="0"/>
                </a:moveTo>
                <a:cubicBezTo>
                  <a:pt x="1780123" y="0"/>
                  <a:pt x="2205584" y="66574"/>
                  <a:pt x="2615138" y="199724"/>
                </a:cubicBezTo>
                <a:lnTo>
                  <a:pt x="2524285" y="479251"/>
                </a:lnTo>
                <a:lnTo>
                  <a:pt x="1939159" y="2279495"/>
                </a:lnTo>
                <a:lnTo>
                  <a:pt x="1917375" y="2271522"/>
                </a:lnTo>
                <a:cubicBezTo>
                  <a:pt x="1739615" y="2216233"/>
                  <a:pt x="1550617" y="2186448"/>
                  <a:pt x="1354663" y="2186448"/>
                </a:cubicBezTo>
                <a:cubicBezTo>
                  <a:pt x="1158709" y="2186448"/>
                  <a:pt x="969712" y="2216233"/>
                  <a:pt x="791951" y="2271522"/>
                </a:cubicBezTo>
                <a:lnTo>
                  <a:pt x="769985" y="2279562"/>
                </a:lnTo>
                <a:lnTo>
                  <a:pt x="4042" y="650709"/>
                </a:lnTo>
                <a:cubicBezTo>
                  <a:pt x="-26234" y="557531"/>
                  <a:pt x="124464" y="292902"/>
                  <a:pt x="94188" y="199724"/>
                </a:cubicBezTo>
                <a:cubicBezTo>
                  <a:pt x="503743" y="66574"/>
                  <a:pt x="929203" y="0"/>
                  <a:pt x="1354663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FC56E93-7461-4D3B-A58C-570666F7FFB7}"/>
              </a:ext>
            </a:extLst>
          </p:cNvPr>
          <p:cNvSpPr>
            <a:spLocks/>
          </p:cNvSpPr>
          <p:nvPr/>
        </p:nvSpPr>
        <p:spPr bwMode="auto">
          <a:xfrm>
            <a:off x="2797174" y="2427289"/>
            <a:ext cx="2714148" cy="2767207"/>
          </a:xfrm>
          <a:custGeom>
            <a:avLst/>
            <a:gdLst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240285 w 2714148"/>
              <a:gd name="connsiteY8" fmla="*/ 1656025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106935 w 2714148"/>
              <a:gd name="connsiteY8" fmla="*/ 1856050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106935 w 2714148"/>
              <a:gd name="connsiteY7" fmla="*/ 1856050 h 2767207"/>
              <a:gd name="connsiteX8" fmla="*/ 0 w 2714148"/>
              <a:gd name="connsiteY8" fmla="*/ 1481442 h 2767207"/>
              <a:gd name="connsiteX9" fmla="*/ 2038865 w 2714148"/>
              <a:gd name="connsiteY9" fmla="*/ 0 h 276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4148" h="2767207">
                <a:moveTo>
                  <a:pt x="2038865" y="0"/>
                </a:moveTo>
                <a:lnTo>
                  <a:pt x="2203123" y="505600"/>
                </a:lnTo>
                <a:lnTo>
                  <a:pt x="2202837" y="505819"/>
                </a:lnTo>
                <a:lnTo>
                  <a:pt x="2714148" y="2079436"/>
                </a:lnTo>
                <a:lnTo>
                  <a:pt x="2562258" y="2135028"/>
                </a:lnTo>
                <a:cubicBezTo>
                  <a:pt x="2279268" y="2254723"/>
                  <a:pt x="2031456" y="2441300"/>
                  <a:pt x="1838635" y="2674944"/>
                </a:cubicBezTo>
                <a:lnTo>
                  <a:pt x="1769643" y="2767207"/>
                </a:lnTo>
                <a:lnTo>
                  <a:pt x="106935" y="1856050"/>
                </a:lnTo>
                <a:cubicBezTo>
                  <a:pt x="26840" y="1797856"/>
                  <a:pt x="80095" y="1539636"/>
                  <a:pt x="0" y="1481442"/>
                </a:cubicBez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4D220F-228E-4F32-9B04-21B742BF5F9D}"/>
              </a:ext>
            </a:extLst>
          </p:cNvPr>
          <p:cNvSpPr>
            <a:spLocks/>
          </p:cNvSpPr>
          <p:nvPr/>
        </p:nvSpPr>
        <p:spPr bwMode="auto">
          <a:xfrm>
            <a:off x="2017712" y="3908425"/>
            <a:ext cx="2549050" cy="2397125"/>
          </a:xfrm>
          <a:custGeom>
            <a:avLst/>
            <a:gdLst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8611 w 2549050"/>
              <a:gd name="connsiteY11" fmla="*/ 2202731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1019637 w 2549050"/>
              <a:gd name="connsiteY8" fmla="*/ 175035 h 2397125"/>
              <a:gd name="connsiteX9" fmla="*/ 778704 w 2549050"/>
              <a:gd name="connsiteY9" fmla="*/ 0 h 2397125"/>
              <a:gd name="connsiteX10" fmla="*/ 1019636 w 2549050"/>
              <a:gd name="connsiteY10" fmla="*/ 175035 h 2397125"/>
              <a:gd name="connsiteX11" fmla="*/ 940037 w 2549050"/>
              <a:gd name="connsiteY11" fmla="*/ 281480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3696 w 2549050"/>
              <a:gd name="connsiteY11" fmla="*/ 2397125 h 2397125"/>
              <a:gd name="connsiteX12" fmla="*/ 0 w 2549050"/>
              <a:gd name="connsiteY12" fmla="*/ 2397125 h 2397125"/>
              <a:gd name="connsiteX13" fmla="*/ 778704 w 2549050"/>
              <a:gd name="connsiteY13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293696 w 2549050"/>
              <a:gd name="connsiteY10" fmla="*/ 2397125 h 2397125"/>
              <a:gd name="connsiteX11" fmla="*/ 0 w 2549050"/>
              <a:gd name="connsiteY11" fmla="*/ 2397125 h 2397125"/>
              <a:gd name="connsiteX12" fmla="*/ 778704 w 2549050"/>
              <a:gd name="connsiteY12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1019637 w 2549050"/>
              <a:gd name="connsiteY6" fmla="*/ 175035 h 2397125"/>
              <a:gd name="connsiteX7" fmla="*/ 778704 w 2549050"/>
              <a:gd name="connsiteY7" fmla="*/ 0 h 2397125"/>
              <a:gd name="connsiteX8" fmla="*/ 1019636 w 2549050"/>
              <a:gd name="connsiteY8" fmla="*/ 175035 h 2397125"/>
              <a:gd name="connsiteX9" fmla="*/ 293696 w 2549050"/>
              <a:gd name="connsiteY9" fmla="*/ 2397125 h 2397125"/>
              <a:gd name="connsiteX10" fmla="*/ 0 w 2549050"/>
              <a:gd name="connsiteY10" fmla="*/ 2397125 h 2397125"/>
              <a:gd name="connsiteX11" fmla="*/ 778704 w 2549050"/>
              <a:gd name="connsiteY11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9050" h="2397125">
                <a:moveTo>
                  <a:pt x="1019637" y="175035"/>
                </a:moveTo>
                <a:lnTo>
                  <a:pt x="2549050" y="1286144"/>
                </a:lnTo>
                <a:lnTo>
                  <a:pt x="2509163" y="1339483"/>
                </a:lnTo>
                <a:cubicBezTo>
                  <a:pt x="2339133" y="1591161"/>
                  <a:pt x="2228060" y="1885942"/>
                  <a:pt x="2195758" y="2204009"/>
                </a:cubicBezTo>
                <a:lnTo>
                  <a:pt x="2186006" y="2397125"/>
                </a:lnTo>
                <a:lnTo>
                  <a:pt x="293697" y="2397125"/>
                </a:lnTo>
                <a:lnTo>
                  <a:pt x="1019637" y="175035"/>
                </a:lnTo>
                <a:close/>
                <a:moveTo>
                  <a:pt x="778704" y="0"/>
                </a:moveTo>
                <a:lnTo>
                  <a:pt x="1019636" y="175035"/>
                </a:ln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667C9-EE07-47BF-B4FB-695FD2C8F1DF}"/>
              </a:ext>
            </a:extLst>
          </p:cNvPr>
          <p:cNvSpPr>
            <a:spLocks/>
          </p:cNvSpPr>
          <p:nvPr/>
        </p:nvSpPr>
        <p:spPr bwMode="auto">
          <a:xfrm>
            <a:off x="2797175" y="2427289"/>
            <a:ext cx="2203123" cy="1656025"/>
          </a:xfrm>
          <a:custGeom>
            <a:avLst/>
            <a:gdLst>
              <a:gd name="connsiteX0" fmla="*/ 2038865 w 2203123"/>
              <a:gd name="connsiteY0" fmla="*/ 0 h 1656025"/>
              <a:gd name="connsiteX1" fmla="*/ 2203123 w 2203123"/>
              <a:gd name="connsiteY1" fmla="*/ 505600 h 1656025"/>
              <a:gd name="connsiteX2" fmla="*/ 2202836 w 2203123"/>
              <a:gd name="connsiteY2" fmla="*/ 505819 h 1656025"/>
              <a:gd name="connsiteX3" fmla="*/ 2129180 w 2203123"/>
              <a:gd name="connsiteY3" fmla="*/ 279134 h 1656025"/>
              <a:gd name="connsiteX4" fmla="*/ 1997554 w 2203123"/>
              <a:gd name="connsiteY4" fmla="*/ 323672 h 1656025"/>
              <a:gd name="connsiteX5" fmla="*/ 378445 w 2203123"/>
              <a:gd name="connsiteY5" fmla="*/ 1471266 h 1656025"/>
              <a:gd name="connsiteX6" fmla="*/ 240285 w 2203123"/>
              <a:gd name="connsiteY6" fmla="*/ 1656025 h 1656025"/>
              <a:gd name="connsiteX7" fmla="*/ 0 w 2203123"/>
              <a:gd name="connsiteY7" fmla="*/ 1481442 h 1656025"/>
              <a:gd name="connsiteX8" fmla="*/ 2038865 w 2203123"/>
              <a:gd name="connsiteY8" fmla="*/ 0 h 165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3123" h="1656025">
                <a:moveTo>
                  <a:pt x="2038865" y="0"/>
                </a:moveTo>
                <a:lnTo>
                  <a:pt x="2203123" y="505600"/>
                </a:lnTo>
                <a:lnTo>
                  <a:pt x="2202836" y="505819"/>
                </a:lnTo>
                <a:lnTo>
                  <a:pt x="2129180" y="279134"/>
                </a:lnTo>
                <a:lnTo>
                  <a:pt x="1997554" y="323672"/>
                </a:lnTo>
                <a:cubicBezTo>
                  <a:pt x="1359935" y="557135"/>
                  <a:pt x="802648" y="957250"/>
                  <a:pt x="378445" y="1471266"/>
                </a:cubicBezTo>
                <a:lnTo>
                  <a:pt x="240285" y="1656025"/>
                </a:lnTo>
                <a:lnTo>
                  <a:pt x="0" y="1481442"/>
                </a:ln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BB83BA-A340-4C86-8B92-F55CB6B46EAA}"/>
              </a:ext>
            </a:extLst>
          </p:cNvPr>
          <p:cNvSpPr>
            <a:spLocks/>
          </p:cNvSpPr>
          <p:nvPr/>
        </p:nvSpPr>
        <p:spPr bwMode="auto">
          <a:xfrm>
            <a:off x="4835525" y="2227163"/>
            <a:ext cx="2520950" cy="479259"/>
          </a:xfrm>
          <a:custGeom>
            <a:avLst/>
            <a:gdLst>
              <a:gd name="connsiteX0" fmla="*/ 1260475 w 2520950"/>
              <a:gd name="connsiteY0" fmla="*/ 0 h 479259"/>
              <a:gd name="connsiteX1" fmla="*/ 2520950 w 2520950"/>
              <a:gd name="connsiteY1" fmla="*/ 199724 h 479259"/>
              <a:gd name="connsiteX2" fmla="*/ 2430097 w 2520950"/>
              <a:gd name="connsiteY2" fmla="*/ 479251 h 479259"/>
              <a:gd name="connsiteX3" fmla="*/ 2385899 w 2520950"/>
              <a:gd name="connsiteY3" fmla="*/ 464296 h 479259"/>
              <a:gd name="connsiteX4" fmla="*/ 1260475 w 2520950"/>
              <a:gd name="connsiteY4" fmla="*/ 294148 h 479259"/>
              <a:gd name="connsiteX5" fmla="*/ 135051 w 2520950"/>
              <a:gd name="connsiteY5" fmla="*/ 464296 h 479259"/>
              <a:gd name="connsiteX6" fmla="*/ 90829 w 2520950"/>
              <a:gd name="connsiteY6" fmla="*/ 479259 h 479259"/>
              <a:gd name="connsiteX7" fmla="*/ 0 w 2520950"/>
              <a:gd name="connsiteY7" fmla="*/ 199724 h 479259"/>
              <a:gd name="connsiteX8" fmla="*/ 1260475 w 2520950"/>
              <a:gd name="connsiteY8" fmla="*/ 0 h 47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950" h="479259">
                <a:moveTo>
                  <a:pt x="1260475" y="0"/>
                </a:moveTo>
                <a:cubicBezTo>
                  <a:pt x="1685935" y="0"/>
                  <a:pt x="2111396" y="66574"/>
                  <a:pt x="2520950" y="199724"/>
                </a:cubicBezTo>
                <a:lnTo>
                  <a:pt x="2430097" y="479251"/>
                </a:lnTo>
                <a:lnTo>
                  <a:pt x="2385899" y="464296"/>
                </a:lnTo>
                <a:cubicBezTo>
                  <a:pt x="2030378" y="353717"/>
                  <a:pt x="1652383" y="294148"/>
                  <a:pt x="1260475" y="294148"/>
                </a:cubicBezTo>
                <a:cubicBezTo>
                  <a:pt x="868567" y="294148"/>
                  <a:pt x="490572" y="353717"/>
                  <a:pt x="135051" y="464296"/>
                </a:cubicBezTo>
                <a:lnTo>
                  <a:pt x="90829" y="479259"/>
                </a:lnTo>
                <a:lnTo>
                  <a:pt x="0" y="199724"/>
                </a:lnTo>
                <a:cubicBezTo>
                  <a:pt x="409555" y="66574"/>
                  <a:pt x="835015" y="0"/>
                  <a:pt x="126047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4822FA-4B79-4D02-AA93-E7A1DB29EF72}"/>
              </a:ext>
            </a:extLst>
          </p:cNvPr>
          <p:cNvSpPr>
            <a:spLocks/>
          </p:cNvSpPr>
          <p:nvPr/>
        </p:nvSpPr>
        <p:spPr bwMode="auto">
          <a:xfrm>
            <a:off x="7266140" y="2427288"/>
            <a:ext cx="2130175" cy="1656598"/>
          </a:xfrm>
          <a:custGeom>
            <a:avLst/>
            <a:gdLst>
              <a:gd name="connsiteX0" fmla="*/ 90809 w 2130175"/>
              <a:gd name="connsiteY0" fmla="*/ 0 h 1656598"/>
              <a:gd name="connsiteX1" fmla="*/ 1930951 w 2130175"/>
              <a:gd name="connsiteY1" fmla="*/ 1228656 h 1656598"/>
              <a:gd name="connsiteX2" fmla="*/ 2130175 w 2130175"/>
              <a:gd name="connsiteY2" fmla="*/ 1481316 h 1656598"/>
              <a:gd name="connsiteX3" fmla="*/ 1888831 w 2130175"/>
              <a:gd name="connsiteY3" fmla="*/ 1656598 h 1656598"/>
              <a:gd name="connsiteX4" fmla="*/ 1750242 w 2130175"/>
              <a:gd name="connsiteY4" fmla="*/ 1471266 h 1656598"/>
              <a:gd name="connsiteX5" fmla="*/ 131133 w 2130175"/>
              <a:gd name="connsiteY5" fmla="*/ 323672 h 1656598"/>
              <a:gd name="connsiteX6" fmla="*/ 0 w 2130175"/>
              <a:gd name="connsiteY6" fmla="*/ 279301 h 1656598"/>
              <a:gd name="connsiteX7" fmla="*/ 90809 w 2130175"/>
              <a:gd name="connsiteY7" fmla="*/ 0 h 165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0175" h="1656598">
                <a:moveTo>
                  <a:pt x="90809" y="0"/>
                </a:moveTo>
                <a:cubicBezTo>
                  <a:pt x="807690" y="232654"/>
                  <a:pt x="1444045" y="658964"/>
                  <a:pt x="1930951" y="1228656"/>
                </a:cubicBezTo>
                <a:lnTo>
                  <a:pt x="2130175" y="1481316"/>
                </a:lnTo>
                <a:lnTo>
                  <a:pt x="1888831" y="1656598"/>
                </a:lnTo>
                <a:lnTo>
                  <a:pt x="1750242" y="1471266"/>
                </a:lnTo>
                <a:cubicBezTo>
                  <a:pt x="1326039" y="957250"/>
                  <a:pt x="768753" y="557135"/>
                  <a:pt x="131133" y="323672"/>
                </a:cubicBezTo>
                <a:lnTo>
                  <a:pt x="0" y="279301"/>
                </a:lnTo>
                <a:lnTo>
                  <a:pt x="9080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F38AE9-3C21-4E06-88D4-E768343958BC}"/>
              </a:ext>
            </a:extLst>
          </p:cNvPr>
          <p:cNvSpPr>
            <a:spLocks/>
          </p:cNvSpPr>
          <p:nvPr/>
        </p:nvSpPr>
        <p:spPr bwMode="auto">
          <a:xfrm>
            <a:off x="2017713" y="3908425"/>
            <a:ext cx="1019636" cy="2397125"/>
          </a:xfrm>
          <a:custGeom>
            <a:avLst/>
            <a:gdLst>
              <a:gd name="connsiteX0" fmla="*/ 778704 w 1019636"/>
              <a:gd name="connsiteY0" fmla="*/ 0 h 2397125"/>
              <a:gd name="connsiteX1" fmla="*/ 1019636 w 1019636"/>
              <a:gd name="connsiteY1" fmla="*/ 175035 h 2397125"/>
              <a:gd name="connsiteX2" fmla="*/ 940037 w 1019636"/>
              <a:gd name="connsiteY2" fmla="*/ 281480 h 2397125"/>
              <a:gd name="connsiteX3" fmla="*/ 298611 w 1019636"/>
              <a:gd name="connsiteY3" fmla="*/ 2202731 h 2397125"/>
              <a:gd name="connsiteX4" fmla="*/ 293696 w 1019636"/>
              <a:gd name="connsiteY4" fmla="*/ 2397125 h 2397125"/>
              <a:gd name="connsiteX5" fmla="*/ 0 w 1019636"/>
              <a:gd name="connsiteY5" fmla="*/ 2397125 h 2397125"/>
              <a:gd name="connsiteX6" fmla="*/ 778704 w 1019636"/>
              <a:gd name="connsiteY6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9636" h="2397125">
                <a:moveTo>
                  <a:pt x="778704" y="0"/>
                </a:moveTo>
                <a:lnTo>
                  <a:pt x="1019636" y="175035"/>
                </a:lnTo>
                <a:lnTo>
                  <a:pt x="940037" y="281480"/>
                </a:lnTo>
                <a:cubicBezTo>
                  <a:pt x="565971" y="835171"/>
                  <a:pt x="334579" y="1493171"/>
                  <a:pt x="298611" y="2202731"/>
                </a:cubicBez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18FAD2-AD99-4F7B-A9D0-CA5C8C45D7A5}"/>
              </a:ext>
            </a:extLst>
          </p:cNvPr>
          <p:cNvSpPr>
            <a:spLocks/>
          </p:cNvSpPr>
          <p:nvPr/>
        </p:nvSpPr>
        <p:spPr bwMode="auto">
          <a:xfrm>
            <a:off x="9155059" y="3908425"/>
            <a:ext cx="1020816" cy="2397125"/>
          </a:xfrm>
          <a:custGeom>
            <a:avLst/>
            <a:gdLst>
              <a:gd name="connsiteX0" fmla="*/ 241501 w 1020816"/>
              <a:gd name="connsiteY0" fmla="*/ 0 h 2397125"/>
              <a:gd name="connsiteX1" fmla="*/ 1020816 w 1020816"/>
              <a:gd name="connsiteY1" fmla="*/ 2397125 h 2397125"/>
              <a:gd name="connsiteX2" fmla="*/ 725532 w 1020816"/>
              <a:gd name="connsiteY2" fmla="*/ 2397125 h 2397125"/>
              <a:gd name="connsiteX3" fmla="*/ 720617 w 1020816"/>
              <a:gd name="connsiteY3" fmla="*/ 2202731 h 2397125"/>
              <a:gd name="connsiteX4" fmla="*/ 79191 w 1020816"/>
              <a:gd name="connsiteY4" fmla="*/ 281480 h 2397125"/>
              <a:gd name="connsiteX5" fmla="*/ 0 w 1020816"/>
              <a:gd name="connsiteY5" fmla="*/ 175580 h 2397125"/>
              <a:gd name="connsiteX6" fmla="*/ 241354 w 1020816"/>
              <a:gd name="connsiteY6" fmla="*/ 305 h 2397125"/>
              <a:gd name="connsiteX7" fmla="*/ 241255 w 1020816"/>
              <a:gd name="connsiteY7" fmla="*/ 179 h 2397125"/>
              <a:gd name="connsiteX8" fmla="*/ 241501 w 1020816"/>
              <a:gd name="connsiteY8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0816" h="2397125">
                <a:moveTo>
                  <a:pt x="241501" y="0"/>
                </a:moveTo>
                <a:cubicBezTo>
                  <a:pt x="747961" y="696812"/>
                  <a:pt x="1020816" y="1536111"/>
                  <a:pt x="1020816" y="2397125"/>
                </a:cubicBezTo>
                <a:lnTo>
                  <a:pt x="725532" y="2397125"/>
                </a:lnTo>
                <a:lnTo>
                  <a:pt x="720617" y="2202731"/>
                </a:lnTo>
                <a:cubicBezTo>
                  <a:pt x="684649" y="1493171"/>
                  <a:pt x="453257" y="835171"/>
                  <a:pt x="79191" y="281480"/>
                </a:cubicBezTo>
                <a:lnTo>
                  <a:pt x="0" y="175580"/>
                </a:lnTo>
                <a:lnTo>
                  <a:pt x="241354" y="305"/>
                </a:lnTo>
                <a:lnTo>
                  <a:pt x="241255" y="179"/>
                </a:lnTo>
                <a:lnTo>
                  <a:pt x="24150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5" name="Graphic 23" descr="Downward trend graph">
            <a:extLst>
              <a:ext uri="{FF2B5EF4-FFF2-40B4-BE49-F238E27FC236}">
                <a16:creationId xmlns:a16="http://schemas.microsoft.com/office/drawing/2014/main" id="{C227495C-77F7-4FE6-94EA-B1BFCA3B81D9}"/>
              </a:ext>
            </a:extLst>
          </p:cNvPr>
          <p:cNvGrpSpPr/>
          <p:nvPr/>
        </p:nvGrpSpPr>
        <p:grpSpPr>
          <a:xfrm>
            <a:off x="2782738" y="5042600"/>
            <a:ext cx="914400" cy="914400"/>
            <a:chOff x="2782738" y="5042600"/>
            <a:chExt cx="914400" cy="9144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00FD348-38A5-47E4-9675-3C171D6755B1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CC8E643-AEC8-486D-8321-257057874DEB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9" descr="Presentation with checklist">
            <a:extLst>
              <a:ext uri="{FF2B5EF4-FFF2-40B4-BE49-F238E27FC236}">
                <a16:creationId xmlns:a16="http://schemas.microsoft.com/office/drawing/2014/main" id="{D500B523-3471-49FE-941D-5032642F8225}"/>
              </a:ext>
            </a:extLst>
          </p:cNvPr>
          <p:cNvGrpSpPr/>
          <p:nvPr/>
        </p:nvGrpSpPr>
        <p:grpSpPr>
          <a:xfrm>
            <a:off x="3921533" y="3550166"/>
            <a:ext cx="914400" cy="914400"/>
            <a:chOff x="3921533" y="3550166"/>
            <a:chExt cx="914400" cy="9144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1320DC-41CB-4C38-84BA-2CCEC33878E5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9CD88C-3310-46BB-BD10-FC8676E530C3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021F31-D1F2-4427-B957-2372C761FC18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11DFD0-261C-44DB-9405-635E50491DB5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18C372-AD51-4A11-A810-2679E5F737B0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17" descr="Customer review">
            <a:extLst>
              <a:ext uri="{FF2B5EF4-FFF2-40B4-BE49-F238E27FC236}">
                <a16:creationId xmlns:a16="http://schemas.microsoft.com/office/drawing/2014/main" id="{3A68ED1F-5937-49A0-AA1E-5180884959B6}"/>
              </a:ext>
            </a:extLst>
          </p:cNvPr>
          <p:cNvGrpSpPr/>
          <p:nvPr/>
        </p:nvGrpSpPr>
        <p:grpSpPr>
          <a:xfrm>
            <a:off x="5591706" y="2798101"/>
            <a:ext cx="914400" cy="914400"/>
            <a:chOff x="5591706" y="2798101"/>
            <a:chExt cx="914400" cy="9144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C66E6-8A7F-4262-9881-B5A6331B1391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CF7D7BE-8F49-4F38-8A9A-D9F4F65891A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D6D875C-CE2E-47CE-B39D-230D8B86B18C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B42F25-341B-4CB3-8BA1-E991FA267041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9096BD-020D-4992-90F7-534E18B71B10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549A88-E8F6-4066-877A-5A49025FFC89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AA3472D-0CD3-457F-9C9D-81666530B5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1" descr="Handshake">
            <a:extLst>
              <a:ext uri="{FF2B5EF4-FFF2-40B4-BE49-F238E27FC236}">
                <a16:creationId xmlns:a16="http://schemas.microsoft.com/office/drawing/2014/main" id="{9507407A-EA91-493E-8E78-9A635358B091}"/>
              </a:ext>
            </a:extLst>
          </p:cNvPr>
          <p:cNvGrpSpPr/>
          <p:nvPr/>
        </p:nvGrpSpPr>
        <p:grpSpPr>
          <a:xfrm>
            <a:off x="7356475" y="3560214"/>
            <a:ext cx="914400" cy="914400"/>
            <a:chOff x="7356475" y="3560214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2D9E3E-5C16-4C09-9C77-0DEDFC2B5F97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6B3214B-640F-4F75-BF46-379A53883FF4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9A919E-6EFB-4268-B1AB-C17C0004F609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668BFB-B42E-4BA6-8271-4CA5844330CD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5A7B64-74B9-4577-A222-6175401DED94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B750D26-8B13-4C30-B136-E4F77CA985F1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A0B19FB-4587-42B3-825E-CA1CC276061B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E20A083-2D29-4C76-AD6E-AC908E436BF8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15" descr="Business Growth">
            <a:extLst>
              <a:ext uri="{FF2B5EF4-FFF2-40B4-BE49-F238E27FC236}">
                <a16:creationId xmlns:a16="http://schemas.microsoft.com/office/drawing/2014/main" id="{252D7B7E-B8ED-4EAA-B625-2DAED6857C05}"/>
              </a:ext>
            </a:extLst>
          </p:cNvPr>
          <p:cNvGrpSpPr/>
          <p:nvPr/>
        </p:nvGrpSpPr>
        <p:grpSpPr>
          <a:xfrm>
            <a:off x="8494862" y="5038674"/>
            <a:ext cx="914400" cy="914400"/>
            <a:chOff x="8494862" y="5038674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ACC9D3-0182-4B9B-A98D-2CF16C9E134F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AE3C808-FD5B-4BC9-B2A1-896C70B0023D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984556F-2E8A-41CB-B176-B56A62E25DE8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B4A068-DC0F-496E-B16A-C3CB59BB3E42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0C78205-EF36-4915-B5FA-6A1BB87FDA71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BA291D6-7616-45EE-A0B0-04A6D4807380}"/>
              </a:ext>
            </a:extLst>
          </p:cNvPr>
          <p:cNvGrpSpPr/>
          <p:nvPr/>
        </p:nvGrpSpPr>
        <p:grpSpPr>
          <a:xfrm>
            <a:off x="10066416" y="2947244"/>
            <a:ext cx="1896283" cy="1844151"/>
            <a:chOff x="8921977" y="1466725"/>
            <a:chExt cx="2926080" cy="184415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DA51-BE46-499B-AA9B-25E5B41969C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7ABDC2F-29D9-4E74-BDD6-36084AD062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F8D58EB-D063-45EB-8D0E-14EF8FA8BB28}"/>
              </a:ext>
            </a:extLst>
          </p:cNvPr>
          <p:cNvGrpSpPr/>
          <p:nvPr/>
        </p:nvGrpSpPr>
        <p:grpSpPr>
          <a:xfrm>
            <a:off x="229301" y="3123734"/>
            <a:ext cx="1896283" cy="1844151"/>
            <a:chOff x="332936" y="4652338"/>
            <a:chExt cx="2926080" cy="184415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57ABB5-1988-4309-88CD-BB7FAEE142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7A22D79-71D1-4151-A253-1A4F924B689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052376E-BA26-44FB-83BC-D11361E74A2B}"/>
              </a:ext>
            </a:extLst>
          </p:cNvPr>
          <p:cNvGrpSpPr/>
          <p:nvPr/>
        </p:nvGrpSpPr>
        <p:grpSpPr>
          <a:xfrm>
            <a:off x="855341" y="1522866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7DAF17A-5EDC-4DEE-8D97-2199CC854D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447AE8-FFD7-40C6-9D3E-21C5F130DA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EB9A65C-7494-49DD-80EF-976336256CFC}"/>
              </a:ext>
            </a:extLst>
          </p:cNvPr>
          <p:cNvGrpSpPr/>
          <p:nvPr/>
        </p:nvGrpSpPr>
        <p:grpSpPr>
          <a:xfrm>
            <a:off x="8410579" y="1522866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71AC8F-D8E5-42C7-8D78-16F7C274B8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CC58701-9D53-48F4-87A5-374F03358D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BB82C5B-C3F9-4519-B6A5-6F9F42A1421D}"/>
              </a:ext>
            </a:extLst>
          </p:cNvPr>
          <p:cNvGrpSpPr/>
          <p:nvPr/>
        </p:nvGrpSpPr>
        <p:grpSpPr>
          <a:xfrm>
            <a:off x="4632960" y="969807"/>
            <a:ext cx="2926080" cy="1105487"/>
            <a:chOff x="332936" y="2627766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677F305-6B6F-4144-ACE7-73A4EE38B8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CB6BA67-308D-4023-BAD1-51B88EAAA4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F05CD0EE-E73B-4C7F-9564-5371AF11BB31}"/>
              </a:ext>
            </a:extLst>
          </p:cNvPr>
          <p:cNvSpPr txBox="1"/>
          <p:nvPr/>
        </p:nvSpPr>
        <p:spPr>
          <a:xfrm>
            <a:off x="4632960" y="4670495"/>
            <a:ext cx="2926080" cy="14465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Arc with 5 Parts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02A4D0F-4E3E-4A88-BED8-A51CF4FFFFE3}"/>
              </a:ext>
            </a:extLst>
          </p:cNvPr>
          <p:cNvSpPr>
            <a:spLocks/>
          </p:cNvSpPr>
          <p:nvPr/>
        </p:nvSpPr>
        <p:spPr bwMode="auto">
          <a:xfrm>
            <a:off x="7625443" y="3908425"/>
            <a:ext cx="2550432" cy="2397125"/>
          </a:xfrm>
          <a:custGeom>
            <a:avLst/>
            <a:gdLst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529616 w 2550432"/>
              <a:gd name="connsiteY7" fmla="*/ 17558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043841 w 2550432"/>
              <a:gd name="connsiteY7" fmla="*/ 15653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10" fmla="*/ 1771117 w 2550432"/>
              <a:gd name="connsiteY10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0432" h="2397125">
                <a:moveTo>
                  <a:pt x="1771117" y="0"/>
                </a:moveTo>
                <a:cubicBezTo>
                  <a:pt x="2277577" y="696812"/>
                  <a:pt x="2550432" y="1536111"/>
                  <a:pt x="2550432" y="2397125"/>
                </a:cubicBezTo>
                <a:lnTo>
                  <a:pt x="2255148" y="2397125"/>
                </a:lnTo>
                <a:lnTo>
                  <a:pt x="362839" y="2397125"/>
                </a:lnTo>
                <a:lnTo>
                  <a:pt x="353087" y="2204009"/>
                </a:lnTo>
                <a:cubicBezTo>
                  <a:pt x="320786" y="1885942"/>
                  <a:pt x="209712" y="1591161"/>
                  <a:pt x="39682" y="1339483"/>
                </a:cubicBezTo>
                <a:lnTo>
                  <a:pt x="0" y="1286416"/>
                </a:lnTo>
                <a:lnTo>
                  <a:pt x="1043841" y="156530"/>
                </a:lnTo>
                <a:lnTo>
                  <a:pt x="1770970" y="305"/>
                </a:lnTo>
                <a:lnTo>
                  <a:pt x="1770871" y="179"/>
                </a:lnTo>
                <a:lnTo>
                  <a:pt x="1771117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16CAB03-F5A8-4EAB-85AD-8D17754B2888}"/>
              </a:ext>
            </a:extLst>
          </p:cNvPr>
          <p:cNvSpPr>
            <a:spLocks/>
          </p:cNvSpPr>
          <p:nvPr/>
        </p:nvSpPr>
        <p:spPr bwMode="auto">
          <a:xfrm>
            <a:off x="6680838" y="2427287"/>
            <a:ext cx="2715477" cy="2767494"/>
          </a:xfrm>
          <a:custGeom>
            <a:avLst/>
            <a:gdLst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585302 w 2715477"/>
              <a:gd name="connsiteY8" fmla="*/ 279301 h 2767494"/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451952 w 2715477"/>
              <a:gd name="connsiteY8" fmla="*/ 298351 h 2767494"/>
              <a:gd name="connsiteX9" fmla="*/ 676111 w 2715477"/>
              <a:gd name="connsiteY9" fmla="*/ 0 h 276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5477" h="2767494">
                <a:moveTo>
                  <a:pt x="676111" y="0"/>
                </a:moveTo>
                <a:cubicBezTo>
                  <a:pt x="1392992" y="232654"/>
                  <a:pt x="2029347" y="658964"/>
                  <a:pt x="2516253" y="1228656"/>
                </a:cubicBezTo>
                <a:lnTo>
                  <a:pt x="2715477" y="1481316"/>
                </a:lnTo>
                <a:lnTo>
                  <a:pt x="2474133" y="1656598"/>
                </a:lnTo>
                <a:lnTo>
                  <a:pt x="944561" y="2767494"/>
                </a:lnTo>
                <a:lnTo>
                  <a:pt x="875354" y="2674945"/>
                </a:lnTo>
                <a:cubicBezTo>
                  <a:pt x="682534" y="2441301"/>
                  <a:pt x="434721" y="2254724"/>
                  <a:pt x="151731" y="2135029"/>
                </a:cubicBezTo>
                <a:lnTo>
                  <a:pt x="0" y="2079495"/>
                </a:lnTo>
                <a:cubicBezTo>
                  <a:pt x="195101" y="1479430"/>
                  <a:pt x="256851" y="898416"/>
                  <a:pt x="451952" y="298351"/>
                </a:cubicBezTo>
                <a:cubicBezTo>
                  <a:pt x="482222" y="205251"/>
                  <a:pt x="645841" y="93100"/>
                  <a:pt x="676111" y="0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04B4C1B-5EA6-4C10-AC00-ADF7F9F6A557}"/>
              </a:ext>
            </a:extLst>
          </p:cNvPr>
          <p:cNvSpPr>
            <a:spLocks/>
          </p:cNvSpPr>
          <p:nvPr/>
        </p:nvSpPr>
        <p:spPr bwMode="auto">
          <a:xfrm>
            <a:off x="4741337" y="2227163"/>
            <a:ext cx="2615138" cy="2279562"/>
          </a:xfrm>
          <a:custGeom>
            <a:avLst/>
            <a:gdLst>
              <a:gd name="connsiteX0" fmla="*/ 1260475 w 2520950"/>
              <a:gd name="connsiteY0" fmla="*/ 0 h 2279562"/>
              <a:gd name="connsiteX1" fmla="*/ 2520950 w 2520950"/>
              <a:gd name="connsiteY1" fmla="*/ 199724 h 2279562"/>
              <a:gd name="connsiteX2" fmla="*/ 2430097 w 2520950"/>
              <a:gd name="connsiteY2" fmla="*/ 479251 h 2279562"/>
              <a:gd name="connsiteX3" fmla="*/ 1844971 w 2520950"/>
              <a:gd name="connsiteY3" fmla="*/ 2279495 h 2279562"/>
              <a:gd name="connsiteX4" fmla="*/ 1823187 w 2520950"/>
              <a:gd name="connsiteY4" fmla="*/ 2271522 h 2279562"/>
              <a:gd name="connsiteX5" fmla="*/ 1260475 w 2520950"/>
              <a:gd name="connsiteY5" fmla="*/ 2186448 h 2279562"/>
              <a:gd name="connsiteX6" fmla="*/ 697763 w 2520950"/>
              <a:gd name="connsiteY6" fmla="*/ 2271522 h 2279562"/>
              <a:gd name="connsiteX7" fmla="*/ 675797 w 2520950"/>
              <a:gd name="connsiteY7" fmla="*/ 2279562 h 2279562"/>
              <a:gd name="connsiteX8" fmla="*/ 90829 w 2520950"/>
              <a:gd name="connsiteY8" fmla="*/ 479259 h 2279562"/>
              <a:gd name="connsiteX9" fmla="*/ 0 w 2520950"/>
              <a:gd name="connsiteY9" fmla="*/ 199724 h 2279562"/>
              <a:gd name="connsiteX10" fmla="*/ 1260475 w 2520950"/>
              <a:gd name="connsiteY10" fmla="*/ 0 h 2279562"/>
              <a:gd name="connsiteX0" fmla="*/ 1354663 w 2615138"/>
              <a:gd name="connsiteY0" fmla="*/ 0 h 2279562"/>
              <a:gd name="connsiteX1" fmla="*/ 2615138 w 2615138"/>
              <a:gd name="connsiteY1" fmla="*/ 199724 h 2279562"/>
              <a:gd name="connsiteX2" fmla="*/ 2524285 w 2615138"/>
              <a:gd name="connsiteY2" fmla="*/ 479251 h 2279562"/>
              <a:gd name="connsiteX3" fmla="*/ 1939159 w 2615138"/>
              <a:gd name="connsiteY3" fmla="*/ 2279495 h 2279562"/>
              <a:gd name="connsiteX4" fmla="*/ 1917375 w 2615138"/>
              <a:gd name="connsiteY4" fmla="*/ 2271522 h 2279562"/>
              <a:gd name="connsiteX5" fmla="*/ 1354663 w 2615138"/>
              <a:gd name="connsiteY5" fmla="*/ 2186448 h 2279562"/>
              <a:gd name="connsiteX6" fmla="*/ 791951 w 2615138"/>
              <a:gd name="connsiteY6" fmla="*/ 2271522 h 2279562"/>
              <a:gd name="connsiteX7" fmla="*/ 769985 w 2615138"/>
              <a:gd name="connsiteY7" fmla="*/ 2279562 h 2279562"/>
              <a:gd name="connsiteX8" fmla="*/ 4042 w 2615138"/>
              <a:gd name="connsiteY8" fmla="*/ 650709 h 2279562"/>
              <a:gd name="connsiteX9" fmla="*/ 94188 w 2615138"/>
              <a:gd name="connsiteY9" fmla="*/ 199724 h 2279562"/>
              <a:gd name="connsiteX10" fmla="*/ 1354663 w 2615138"/>
              <a:gd name="connsiteY10" fmla="*/ 0 h 227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5138" h="2279562">
                <a:moveTo>
                  <a:pt x="1354663" y="0"/>
                </a:moveTo>
                <a:cubicBezTo>
                  <a:pt x="1780123" y="0"/>
                  <a:pt x="2205584" y="66574"/>
                  <a:pt x="2615138" y="199724"/>
                </a:cubicBezTo>
                <a:lnTo>
                  <a:pt x="2524285" y="479251"/>
                </a:lnTo>
                <a:lnTo>
                  <a:pt x="1939159" y="2279495"/>
                </a:lnTo>
                <a:lnTo>
                  <a:pt x="1917375" y="2271522"/>
                </a:lnTo>
                <a:cubicBezTo>
                  <a:pt x="1739615" y="2216233"/>
                  <a:pt x="1550617" y="2186448"/>
                  <a:pt x="1354663" y="2186448"/>
                </a:cubicBezTo>
                <a:cubicBezTo>
                  <a:pt x="1158709" y="2186448"/>
                  <a:pt x="969712" y="2216233"/>
                  <a:pt x="791951" y="2271522"/>
                </a:cubicBezTo>
                <a:lnTo>
                  <a:pt x="769985" y="2279562"/>
                </a:lnTo>
                <a:lnTo>
                  <a:pt x="4042" y="650709"/>
                </a:lnTo>
                <a:cubicBezTo>
                  <a:pt x="-26234" y="557531"/>
                  <a:pt x="124464" y="292902"/>
                  <a:pt x="94188" y="199724"/>
                </a:cubicBezTo>
                <a:cubicBezTo>
                  <a:pt x="503743" y="66574"/>
                  <a:pt x="929203" y="0"/>
                  <a:pt x="1354663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FC56E93-7461-4D3B-A58C-570666F7FFB7}"/>
              </a:ext>
            </a:extLst>
          </p:cNvPr>
          <p:cNvSpPr>
            <a:spLocks/>
          </p:cNvSpPr>
          <p:nvPr/>
        </p:nvSpPr>
        <p:spPr bwMode="auto">
          <a:xfrm>
            <a:off x="2797174" y="2427289"/>
            <a:ext cx="2714148" cy="2767207"/>
          </a:xfrm>
          <a:custGeom>
            <a:avLst/>
            <a:gdLst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240285 w 2714148"/>
              <a:gd name="connsiteY8" fmla="*/ 1656025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106935 w 2714148"/>
              <a:gd name="connsiteY8" fmla="*/ 1856050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106935 w 2714148"/>
              <a:gd name="connsiteY7" fmla="*/ 1856050 h 2767207"/>
              <a:gd name="connsiteX8" fmla="*/ 0 w 2714148"/>
              <a:gd name="connsiteY8" fmla="*/ 1481442 h 2767207"/>
              <a:gd name="connsiteX9" fmla="*/ 2038865 w 2714148"/>
              <a:gd name="connsiteY9" fmla="*/ 0 h 276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4148" h="2767207">
                <a:moveTo>
                  <a:pt x="2038865" y="0"/>
                </a:moveTo>
                <a:lnTo>
                  <a:pt x="2203123" y="505600"/>
                </a:lnTo>
                <a:lnTo>
                  <a:pt x="2202837" y="505819"/>
                </a:lnTo>
                <a:lnTo>
                  <a:pt x="2714148" y="2079436"/>
                </a:lnTo>
                <a:lnTo>
                  <a:pt x="2562258" y="2135028"/>
                </a:lnTo>
                <a:cubicBezTo>
                  <a:pt x="2279268" y="2254723"/>
                  <a:pt x="2031456" y="2441300"/>
                  <a:pt x="1838635" y="2674944"/>
                </a:cubicBezTo>
                <a:lnTo>
                  <a:pt x="1769643" y="2767207"/>
                </a:lnTo>
                <a:lnTo>
                  <a:pt x="106935" y="1856050"/>
                </a:lnTo>
                <a:cubicBezTo>
                  <a:pt x="26840" y="1797856"/>
                  <a:pt x="80095" y="1539636"/>
                  <a:pt x="0" y="1481442"/>
                </a:cubicBez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4D220F-228E-4F32-9B04-21B742BF5F9D}"/>
              </a:ext>
            </a:extLst>
          </p:cNvPr>
          <p:cNvSpPr>
            <a:spLocks/>
          </p:cNvSpPr>
          <p:nvPr/>
        </p:nvSpPr>
        <p:spPr bwMode="auto">
          <a:xfrm>
            <a:off x="2017712" y="3908425"/>
            <a:ext cx="2549050" cy="2397125"/>
          </a:xfrm>
          <a:custGeom>
            <a:avLst/>
            <a:gdLst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8611 w 2549050"/>
              <a:gd name="connsiteY11" fmla="*/ 2202731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1019637 w 2549050"/>
              <a:gd name="connsiteY8" fmla="*/ 175035 h 2397125"/>
              <a:gd name="connsiteX9" fmla="*/ 778704 w 2549050"/>
              <a:gd name="connsiteY9" fmla="*/ 0 h 2397125"/>
              <a:gd name="connsiteX10" fmla="*/ 1019636 w 2549050"/>
              <a:gd name="connsiteY10" fmla="*/ 175035 h 2397125"/>
              <a:gd name="connsiteX11" fmla="*/ 940037 w 2549050"/>
              <a:gd name="connsiteY11" fmla="*/ 281480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3696 w 2549050"/>
              <a:gd name="connsiteY11" fmla="*/ 2397125 h 2397125"/>
              <a:gd name="connsiteX12" fmla="*/ 0 w 2549050"/>
              <a:gd name="connsiteY12" fmla="*/ 2397125 h 2397125"/>
              <a:gd name="connsiteX13" fmla="*/ 778704 w 2549050"/>
              <a:gd name="connsiteY13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293696 w 2549050"/>
              <a:gd name="connsiteY10" fmla="*/ 2397125 h 2397125"/>
              <a:gd name="connsiteX11" fmla="*/ 0 w 2549050"/>
              <a:gd name="connsiteY11" fmla="*/ 2397125 h 2397125"/>
              <a:gd name="connsiteX12" fmla="*/ 778704 w 2549050"/>
              <a:gd name="connsiteY12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1019637 w 2549050"/>
              <a:gd name="connsiteY6" fmla="*/ 175035 h 2397125"/>
              <a:gd name="connsiteX7" fmla="*/ 778704 w 2549050"/>
              <a:gd name="connsiteY7" fmla="*/ 0 h 2397125"/>
              <a:gd name="connsiteX8" fmla="*/ 1019636 w 2549050"/>
              <a:gd name="connsiteY8" fmla="*/ 175035 h 2397125"/>
              <a:gd name="connsiteX9" fmla="*/ 293696 w 2549050"/>
              <a:gd name="connsiteY9" fmla="*/ 2397125 h 2397125"/>
              <a:gd name="connsiteX10" fmla="*/ 0 w 2549050"/>
              <a:gd name="connsiteY10" fmla="*/ 2397125 h 2397125"/>
              <a:gd name="connsiteX11" fmla="*/ 778704 w 2549050"/>
              <a:gd name="connsiteY11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9050" h="2397125">
                <a:moveTo>
                  <a:pt x="1019637" y="175035"/>
                </a:moveTo>
                <a:lnTo>
                  <a:pt x="2549050" y="1286144"/>
                </a:lnTo>
                <a:lnTo>
                  <a:pt x="2509163" y="1339483"/>
                </a:lnTo>
                <a:cubicBezTo>
                  <a:pt x="2339133" y="1591161"/>
                  <a:pt x="2228060" y="1885942"/>
                  <a:pt x="2195758" y="2204009"/>
                </a:cubicBezTo>
                <a:lnTo>
                  <a:pt x="2186006" y="2397125"/>
                </a:lnTo>
                <a:lnTo>
                  <a:pt x="293697" y="2397125"/>
                </a:lnTo>
                <a:lnTo>
                  <a:pt x="1019637" y="175035"/>
                </a:lnTo>
                <a:close/>
                <a:moveTo>
                  <a:pt x="778704" y="0"/>
                </a:moveTo>
                <a:lnTo>
                  <a:pt x="1019636" y="175035"/>
                </a:ln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667C9-EE07-47BF-B4FB-695FD2C8F1DF}"/>
              </a:ext>
            </a:extLst>
          </p:cNvPr>
          <p:cNvSpPr>
            <a:spLocks/>
          </p:cNvSpPr>
          <p:nvPr/>
        </p:nvSpPr>
        <p:spPr bwMode="auto">
          <a:xfrm>
            <a:off x="2797175" y="2427289"/>
            <a:ext cx="2203123" cy="1656025"/>
          </a:xfrm>
          <a:custGeom>
            <a:avLst/>
            <a:gdLst>
              <a:gd name="connsiteX0" fmla="*/ 2038865 w 2203123"/>
              <a:gd name="connsiteY0" fmla="*/ 0 h 1656025"/>
              <a:gd name="connsiteX1" fmla="*/ 2203123 w 2203123"/>
              <a:gd name="connsiteY1" fmla="*/ 505600 h 1656025"/>
              <a:gd name="connsiteX2" fmla="*/ 2202836 w 2203123"/>
              <a:gd name="connsiteY2" fmla="*/ 505819 h 1656025"/>
              <a:gd name="connsiteX3" fmla="*/ 2129180 w 2203123"/>
              <a:gd name="connsiteY3" fmla="*/ 279134 h 1656025"/>
              <a:gd name="connsiteX4" fmla="*/ 1997554 w 2203123"/>
              <a:gd name="connsiteY4" fmla="*/ 323672 h 1656025"/>
              <a:gd name="connsiteX5" fmla="*/ 378445 w 2203123"/>
              <a:gd name="connsiteY5" fmla="*/ 1471266 h 1656025"/>
              <a:gd name="connsiteX6" fmla="*/ 240285 w 2203123"/>
              <a:gd name="connsiteY6" fmla="*/ 1656025 h 1656025"/>
              <a:gd name="connsiteX7" fmla="*/ 0 w 2203123"/>
              <a:gd name="connsiteY7" fmla="*/ 1481442 h 1656025"/>
              <a:gd name="connsiteX8" fmla="*/ 2038865 w 2203123"/>
              <a:gd name="connsiteY8" fmla="*/ 0 h 165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3123" h="1656025">
                <a:moveTo>
                  <a:pt x="2038865" y="0"/>
                </a:moveTo>
                <a:lnTo>
                  <a:pt x="2203123" y="505600"/>
                </a:lnTo>
                <a:lnTo>
                  <a:pt x="2202836" y="505819"/>
                </a:lnTo>
                <a:lnTo>
                  <a:pt x="2129180" y="279134"/>
                </a:lnTo>
                <a:lnTo>
                  <a:pt x="1997554" y="323672"/>
                </a:lnTo>
                <a:cubicBezTo>
                  <a:pt x="1359935" y="557135"/>
                  <a:pt x="802648" y="957250"/>
                  <a:pt x="378445" y="1471266"/>
                </a:cubicBezTo>
                <a:lnTo>
                  <a:pt x="240285" y="1656025"/>
                </a:lnTo>
                <a:lnTo>
                  <a:pt x="0" y="1481442"/>
                </a:ln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BB83BA-A340-4C86-8B92-F55CB6B46EAA}"/>
              </a:ext>
            </a:extLst>
          </p:cNvPr>
          <p:cNvSpPr>
            <a:spLocks/>
          </p:cNvSpPr>
          <p:nvPr/>
        </p:nvSpPr>
        <p:spPr bwMode="auto">
          <a:xfrm>
            <a:off x="4835525" y="2227163"/>
            <a:ext cx="2520950" cy="479259"/>
          </a:xfrm>
          <a:custGeom>
            <a:avLst/>
            <a:gdLst>
              <a:gd name="connsiteX0" fmla="*/ 1260475 w 2520950"/>
              <a:gd name="connsiteY0" fmla="*/ 0 h 479259"/>
              <a:gd name="connsiteX1" fmla="*/ 2520950 w 2520950"/>
              <a:gd name="connsiteY1" fmla="*/ 199724 h 479259"/>
              <a:gd name="connsiteX2" fmla="*/ 2430097 w 2520950"/>
              <a:gd name="connsiteY2" fmla="*/ 479251 h 479259"/>
              <a:gd name="connsiteX3" fmla="*/ 2385899 w 2520950"/>
              <a:gd name="connsiteY3" fmla="*/ 464296 h 479259"/>
              <a:gd name="connsiteX4" fmla="*/ 1260475 w 2520950"/>
              <a:gd name="connsiteY4" fmla="*/ 294148 h 479259"/>
              <a:gd name="connsiteX5" fmla="*/ 135051 w 2520950"/>
              <a:gd name="connsiteY5" fmla="*/ 464296 h 479259"/>
              <a:gd name="connsiteX6" fmla="*/ 90829 w 2520950"/>
              <a:gd name="connsiteY6" fmla="*/ 479259 h 479259"/>
              <a:gd name="connsiteX7" fmla="*/ 0 w 2520950"/>
              <a:gd name="connsiteY7" fmla="*/ 199724 h 479259"/>
              <a:gd name="connsiteX8" fmla="*/ 1260475 w 2520950"/>
              <a:gd name="connsiteY8" fmla="*/ 0 h 47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950" h="479259">
                <a:moveTo>
                  <a:pt x="1260475" y="0"/>
                </a:moveTo>
                <a:cubicBezTo>
                  <a:pt x="1685935" y="0"/>
                  <a:pt x="2111396" y="66574"/>
                  <a:pt x="2520950" y="199724"/>
                </a:cubicBezTo>
                <a:lnTo>
                  <a:pt x="2430097" y="479251"/>
                </a:lnTo>
                <a:lnTo>
                  <a:pt x="2385899" y="464296"/>
                </a:lnTo>
                <a:cubicBezTo>
                  <a:pt x="2030378" y="353717"/>
                  <a:pt x="1652383" y="294148"/>
                  <a:pt x="1260475" y="294148"/>
                </a:cubicBezTo>
                <a:cubicBezTo>
                  <a:pt x="868567" y="294148"/>
                  <a:pt x="490572" y="353717"/>
                  <a:pt x="135051" y="464296"/>
                </a:cubicBezTo>
                <a:lnTo>
                  <a:pt x="90829" y="479259"/>
                </a:lnTo>
                <a:lnTo>
                  <a:pt x="0" y="199724"/>
                </a:lnTo>
                <a:cubicBezTo>
                  <a:pt x="409555" y="66574"/>
                  <a:pt x="835015" y="0"/>
                  <a:pt x="126047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4822FA-4B79-4D02-AA93-E7A1DB29EF72}"/>
              </a:ext>
            </a:extLst>
          </p:cNvPr>
          <p:cNvSpPr>
            <a:spLocks/>
          </p:cNvSpPr>
          <p:nvPr/>
        </p:nvSpPr>
        <p:spPr bwMode="auto">
          <a:xfrm>
            <a:off x="7266140" y="2427288"/>
            <a:ext cx="2130175" cy="1656598"/>
          </a:xfrm>
          <a:custGeom>
            <a:avLst/>
            <a:gdLst>
              <a:gd name="connsiteX0" fmla="*/ 90809 w 2130175"/>
              <a:gd name="connsiteY0" fmla="*/ 0 h 1656598"/>
              <a:gd name="connsiteX1" fmla="*/ 1930951 w 2130175"/>
              <a:gd name="connsiteY1" fmla="*/ 1228656 h 1656598"/>
              <a:gd name="connsiteX2" fmla="*/ 2130175 w 2130175"/>
              <a:gd name="connsiteY2" fmla="*/ 1481316 h 1656598"/>
              <a:gd name="connsiteX3" fmla="*/ 1888831 w 2130175"/>
              <a:gd name="connsiteY3" fmla="*/ 1656598 h 1656598"/>
              <a:gd name="connsiteX4" fmla="*/ 1750242 w 2130175"/>
              <a:gd name="connsiteY4" fmla="*/ 1471266 h 1656598"/>
              <a:gd name="connsiteX5" fmla="*/ 131133 w 2130175"/>
              <a:gd name="connsiteY5" fmla="*/ 323672 h 1656598"/>
              <a:gd name="connsiteX6" fmla="*/ 0 w 2130175"/>
              <a:gd name="connsiteY6" fmla="*/ 279301 h 1656598"/>
              <a:gd name="connsiteX7" fmla="*/ 90809 w 2130175"/>
              <a:gd name="connsiteY7" fmla="*/ 0 h 165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0175" h="1656598">
                <a:moveTo>
                  <a:pt x="90809" y="0"/>
                </a:moveTo>
                <a:cubicBezTo>
                  <a:pt x="807690" y="232654"/>
                  <a:pt x="1444045" y="658964"/>
                  <a:pt x="1930951" y="1228656"/>
                </a:cubicBezTo>
                <a:lnTo>
                  <a:pt x="2130175" y="1481316"/>
                </a:lnTo>
                <a:lnTo>
                  <a:pt x="1888831" y="1656598"/>
                </a:lnTo>
                <a:lnTo>
                  <a:pt x="1750242" y="1471266"/>
                </a:lnTo>
                <a:cubicBezTo>
                  <a:pt x="1326039" y="957250"/>
                  <a:pt x="768753" y="557135"/>
                  <a:pt x="131133" y="323672"/>
                </a:cubicBezTo>
                <a:lnTo>
                  <a:pt x="0" y="279301"/>
                </a:lnTo>
                <a:lnTo>
                  <a:pt x="9080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F38AE9-3C21-4E06-88D4-E768343958BC}"/>
              </a:ext>
            </a:extLst>
          </p:cNvPr>
          <p:cNvSpPr>
            <a:spLocks/>
          </p:cNvSpPr>
          <p:nvPr/>
        </p:nvSpPr>
        <p:spPr bwMode="auto">
          <a:xfrm>
            <a:off x="2017713" y="3908425"/>
            <a:ext cx="1019636" cy="2397125"/>
          </a:xfrm>
          <a:custGeom>
            <a:avLst/>
            <a:gdLst>
              <a:gd name="connsiteX0" fmla="*/ 778704 w 1019636"/>
              <a:gd name="connsiteY0" fmla="*/ 0 h 2397125"/>
              <a:gd name="connsiteX1" fmla="*/ 1019636 w 1019636"/>
              <a:gd name="connsiteY1" fmla="*/ 175035 h 2397125"/>
              <a:gd name="connsiteX2" fmla="*/ 940037 w 1019636"/>
              <a:gd name="connsiteY2" fmla="*/ 281480 h 2397125"/>
              <a:gd name="connsiteX3" fmla="*/ 298611 w 1019636"/>
              <a:gd name="connsiteY3" fmla="*/ 2202731 h 2397125"/>
              <a:gd name="connsiteX4" fmla="*/ 293696 w 1019636"/>
              <a:gd name="connsiteY4" fmla="*/ 2397125 h 2397125"/>
              <a:gd name="connsiteX5" fmla="*/ 0 w 1019636"/>
              <a:gd name="connsiteY5" fmla="*/ 2397125 h 2397125"/>
              <a:gd name="connsiteX6" fmla="*/ 778704 w 1019636"/>
              <a:gd name="connsiteY6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9636" h="2397125">
                <a:moveTo>
                  <a:pt x="778704" y="0"/>
                </a:moveTo>
                <a:lnTo>
                  <a:pt x="1019636" y="175035"/>
                </a:lnTo>
                <a:lnTo>
                  <a:pt x="940037" y="281480"/>
                </a:lnTo>
                <a:cubicBezTo>
                  <a:pt x="565971" y="835171"/>
                  <a:pt x="334579" y="1493171"/>
                  <a:pt x="298611" y="2202731"/>
                </a:cubicBez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18FAD2-AD99-4F7B-A9D0-CA5C8C45D7A5}"/>
              </a:ext>
            </a:extLst>
          </p:cNvPr>
          <p:cNvSpPr>
            <a:spLocks/>
          </p:cNvSpPr>
          <p:nvPr/>
        </p:nvSpPr>
        <p:spPr bwMode="auto">
          <a:xfrm>
            <a:off x="9155059" y="3908425"/>
            <a:ext cx="1020816" cy="2397125"/>
          </a:xfrm>
          <a:custGeom>
            <a:avLst/>
            <a:gdLst>
              <a:gd name="connsiteX0" fmla="*/ 241501 w 1020816"/>
              <a:gd name="connsiteY0" fmla="*/ 0 h 2397125"/>
              <a:gd name="connsiteX1" fmla="*/ 1020816 w 1020816"/>
              <a:gd name="connsiteY1" fmla="*/ 2397125 h 2397125"/>
              <a:gd name="connsiteX2" fmla="*/ 725532 w 1020816"/>
              <a:gd name="connsiteY2" fmla="*/ 2397125 h 2397125"/>
              <a:gd name="connsiteX3" fmla="*/ 720617 w 1020816"/>
              <a:gd name="connsiteY3" fmla="*/ 2202731 h 2397125"/>
              <a:gd name="connsiteX4" fmla="*/ 79191 w 1020816"/>
              <a:gd name="connsiteY4" fmla="*/ 281480 h 2397125"/>
              <a:gd name="connsiteX5" fmla="*/ 0 w 1020816"/>
              <a:gd name="connsiteY5" fmla="*/ 175580 h 2397125"/>
              <a:gd name="connsiteX6" fmla="*/ 241354 w 1020816"/>
              <a:gd name="connsiteY6" fmla="*/ 305 h 2397125"/>
              <a:gd name="connsiteX7" fmla="*/ 241255 w 1020816"/>
              <a:gd name="connsiteY7" fmla="*/ 179 h 2397125"/>
              <a:gd name="connsiteX8" fmla="*/ 241501 w 1020816"/>
              <a:gd name="connsiteY8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0816" h="2397125">
                <a:moveTo>
                  <a:pt x="241501" y="0"/>
                </a:moveTo>
                <a:cubicBezTo>
                  <a:pt x="747961" y="696812"/>
                  <a:pt x="1020816" y="1536111"/>
                  <a:pt x="1020816" y="2397125"/>
                </a:cubicBezTo>
                <a:lnTo>
                  <a:pt x="725532" y="2397125"/>
                </a:lnTo>
                <a:lnTo>
                  <a:pt x="720617" y="2202731"/>
                </a:lnTo>
                <a:cubicBezTo>
                  <a:pt x="684649" y="1493171"/>
                  <a:pt x="453257" y="835171"/>
                  <a:pt x="79191" y="281480"/>
                </a:cubicBezTo>
                <a:lnTo>
                  <a:pt x="0" y="175580"/>
                </a:lnTo>
                <a:lnTo>
                  <a:pt x="241354" y="305"/>
                </a:lnTo>
                <a:lnTo>
                  <a:pt x="241255" y="179"/>
                </a:lnTo>
                <a:lnTo>
                  <a:pt x="24150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5" name="Graphic 23" descr="Downward trend graph">
            <a:extLst>
              <a:ext uri="{FF2B5EF4-FFF2-40B4-BE49-F238E27FC236}">
                <a16:creationId xmlns:a16="http://schemas.microsoft.com/office/drawing/2014/main" id="{C227495C-77F7-4FE6-94EA-B1BFCA3B81D9}"/>
              </a:ext>
            </a:extLst>
          </p:cNvPr>
          <p:cNvGrpSpPr/>
          <p:nvPr/>
        </p:nvGrpSpPr>
        <p:grpSpPr>
          <a:xfrm>
            <a:off x="2782738" y="5042600"/>
            <a:ext cx="914400" cy="914400"/>
            <a:chOff x="2782738" y="5042600"/>
            <a:chExt cx="914400" cy="9144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00FD348-38A5-47E4-9675-3C171D6755B1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CC8E643-AEC8-486D-8321-257057874DEB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19" descr="Presentation with checklist">
            <a:extLst>
              <a:ext uri="{FF2B5EF4-FFF2-40B4-BE49-F238E27FC236}">
                <a16:creationId xmlns:a16="http://schemas.microsoft.com/office/drawing/2014/main" id="{D500B523-3471-49FE-941D-5032642F8225}"/>
              </a:ext>
            </a:extLst>
          </p:cNvPr>
          <p:cNvGrpSpPr/>
          <p:nvPr/>
        </p:nvGrpSpPr>
        <p:grpSpPr>
          <a:xfrm>
            <a:off x="3921533" y="3550166"/>
            <a:ext cx="914400" cy="914400"/>
            <a:chOff x="3921533" y="3550166"/>
            <a:chExt cx="914400" cy="9144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1320DC-41CB-4C38-84BA-2CCEC33878E5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9CD88C-3310-46BB-BD10-FC8676E530C3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021F31-D1F2-4427-B957-2372C761FC18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11DFD0-261C-44DB-9405-635E50491DB5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18C372-AD51-4A11-A810-2679E5F737B0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17" descr="Customer review">
            <a:extLst>
              <a:ext uri="{FF2B5EF4-FFF2-40B4-BE49-F238E27FC236}">
                <a16:creationId xmlns:a16="http://schemas.microsoft.com/office/drawing/2014/main" id="{3A68ED1F-5937-49A0-AA1E-5180884959B6}"/>
              </a:ext>
            </a:extLst>
          </p:cNvPr>
          <p:cNvGrpSpPr/>
          <p:nvPr/>
        </p:nvGrpSpPr>
        <p:grpSpPr>
          <a:xfrm>
            <a:off x="5591706" y="2798101"/>
            <a:ext cx="914400" cy="914400"/>
            <a:chOff x="5591706" y="2798101"/>
            <a:chExt cx="914400" cy="9144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C66E6-8A7F-4262-9881-B5A6331B1391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CF7D7BE-8F49-4F38-8A9A-D9F4F65891A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D6D875C-CE2E-47CE-B39D-230D8B86B18C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B42F25-341B-4CB3-8BA1-E991FA267041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9096BD-020D-4992-90F7-534E18B71B10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549A88-E8F6-4066-877A-5A49025FFC89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AA3472D-0CD3-457F-9C9D-81666530B5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21" descr="Handshake">
            <a:extLst>
              <a:ext uri="{FF2B5EF4-FFF2-40B4-BE49-F238E27FC236}">
                <a16:creationId xmlns:a16="http://schemas.microsoft.com/office/drawing/2014/main" id="{9507407A-EA91-493E-8E78-9A635358B091}"/>
              </a:ext>
            </a:extLst>
          </p:cNvPr>
          <p:cNvGrpSpPr/>
          <p:nvPr/>
        </p:nvGrpSpPr>
        <p:grpSpPr>
          <a:xfrm>
            <a:off x="7356475" y="3560214"/>
            <a:ext cx="914400" cy="914400"/>
            <a:chOff x="7356475" y="3560214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2D9E3E-5C16-4C09-9C77-0DEDFC2B5F97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6B3214B-640F-4F75-BF46-379A53883FF4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9A919E-6EFB-4268-B1AB-C17C0004F609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668BFB-B42E-4BA6-8271-4CA5844330CD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5A7B64-74B9-4577-A222-6175401DED94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B750D26-8B13-4C30-B136-E4F77CA985F1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A0B19FB-4587-42B3-825E-CA1CC276061B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E20A083-2D29-4C76-AD6E-AC908E436BF8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15" descr="Business Growth">
            <a:extLst>
              <a:ext uri="{FF2B5EF4-FFF2-40B4-BE49-F238E27FC236}">
                <a16:creationId xmlns:a16="http://schemas.microsoft.com/office/drawing/2014/main" id="{252D7B7E-B8ED-4EAA-B625-2DAED6857C05}"/>
              </a:ext>
            </a:extLst>
          </p:cNvPr>
          <p:cNvGrpSpPr/>
          <p:nvPr/>
        </p:nvGrpSpPr>
        <p:grpSpPr>
          <a:xfrm>
            <a:off x="8494862" y="5038674"/>
            <a:ext cx="914400" cy="914400"/>
            <a:chOff x="8494862" y="5038674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ACC9D3-0182-4B9B-A98D-2CF16C9E134F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AE3C808-FD5B-4BC9-B2A1-896C70B0023D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984556F-2E8A-41CB-B176-B56A62E25DE8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B4A068-DC0F-496E-B16A-C3CB59BB3E42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0C78205-EF36-4915-B5FA-6A1BB87FDA71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BA291D6-7616-45EE-A0B0-04A6D4807380}"/>
              </a:ext>
            </a:extLst>
          </p:cNvPr>
          <p:cNvGrpSpPr/>
          <p:nvPr/>
        </p:nvGrpSpPr>
        <p:grpSpPr>
          <a:xfrm>
            <a:off x="10066416" y="2947244"/>
            <a:ext cx="1896283" cy="1844151"/>
            <a:chOff x="8921977" y="1466725"/>
            <a:chExt cx="2926080" cy="184415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66DA51-BE46-499B-AA9B-25E5B41969C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7ABDC2F-29D9-4E74-BDD6-36084AD062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F8D58EB-D063-45EB-8D0E-14EF8FA8BB28}"/>
              </a:ext>
            </a:extLst>
          </p:cNvPr>
          <p:cNvGrpSpPr/>
          <p:nvPr/>
        </p:nvGrpSpPr>
        <p:grpSpPr>
          <a:xfrm>
            <a:off x="229301" y="3123734"/>
            <a:ext cx="1896283" cy="1844151"/>
            <a:chOff x="332936" y="4652338"/>
            <a:chExt cx="2926080" cy="184415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57ABB5-1988-4309-88CD-BB7FAEE1426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7A22D79-71D1-4151-A253-1A4F924B689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052376E-BA26-44FB-83BC-D11361E74A2B}"/>
              </a:ext>
            </a:extLst>
          </p:cNvPr>
          <p:cNvGrpSpPr/>
          <p:nvPr/>
        </p:nvGrpSpPr>
        <p:grpSpPr>
          <a:xfrm>
            <a:off x="855341" y="1522866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7DAF17A-5EDC-4DEE-8D97-2199CC854D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447AE8-FFD7-40C6-9D3E-21C5F130DA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EB9A65C-7494-49DD-80EF-976336256CFC}"/>
              </a:ext>
            </a:extLst>
          </p:cNvPr>
          <p:cNvGrpSpPr/>
          <p:nvPr/>
        </p:nvGrpSpPr>
        <p:grpSpPr>
          <a:xfrm>
            <a:off x="8410579" y="1522866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771AC8F-D8E5-42C7-8D78-16F7C274B8A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CC58701-9D53-48F4-87A5-374F03358D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BB82C5B-C3F9-4519-B6A5-6F9F42A1421D}"/>
              </a:ext>
            </a:extLst>
          </p:cNvPr>
          <p:cNvGrpSpPr/>
          <p:nvPr/>
        </p:nvGrpSpPr>
        <p:grpSpPr>
          <a:xfrm>
            <a:off x="4632960" y="969807"/>
            <a:ext cx="2926080" cy="1105487"/>
            <a:chOff x="332936" y="2627766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677F305-6B6F-4144-ACE7-73A4EE38B8A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CB6BA67-308D-4023-BAD1-51B88EAAA4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8A85DF02-57A3-4509-86DF-BAA82E73F412}"/>
              </a:ext>
            </a:extLst>
          </p:cNvPr>
          <p:cNvSpPr txBox="1"/>
          <p:nvPr/>
        </p:nvSpPr>
        <p:spPr>
          <a:xfrm>
            <a:off x="4632960" y="4670495"/>
            <a:ext cx="2926080" cy="144655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65868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437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Donut Arc with 5 Parts – Slide Template</vt:lpstr>
      <vt:lpstr>Donut Arc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Donut Arc w/ 5 Parts</dc:title>
  <dc:creator>PresentationGO.com</dc:creator>
  <dc:description>© Copyright PresentationGO.com</dc:description>
  <dcterms:created xsi:type="dcterms:W3CDTF">2014-11-26T05:14:11Z</dcterms:created>
  <dcterms:modified xsi:type="dcterms:W3CDTF">2020-06-24T23:22:18Z</dcterms:modified>
  <cp:category>Charts &amp; Diagrams</cp:category>
</cp:coreProperties>
</file>