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7" r:id="rId4"/>
    <p:sldId id="358" r:id="rId5"/>
    <p:sldId id="359" r:id="rId6"/>
    <p:sldId id="360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89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17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4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ronavirus/2019-ncov/prevent-getting-sick/prevention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ronavirus/2019-ncov/prevent-getting-sick/prevention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Coronavirus Prevention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348AB93-6C7E-4633-9DA1-63D86E97332B}"/>
              </a:ext>
            </a:extLst>
          </p:cNvPr>
          <p:cNvGrpSpPr/>
          <p:nvPr/>
        </p:nvGrpSpPr>
        <p:grpSpPr>
          <a:xfrm>
            <a:off x="6131048" y="1870233"/>
            <a:ext cx="1810512" cy="1981962"/>
            <a:chOff x="8271100" y="1350644"/>
            <a:chExt cx="2414016" cy="264261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90C0167F-C224-47E5-AFBE-8F380B2A2284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8F1B795-78A3-4DAF-9EE3-D2B0B0DD1DE4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A093320-39A2-4FA0-BC81-D236184E0FA2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1"/>
                  </a:solidFill>
                </a:rPr>
                <a:t>03</a:t>
              </a:r>
              <a:endParaRPr sz="2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F72CC5A-A538-4066-8C86-660BF78A10B7}"/>
              </a:ext>
            </a:extLst>
          </p:cNvPr>
          <p:cNvGrpSpPr/>
          <p:nvPr/>
        </p:nvGrpSpPr>
        <p:grpSpPr>
          <a:xfrm>
            <a:off x="1048628" y="1851395"/>
            <a:ext cx="1811657" cy="1984059"/>
            <a:chOff x="1347900" y="1325527"/>
            <a:chExt cx="2415543" cy="264541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8AA6590-7577-4343-942E-202AE7A27644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B50897D-A032-4A39-A2D5-E8CD949492A2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069D9A0-6E08-4BC5-9582-9791BE1B046C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1"/>
                  </a:solidFill>
                </a:rPr>
                <a:t>01</a:t>
              </a:r>
              <a:endParaRPr sz="2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1934859-52DA-413B-8D47-7B77B69224D7}"/>
              </a:ext>
            </a:extLst>
          </p:cNvPr>
          <p:cNvGrpSpPr/>
          <p:nvPr/>
        </p:nvGrpSpPr>
        <p:grpSpPr>
          <a:xfrm>
            <a:off x="3602237" y="1870233"/>
            <a:ext cx="1810512" cy="1981962"/>
            <a:chOff x="4888992" y="1350644"/>
            <a:chExt cx="2414016" cy="2642616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51E7BBD-3901-45A5-98E2-258CDA6E1862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5ED8DB7-8878-49E6-952B-6A5322F750BD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958F50AB-71DA-405C-9456-8A87AD2A43E1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1"/>
                  </a:solidFill>
                </a:rPr>
                <a:t>02</a:t>
              </a:r>
              <a:endParaRPr sz="2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938139" y="3964459"/>
            <a:ext cx="2194560" cy="1360030"/>
            <a:chOff x="332936" y="2473878"/>
            <a:chExt cx="2926080" cy="181337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3474720" y="3964459"/>
            <a:ext cx="2194560" cy="1360030"/>
            <a:chOff x="332936" y="2473878"/>
            <a:chExt cx="2926080" cy="181337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6011301" y="3964459"/>
            <a:ext cx="2194560" cy="1360030"/>
            <a:chOff x="332936" y="2473878"/>
            <a:chExt cx="2926080" cy="181337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5110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Coronavirus Prevention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938139" y="3964459"/>
            <a:ext cx="2194560" cy="1360030"/>
            <a:chOff x="332936" y="2473878"/>
            <a:chExt cx="2926080" cy="181337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3474720" y="3964459"/>
            <a:ext cx="2194560" cy="1360030"/>
            <a:chOff x="332936" y="2473878"/>
            <a:chExt cx="2926080" cy="181337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6011301" y="3964459"/>
            <a:ext cx="2194560" cy="1360030"/>
            <a:chOff x="332936" y="2473878"/>
            <a:chExt cx="2926080" cy="181337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6F7CF6-CBAA-441C-85BA-8E7A223BBCD9}"/>
              </a:ext>
            </a:extLst>
          </p:cNvPr>
          <p:cNvGrpSpPr/>
          <p:nvPr/>
        </p:nvGrpSpPr>
        <p:grpSpPr>
          <a:xfrm>
            <a:off x="6131048" y="1870233"/>
            <a:ext cx="1810512" cy="1981962"/>
            <a:chOff x="8271100" y="1350644"/>
            <a:chExt cx="2414016" cy="2642616"/>
          </a:xfrm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ABB8156F-00F6-4797-AFB2-0391FAF7362B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D4E84D3-892B-41DA-92C5-87E0B62EC978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6EDFAECA-3B29-49D8-97FA-2C70E6D5E077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2">
                      <a:lumMod val="25000"/>
                    </a:schemeClr>
                  </a:solidFill>
                </a:rPr>
                <a:t>03</a:t>
              </a:r>
              <a:endParaRPr sz="2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DEFA0A-877F-426A-BB3C-B06C05C83AC5}"/>
              </a:ext>
            </a:extLst>
          </p:cNvPr>
          <p:cNvGrpSpPr/>
          <p:nvPr/>
        </p:nvGrpSpPr>
        <p:grpSpPr>
          <a:xfrm>
            <a:off x="1048628" y="1851395"/>
            <a:ext cx="1811657" cy="1984059"/>
            <a:chOff x="1347900" y="1325527"/>
            <a:chExt cx="2415543" cy="2645412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348A21B-B887-4AD5-918C-E6E61B4AE274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FB87E621-004F-4246-81A1-38FA95F18615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8D44244-5B5E-49AF-8DC9-A39D557FCA0A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2">
                      <a:lumMod val="25000"/>
                    </a:schemeClr>
                  </a:solidFill>
                </a:rPr>
                <a:t>01</a:t>
              </a:r>
              <a:endParaRPr sz="2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4D9FD2-E6F2-4ABE-8818-13A3A2CBF617}"/>
              </a:ext>
            </a:extLst>
          </p:cNvPr>
          <p:cNvGrpSpPr/>
          <p:nvPr/>
        </p:nvGrpSpPr>
        <p:grpSpPr>
          <a:xfrm>
            <a:off x="3602237" y="1870233"/>
            <a:ext cx="1810512" cy="1981962"/>
            <a:chOff x="4888992" y="1350644"/>
            <a:chExt cx="2414016" cy="264261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D4E8912-CD37-48DE-9AAB-5AC212B51C39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6D719F-1E71-493A-A475-5F76397232B7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7D15FD2A-33B8-4C96-97B5-60495DC3FC80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2">
                      <a:lumMod val="25000"/>
                    </a:schemeClr>
                  </a:solidFill>
                </a:rPr>
                <a:t>02</a:t>
              </a:r>
              <a:endParaRPr sz="2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842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Wear a mask. Save lives.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938139" y="4199891"/>
            <a:ext cx="2194560" cy="1106114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Wash your hands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Clean your hands often, either with soap and water for 20 seconds or a hand sanitizer that contains at least 60% alcohol.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3474720" y="4199890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Keep a safe distance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Avoid close contact with people who are sick.</a:t>
              </a:r>
            </a:p>
            <a:p>
              <a:pPr algn="just"/>
              <a:endPara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Put distance between yourself and other people (at least 6 feet).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6011301" y="4199890"/>
            <a:ext cx="2194560" cy="813726"/>
            <a:chOff x="332936" y="2555951"/>
            <a:chExt cx="2926080" cy="108496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Wear a face cover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Cover your mouth and nose with a cloth face cover when around others.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A26BDD2-0A72-4606-9164-07A60A9D2C7D}"/>
              </a:ext>
            </a:extLst>
          </p:cNvPr>
          <p:cNvSpPr txBox="1"/>
          <p:nvPr/>
        </p:nvSpPr>
        <p:spPr>
          <a:xfrm>
            <a:off x="7227951" y="5883380"/>
            <a:ext cx="190461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Learn more on </a:t>
            </a:r>
            <a:r>
              <a:rPr lang="en-US" sz="135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cdc.gov</a:t>
            </a:r>
            <a:endParaRPr lang="en-US" sz="1350" dirty="0">
              <a:solidFill>
                <a:schemeClr val="accent2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916D0AD-2B4B-48A5-A0A9-05B705842ED6}"/>
              </a:ext>
            </a:extLst>
          </p:cNvPr>
          <p:cNvGrpSpPr/>
          <p:nvPr/>
        </p:nvGrpSpPr>
        <p:grpSpPr>
          <a:xfrm>
            <a:off x="6131048" y="2047595"/>
            <a:ext cx="1810512" cy="1981962"/>
            <a:chOff x="8271100" y="1350644"/>
            <a:chExt cx="2414016" cy="2642616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88254CBD-D2EB-4A23-8195-3E6886606A2F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97D844-E3CC-428E-83EB-B76CDAD9E01A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D03D61F-A9BF-4D29-8ECF-F4185E67A6D7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1"/>
                  </a:solidFill>
                </a:rPr>
                <a:t>03</a:t>
              </a:r>
              <a:endParaRPr sz="2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F8B6831-D75A-485D-894F-803FEE6421D8}"/>
              </a:ext>
            </a:extLst>
          </p:cNvPr>
          <p:cNvGrpSpPr/>
          <p:nvPr/>
        </p:nvGrpSpPr>
        <p:grpSpPr>
          <a:xfrm>
            <a:off x="1048628" y="2028757"/>
            <a:ext cx="1811657" cy="1984059"/>
            <a:chOff x="1347900" y="1325527"/>
            <a:chExt cx="2415543" cy="264541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C433575-3013-45C9-9B2B-D69837DFE483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5193EFF-21C4-44C8-8337-1BDF225DC0CD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17E6FB6-9503-4C1E-BD68-5DD339082822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1"/>
                  </a:solidFill>
                </a:rPr>
                <a:t>01</a:t>
              </a:r>
              <a:endParaRPr sz="2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DF803DE-E04A-4A04-81DF-E3B24052ECAF}"/>
              </a:ext>
            </a:extLst>
          </p:cNvPr>
          <p:cNvGrpSpPr/>
          <p:nvPr/>
        </p:nvGrpSpPr>
        <p:grpSpPr>
          <a:xfrm>
            <a:off x="3602237" y="2047595"/>
            <a:ext cx="1810512" cy="1981962"/>
            <a:chOff x="4888992" y="1350644"/>
            <a:chExt cx="2414016" cy="2642616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995A400-D4C6-4A53-8068-5219D9AEEB7E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0B17A8-CB0A-4CD1-86B3-EA918D26C618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7A317B6-DD4D-4673-A757-E1AF2A50FE18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1"/>
                  </a:solidFill>
                </a:rPr>
                <a:t>02</a:t>
              </a:r>
              <a:endParaRPr sz="2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0E0363A-35E0-4828-89C8-E71E56F61822}"/>
              </a:ext>
            </a:extLst>
          </p:cNvPr>
          <p:cNvSpPr txBox="1"/>
          <p:nvPr/>
        </p:nvSpPr>
        <p:spPr>
          <a:xfrm>
            <a:off x="1571625" y="1322753"/>
            <a:ext cx="60007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424242"/>
                </a:solidFill>
                <a:latin typeface="arial" panose="020B0604020202020204" pitchFamily="34" charset="0"/>
              </a:rPr>
              <a:t>To help prevent the spread of COVID-19, everyone should:</a:t>
            </a:r>
          </a:p>
        </p:txBody>
      </p:sp>
    </p:spTree>
    <p:extLst>
      <p:ext uri="{BB962C8B-B14F-4D97-AF65-F5344CB8AC3E}">
        <p14:creationId xmlns:p14="http://schemas.microsoft.com/office/powerpoint/2010/main" val="62497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Wear a mask. Save lives.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938139" y="4199891"/>
            <a:ext cx="2194560" cy="1106114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Wash your hands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Clean your hands often, either with soap and water for 20 seconds or a hand sanitizer that contains at least 60% alcohol.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3474720" y="4199890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Keep a safe distance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Avoid close contact with people who are sick.</a:t>
              </a:r>
            </a:p>
            <a:p>
              <a:pPr algn="just"/>
              <a:endParaRPr lang="en-US" sz="1000" noProof="1">
                <a:solidFill>
                  <a:schemeClr val="bg1">
                    <a:lumMod val="75000"/>
                  </a:schemeClr>
                </a:solidFill>
              </a:endParaRPr>
            </a:p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Put distance between yourself and other people (at least 6 feet).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6011301" y="4199891"/>
            <a:ext cx="2194560" cy="798338"/>
            <a:chOff x="332936" y="2555951"/>
            <a:chExt cx="2926080" cy="10644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Wear a face cover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Cover your mouth and nose with a cloth face cover when around others.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A2B40D7-BECF-4D29-A938-74F61F4C8DBC}"/>
              </a:ext>
            </a:extLst>
          </p:cNvPr>
          <p:cNvSpPr txBox="1"/>
          <p:nvPr/>
        </p:nvSpPr>
        <p:spPr>
          <a:xfrm>
            <a:off x="1571625" y="1322753"/>
            <a:ext cx="60007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To help prevent the spread of COVID-19, everyone should: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D1BDE33-2432-4076-A65D-60102AA9E04B}"/>
              </a:ext>
            </a:extLst>
          </p:cNvPr>
          <p:cNvGrpSpPr/>
          <p:nvPr/>
        </p:nvGrpSpPr>
        <p:grpSpPr>
          <a:xfrm>
            <a:off x="6131048" y="2047595"/>
            <a:ext cx="1810512" cy="1981962"/>
            <a:chOff x="8271100" y="1350644"/>
            <a:chExt cx="2414016" cy="2642616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87132CB-44CB-4E2F-932E-68E5203EF5D6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88AE8DD-46F3-4CFC-BE62-3AFF0F78BCB9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E5BCDAB-F000-4518-B19D-DD27DD9701A6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2">
                      <a:lumMod val="25000"/>
                    </a:schemeClr>
                  </a:solidFill>
                </a:rPr>
                <a:t>03</a:t>
              </a:r>
              <a:endParaRPr sz="2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EEF9B0B-1260-4C39-832B-47D66EDBE972}"/>
              </a:ext>
            </a:extLst>
          </p:cNvPr>
          <p:cNvGrpSpPr/>
          <p:nvPr/>
        </p:nvGrpSpPr>
        <p:grpSpPr>
          <a:xfrm>
            <a:off x="1048628" y="2028757"/>
            <a:ext cx="1811657" cy="1984059"/>
            <a:chOff x="1347900" y="1325527"/>
            <a:chExt cx="2415543" cy="2645412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8CD5483-CA29-4EE0-B78A-E4C0F94A37B8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E279CEB4-149D-4E99-B3E8-EA121EA4F4EF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BF848BD-FD36-49C0-AD45-0D9A6D6572BA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2">
                      <a:lumMod val="25000"/>
                    </a:schemeClr>
                  </a:solidFill>
                </a:rPr>
                <a:t>01</a:t>
              </a:r>
              <a:endParaRPr sz="2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C683EF5-07B4-49AB-A6B9-6C4D1502B0A4}"/>
              </a:ext>
            </a:extLst>
          </p:cNvPr>
          <p:cNvGrpSpPr/>
          <p:nvPr/>
        </p:nvGrpSpPr>
        <p:grpSpPr>
          <a:xfrm>
            <a:off x="3602237" y="2047595"/>
            <a:ext cx="1810512" cy="1981962"/>
            <a:chOff x="4888992" y="1350644"/>
            <a:chExt cx="2414016" cy="2642616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D1B2BAB-183E-4C28-80BF-1379F92B63F2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21436DC-2BDC-49B9-BF2D-F16B17D1D643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1EADE5D7-80DC-4C9C-8B00-D84A06E2ADAC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bg2">
                      <a:lumMod val="25000"/>
                    </a:schemeClr>
                  </a:solidFill>
                </a:rPr>
                <a:t>02</a:t>
              </a:r>
              <a:endParaRPr sz="2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C990AAB-353E-4C6A-99EF-4A801E3F371B}"/>
              </a:ext>
            </a:extLst>
          </p:cNvPr>
          <p:cNvSpPr txBox="1"/>
          <p:nvPr/>
        </p:nvSpPr>
        <p:spPr>
          <a:xfrm>
            <a:off x="7227951" y="5883380"/>
            <a:ext cx="190461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Learn more on </a:t>
            </a:r>
            <a:r>
              <a:rPr lang="en-US" sz="135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cdc.gov</a:t>
            </a:r>
            <a:endParaRPr lang="en-US" sz="13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2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523</Words>
  <PresentationFormat>On-screen Show (4:3)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Coronavirus Prevention – Slide Template</vt:lpstr>
      <vt:lpstr>Coronavirus Prevention – Slide Template</vt:lpstr>
      <vt:lpstr>Wear a mask. Save lives.</vt:lpstr>
      <vt:lpstr>Wear a mask. Save lives.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Coronavirus Prevention</dc:title>
  <dc:creator>PresentationGO.com</dc:creator>
  <dc:description>© Copyright PresentationGO.com</dc:description>
  <dcterms:created xsi:type="dcterms:W3CDTF">2014-11-26T05:14:11Z</dcterms:created>
  <dcterms:modified xsi:type="dcterms:W3CDTF">2020-07-17T21:29:20Z</dcterms:modified>
  <cp:category>Graphics &amp; Metaphors</cp:category>
</cp:coreProperties>
</file>