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7" d="100"/>
          <a:sy n="117" d="100"/>
        </p:scale>
        <p:origin x="64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6439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Circle Alternating Process – Slide Template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1AFCDAF-6C4D-4EAA-AC07-7181D239CD2E}"/>
              </a:ext>
            </a:extLst>
          </p:cNvPr>
          <p:cNvSpPr/>
          <p:nvPr/>
        </p:nvSpPr>
        <p:spPr>
          <a:xfrm>
            <a:off x="763570" y="2799529"/>
            <a:ext cx="1597844" cy="845909"/>
          </a:xfrm>
          <a:custGeom>
            <a:avLst/>
            <a:gdLst>
              <a:gd name="connsiteX0" fmla="*/ 1065229 w 2130458"/>
              <a:gd name="connsiteY0" fmla="*/ 0 h 1127878"/>
              <a:gd name="connsiteX1" fmla="*/ 2130458 w 2130458"/>
              <a:gd name="connsiteY1" fmla="*/ 1065229 h 1127878"/>
              <a:gd name="connsiteX2" fmla="*/ 2124143 w 2130458"/>
              <a:gd name="connsiteY2" fmla="*/ 1127878 h 1127878"/>
              <a:gd name="connsiteX3" fmla="*/ 1816931 w 2130458"/>
              <a:gd name="connsiteY3" fmla="*/ 1127878 h 1127878"/>
              <a:gd name="connsiteX4" fmla="*/ 1820094 w 2130458"/>
              <a:gd name="connsiteY4" fmla="*/ 1065229 h 1127878"/>
              <a:gd name="connsiteX5" fmla="*/ 1065229 w 2130458"/>
              <a:gd name="connsiteY5" fmla="*/ 310364 h 1127878"/>
              <a:gd name="connsiteX6" fmla="*/ 310364 w 2130458"/>
              <a:gd name="connsiteY6" fmla="*/ 1065229 h 1127878"/>
              <a:gd name="connsiteX7" fmla="*/ 313528 w 2130458"/>
              <a:gd name="connsiteY7" fmla="*/ 1127878 h 1127878"/>
              <a:gd name="connsiteX8" fmla="*/ 6316 w 2130458"/>
              <a:gd name="connsiteY8" fmla="*/ 1127878 h 1127878"/>
              <a:gd name="connsiteX9" fmla="*/ 0 w 2130458"/>
              <a:gd name="connsiteY9" fmla="*/ 1065229 h 1127878"/>
              <a:gd name="connsiteX10" fmla="*/ 1065229 w 2130458"/>
              <a:gd name="connsiteY10" fmla="*/ 0 h 1127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30458" h="1127878">
                <a:moveTo>
                  <a:pt x="1065229" y="0"/>
                </a:moveTo>
                <a:cubicBezTo>
                  <a:pt x="1653539" y="0"/>
                  <a:pt x="2130458" y="476919"/>
                  <a:pt x="2130458" y="1065229"/>
                </a:cubicBezTo>
                <a:lnTo>
                  <a:pt x="2124143" y="1127878"/>
                </a:lnTo>
                <a:lnTo>
                  <a:pt x="1816931" y="1127878"/>
                </a:lnTo>
                <a:lnTo>
                  <a:pt x="1820094" y="1065229"/>
                </a:lnTo>
                <a:cubicBezTo>
                  <a:pt x="1820094" y="648329"/>
                  <a:pt x="1482129" y="310364"/>
                  <a:pt x="1065229" y="310364"/>
                </a:cubicBezTo>
                <a:cubicBezTo>
                  <a:pt x="648329" y="310364"/>
                  <a:pt x="310364" y="648329"/>
                  <a:pt x="310364" y="1065229"/>
                </a:cubicBezTo>
                <a:lnTo>
                  <a:pt x="313528" y="1127878"/>
                </a:lnTo>
                <a:lnTo>
                  <a:pt x="6316" y="1127878"/>
                </a:lnTo>
                <a:lnTo>
                  <a:pt x="0" y="1065229"/>
                </a:lnTo>
                <a:cubicBezTo>
                  <a:pt x="0" y="476919"/>
                  <a:pt x="476919" y="0"/>
                  <a:pt x="1065229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37A2A6C-216A-4A66-B33B-647584E7480E}"/>
              </a:ext>
            </a:extLst>
          </p:cNvPr>
          <p:cNvSpPr/>
          <p:nvPr/>
        </p:nvSpPr>
        <p:spPr>
          <a:xfrm>
            <a:off x="777782" y="3739411"/>
            <a:ext cx="1569424" cy="657962"/>
          </a:xfrm>
          <a:custGeom>
            <a:avLst/>
            <a:gdLst>
              <a:gd name="connsiteX0" fmla="*/ 0 w 2092565"/>
              <a:gd name="connsiteY0" fmla="*/ 0 h 877282"/>
              <a:gd name="connsiteX1" fmla="*/ 317871 w 2092565"/>
              <a:gd name="connsiteY1" fmla="*/ 0 h 877282"/>
              <a:gd name="connsiteX2" fmla="*/ 350738 w 2092565"/>
              <a:gd name="connsiteY2" fmla="*/ 105880 h 877282"/>
              <a:gd name="connsiteX3" fmla="*/ 1046282 w 2092565"/>
              <a:gd name="connsiteY3" fmla="*/ 566918 h 877282"/>
              <a:gd name="connsiteX4" fmla="*/ 1741826 w 2092565"/>
              <a:gd name="connsiteY4" fmla="*/ 105880 h 877282"/>
              <a:gd name="connsiteX5" fmla="*/ 1774693 w 2092565"/>
              <a:gd name="connsiteY5" fmla="*/ 0 h 877282"/>
              <a:gd name="connsiteX6" fmla="*/ 2092565 w 2092565"/>
              <a:gd name="connsiteY6" fmla="*/ 0 h 877282"/>
              <a:gd name="connsiteX7" fmla="*/ 2089870 w 2092565"/>
              <a:gd name="connsiteY7" fmla="*/ 26734 h 877282"/>
              <a:gd name="connsiteX8" fmla="*/ 1046282 w 2092565"/>
              <a:gd name="connsiteY8" fmla="*/ 877282 h 877282"/>
              <a:gd name="connsiteX9" fmla="*/ 2695 w 2092565"/>
              <a:gd name="connsiteY9" fmla="*/ 26734 h 877282"/>
              <a:gd name="connsiteX10" fmla="*/ 0 w 2092565"/>
              <a:gd name="connsiteY10" fmla="*/ 0 h 877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2565" h="877282">
                <a:moveTo>
                  <a:pt x="0" y="0"/>
                </a:moveTo>
                <a:lnTo>
                  <a:pt x="317871" y="0"/>
                </a:lnTo>
                <a:lnTo>
                  <a:pt x="350738" y="105880"/>
                </a:lnTo>
                <a:cubicBezTo>
                  <a:pt x="465333" y="376813"/>
                  <a:pt x="733607" y="566918"/>
                  <a:pt x="1046282" y="566918"/>
                </a:cubicBezTo>
                <a:cubicBezTo>
                  <a:pt x="1358957" y="566918"/>
                  <a:pt x="1627231" y="376813"/>
                  <a:pt x="1741826" y="105880"/>
                </a:cubicBezTo>
                <a:lnTo>
                  <a:pt x="1774693" y="0"/>
                </a:lnTo>
                <a:lnTo>
                  <a:pt x="2092565" y="0"/>
                </a:lnTo>
                <a:lnTo>
                  <a:pt x="2089870" y="26734"/>
                </a:lnTo>
                <a:cubicBezTo>
                  <a:pt x="1990541" y="512141"/>
                  <a:pt x="1561054" y="877282"/>
                  <a:pt x="1046282" y="877282"/>
                </a:cubicBezTo>
                <a:cubicBezTo>
                  <a:pt x="531511" y="877282"/>
                  <a:pt x="102024" y="512141"/>
                  <a:pt x="2695" y="2673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6E1DB1B-3829-4B26-9B4C-D0F60A894311}"/>
              </a:ext>
            </a:extLst>
          </p:cNvPr>
          <p:cNvSpPr/>
          <p:nvPr/>
        </p:nvSpPr>
        <p:spPr>
          <a:xfrm>
            <a:off x="2784120" y="2799529"/>
            <a:ext cx="1569424" cy="657962"/>
          </a:xfrm>
          <a:custGeom>
            <a:avLst/>
            <a:gdLst>
              <a:gd name="connsiteX0" fmla="*/ 1046282 w 2092565"/>
              <a:gd name="connsiteY0" fmla="*/ 0 h 877282"/>
              <a:gd name="connsiteX1" fmla="*/ 2089870 w 2092565"/>
              <a:gd name="connsiteY1" fmla="*/ 850548 h 877282"/>
              <a:gd name="connsiteX2" fmla="*/ 2092565 w 2092565"/>
              <a:gd name="connsiteY2" fmla="*/ 877282 h 877282"/>
              <a:gd name="connsiteX3" fmla="*/ 1774694 w 2092565"/>
              <a:gd name="connsiteY3" fmla="*/ 877282 h 877282"/>
              <a:gd name="connsiteX4" fmla="*/ 1741826 w 2092565"/>
              <a:gd name="connsiteY4" fmla="*/ 771401 h 877282"/>
              <a:gd name="connsiteX5" fmla="*/ 1046282 w 2092565"/>
              <a:gd name="connsiteY5" fmla="*/ 310363 h 877282"/>
              <a:gd name="connsiteX6" fmla="*/ 350738 w 2092565"/>
              <a:gd name="connsiteY6" fmla="*/ 771401 h 877282"/>
              <a:gd name="connsiteX7" fmla="*/ 317871 w 2092565"/>
              <a:gd name="connsiteY7" fmla="*/ 877282 h 877282"/>
              <a:gd name="connsiteX8" fmla="*/ 0 w 2092565"/>
              <a:gd name="connsiteY8" fmla="*/ 877282 h 877282"/>
              <a:gd name="connsiteX9" fmla="*/ 2695 w 2092565"/>
              <a:gd name="connsiteY9" fmla="*/ 850548 h 877282"/>
              <a:gd name="connsiteX10" fmla="*/ 1046282 w 2092565"/>
              <a:gd name="connsiteY10" fmla="*/ 0 h 877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2565" h="877282">
                <a:moveTo>
                  <a:pt x="1046282" y="0"/>
                </a:moveTo>
                <a:cubicBezTo>
                  <a:pt x="1561054" y="0"/>
                  <a:pt x="1990541" y="365141"/>
                  <a:pt x="2089870" y="850548"/>
                </a:cubicBezTo>
                <a:lnTo>
                  <a:pt x="2092565" y="877282"/>
                </a:lnTo>
                <a:lnTo>
                  <a:pt x="1774694" y="877282"/>
                </a:lnTo>
                <a:lnTo>
                  <a:pt x="1741826" y="771401"/>
                </a:lnTo>
                <a:cubicBezTo>
                  <a:pt x="1627231" y="500468"/>
                  <a:pt x="1358957" y="310363"/>
                  <a:pt x="1046282" y="310363"/>
                </a:cubicBezTo>
                <a:cubicBezTo>
                  <a:pt x="733607" y="310363"/>
                  <a:pt x="465333" y="500468"/>
                  <a:pt x="350738" y="771401"/>
                </a:cubicBezTo>
                <a:lnTo>
                  <a:pt x="317871" y="877282"/>
                </a:lnTo>
                <a:lnTo>
                  <a:pt x="0" y="877282"/>
                </a:lnTo>
                <a:lnTo>
                  <a:pt x="2695" y="850548"/>
                </a:lnTo>
                <a:cubicBezTo>
                  <a:pt x="102023" y="365141"/>
                  <a:pt x="531511" y="0"/>
                  <a:pt x="10462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38F2A4C-823D-4430-B507-1010115C0B25}"/>
              </a:ext>
            </a:extLst>
          </p:cNvPr>
          <p:cNvSpPr/>
          <p:nvPr/>
        </p:nvSpPr>
        <p:spPr>
          <a:xfrm>
            <a:off x="2769909" y="3551464"/>
            <a:ext cx="1597844" cy="845909"/>
          </a:xfrm>
          <a:custGeom>
            <a:avLst/>
            <a:gdLst>
              <a:gd name="connsiteX0" fmla="*/ 6316 w 2130458"/>
              <a:gd name="connsiteY0" fmla="*/ 0 h 1127878"/>
              <a:gd name="connsiteX1" fmla="*/ 313528 w 2130458"/>
              <a:gd name="connsiteY1" fmla="*/ 0 h 1127878"/>
              <a:gd name="connsiteX2" fmla="*/ 310364 w 2130458"/>
              <a:gd name="connsiteY2" fmla="*/ 62648 h 1127878"/>
              <a:gd name="connsiteX3" fmla="*/ 1065229 w 2130458"/>
              <a:gd name="connsiteY3" fmla="*/ 817513 h 1127878"/>
              <a:gd name="connsiteX4" fmla="*/ 1820094 w 2130458"/>
              <a:gd name="connsiteY4" fmla="*/ 62648 h 1127878"/>
              <a:gd name="connsiteX5" fmla="*/ 1816931 w 2130458"/>
              <a:gd name="connsiteY5" fmla="*/ 0 h 1127878"/>
              <a:gd name="connsiteX6" fmla="*/ 2124143 w 2130458"/>
              <a:gd name="connsiteY6" fmla="*/ 0 h 1127878"/>
              <a:gd name="connsiteX7" fmla="*/ 2130458 w 2130458"/>
              <a:gd name="connsiteY7" fmla="*/ 62649 h 1127878"/>
              <a:gd name="connsiteX8" fmla="*/ 1065229 w 2130458"/>
              <a:gd name="connsiteY8" fmla="*/ 1127878 h 1127878"/>
              <a:gd name="connsiteX9" fmla="*/ 0 w 2130458"/>
              <a:gd name="connsiteY9" fmla="*/ 62649 h 1127878"/>
              <a:gd name="connsiteX10" fmla="*/ 6316 w 2130458"/>
              <a:gd name="connsiteY10" fmla="*/ 0 h 1127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30458" h="1127878">
                <a:moveTo>
                  <a:pt x="6316" y="0"/>
                </a:moveTo>
                <a:lnTo>
                  <a:pt x="313528" y="0"/>
                </a:lnTo>
                <a:lnTo>
                  <a:pt x="310364" y="62648"/>
                </a:lnTo>
                <a:cubicBezTo>
                  <a:pt x="310364" y="479548"/>
                  <a:pt x="648329" y="817513"/>
                  <a:pt x="1065229" y="817513"/>
                </a:cubicBezTo>
                <a:cubicBezTo>
                  <a:pt x="1482129" y="817513"/>
                  <a:pt x="1820094" y="479548"/>
                  <a:pt x="1820094" y="62648"/>
                </a:cubicBezTo>
                <a:lnTo>
                  <a:pt x="1816931" y="0"/>
                </a:lnTo>
                <a:lnTo>
                  <a:pt x="2124143" y="0"/>
                </a:lnTo>
                <a:lnTo>
                  <a:pt x="2130458" y="62649"/>
                </a:lnTo>
                <a:cubicBezTo>
                  <a:pt x="2130458" y="650959"/>
                  <a:pt x="1653539" y="1127878"/>
                  <a:pt x="1065229" y="1127878"/>
                </a:cubicBezTo>
                <a:cubicBezTo>
                  <a:pt x="476919" y="1127878"/>
                  <a:pt x="0" y="650959"/>
                  <a:pt x="0" y="62649"/>
                </a:cubicBezTo>
                <a:lnTo>
                  <a:pt x="6316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3A602A9-DE81-4319-929D-03A19F0C3AF8}"/>
              </a:ext>
            </a:extLst>
          </p:cNvPr>
          <p:cNvSpPr/>
          <p:nvPr/>
        </p:nvSpPr>
        <p:spPr>
          <a:xfrm>
            <a:off x="4776247" y="2799529"/>
            <a:ext cx="1597844" cy="845909"/>
          </a:xfrm>
          <a:custGeom>
            <a:avLst/>
            <a:gdLst>
              <a:gd name="connsiteX0" fmla="*/ 1065229 w 2130458"/>
              <a:gd name="connsiteY0" fmla="*/ 0 h 1127878"/>
              <a:gd name="connsiteX1" fmla="*/ 2130458 w 2130458"/>
              <a:gd name="connsiteY1" fmla="*/ 1065229 h 1127878"/>
              <a:gd name="connsiteX2" fmla="*/ 2124142 w 2130458"/>
              <a:gd name="connsiteY2" fmla="*/ 1127878 h 1127878"/>
              <a:gd name="connsiteX3" fmla="*/ 1816931 w 2130458"/>
              <a:gd name="connsiteY3" fmla="*/ 1127878 h 1127878"/>
              <a:gd name="connsiteX4" fmla="*/ 1820094 w 2130458"/>
              <a:gd name="connsiteY4" fmla="*/ 1065228 h 1127878"/>
              <a:gd name="connsiteX5" fmla="*/ 1065229 w 2130458"/>
              <a:gd name="connsiteY5" fmla="*/ 310363 h 1127878"/>
              <a:gd name="connsiteX6" fmla="*/ 310364 w 2130458"/>
              <a:gd name="connsiteY6" fmla="*/ 1065228 h 1127878"/>
              <a:gd name="connsiteX7" fmla="*/ 313528 w 2130458"/>
              <a:gd name="connsiteY7" fmla="*/ 1127878 h 1127878"/>
              <a:gd name="connsiteX8" fmla="*/ 6316 w 2130458"/>
              <a:gd name="connsiteY8" fmla="*/ 1127878 h 1127878"/>
              <a:gd name="connsiteX9" fmla="*/ 0 w 2130458"/>
              <a:gd name="connsiteY9" fmla="*/ 1065229 h 1127878"/>
              <a:gd name="connsiteX10" fmla="*/ 1065229 w 2130458"/>
              <a:gd name="connsiteY10" fmla="*/ 0 h 1127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30458" h="1127878">
                <a:moveTo>
                  <a:pt x="1065229" y="0"/>
                </a:moveTo>
                <a:cubicBezTo>
                  <a:pt x="1653539" y="0"/>
                  <a:pt x="2130458" y="476919"/>
                  <a:pt x="2130458" y="1065229"/>
                </a:cubicBezTo>
                <a:lnTo>
                  <a:pt x="2124142" y="1127878"/>
                </a:lnTo>
                <a:lnTo>
                  <a:pt x="1816931" y="1127878"/>
                </a:lnTo>
                <a:lnTo>
                  <a:pt x="1820094" y="1065228"/>
                </a:lnTo>
                <a:cubicBezTo>
                  <a:pt x="1820094" y="648328"/>
                  <a:pt x="1482129" y="310363"/>
                  <a:pt x="1065229" y="310363"/>
                </a:cubicBezTo>
                <a:cubicBezTo>
                  <a:pt x="648329" y="310363"/>
                  <a:pt x="310364" y="648328"/>
                  <a:pt x="310364" y="1065228"/>
                </a:cubicBezTo>
                <a:lnTo>
                  <a:pt x="313528" y="1127878"/>
                </a:lnTo>
                <a:lnTo>
                  <a:pt x="6316" y="1127878"/>
                </a:lnTo>
                <a:lnTo>
                  <a:pt x="0" y="1065229"/>
                </a:lnTo>
                <a:cubicBezTo>
                  <a:pt x="0" y="476919"/>
                  <a:pt x="476919" y="0"/>
                  <a:pt x="1065229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5839143-120C-495A-8203-3D1F47EC748A}"/>
              </a:ext>
            </a:extLst>
          </p:cNvPr>
          <p:cNvSpPr/>
          <p:nvPr/>
        </p:nvSpPr>
        <p:spPr>
          <a:xfrm>
            <a:off x="4790458" y="3739411"/>
            <a:ext cx="1569423" cy="657962"/>
          </a:xfrm>
          <a:custGeom>
            <a:avLst/>
            <a:gdLst>
              <a:gd name="connsiteX0" fmla="*/ 0 w 2092564"/>
              <a:gd name="connsiteY0" fmla="*/ 0 h 877282"/>
              <a:gd name="connsiteX1" fmla="*/ 317872 w 2092564"/>
              <a:gd name="connsiteY1" fmla="*/ 0 h 877282"/>
              <a:gd name="connsiteX2" fmla="*/ 350738 w 2092564"/>
              <a:gd name="connsiteY2" fmla="*/ 105879 h 877282"/>
              <a:gd name="connsiteX3" fmla="*/ 1046282 w 2092564"/>
              <a:gd name="connsiteY3" fmla="*/ 566917 h 877282"/>
              <a:gd name="connsiteX4" fmla="*/ 1741826 w 2092564"/>
              <a:gd name="connsiteY4" fmla="*/ 105879 h 877282"/>
              <a:gd name="connsiteX5" fmla="*/ 1774693 w 2092564"/>
              <a:gd name="connsiteY5" fmla="*/ 0 h 877282"/>
              <a:gd name="connsiteX6" fmla="*/ 2092564 w 2092564"/>
              <a:gd name="connsiteY6" fmla="*/ 0 h 877282"/>
              <a:gd name="connsiteX7" fmla="*/ 2089869 w 2092564"/>
              <a:gd name="connsiteY7" fmla="*/ 26734 h 877282"/>
              <a:gd name="connsiteX8" fmla="*/ 1046282 w 2092564"/>
              <a:gd name="connsiteY8" fmla="*/ 877282 h 877282"/>
              <a:gd name="connsiteX9" fmla="*/ 2695 w 2092564"/>
              <a:gd name="connsiteY9" fmla="*/ 26734 h 877282"/>
              <a:gd name="connsiteX10" fmla="*/ 0 w 2092564"/>
              <a:gd name="connsiteY10" fmla="*/ 0 h 877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2564" h="877282">
                <a:moveTo>
                  <a:pt x="0" y="0"/>
                </a:moveTo>
                <a:lnTo>
                  <a:pt x="317872" y="0"/>
                </a:lnTo>
                <a:lnTo>
                  <a:pt x="350738" y="105879"/>
                </a:lnTo>
                <a:cubicBezTo>
                  <a:pt x="465333" y="376812"/>
                  <a:pt x="733607" y="566917"/>
                  <a:pt x="1046282" y="566917"/>
                </a:cubicBezTo>
                <a:cubicBezTo>
                  <a:pt x="1358957" y="566917"/>
                  <a:pt x="1627231" y="376812"/>
                  <a:pt x="1741826" y="105879"/>
                </a:cubicBezTo>
                <a:lnTo>
                  <a:pt x="1774693" y="0"/>
                </a:lnTo>
                <a:lnTo>
                  <a:pt x="2092564" y="0"/>
                </a:lnTo>
                <a:lnTo>
                  <a:pt x="2089869" y="26734"/>
                </a:lnTo>
                <a:cubicBezTo>
                  <a:pt x="1990541" y="512141"/>
                  <a:pt x="1561053" y="877282"/>
                  <a:pt x="1046282" y="877282"/>
                </a:cubicBezTo>
                <a:cubicBezTo>
                  <a:pt x="531511" y="877282"/>
                  <a:pt x="102024" y="512141"/>
                  <a:pt x="2695" y="2673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D65552F-4577-4E64-BB9D-B5A027B3CAA5}"/>
              </a:ext>
            </a:extLst>
          </p:cNvPr>
          <p:cNvSpPr/>
          <p:nvPr/>
        </p:nvSpPr>
        <p:spPr>
          <a:xfrm>
            <a:off x="6796796" y="2799529"/>
            <a:ext cx="1569423" cy="657962"/>
          </a:xfrm>
          <a:custGeom>
            <a:avLst/>
            <a:gdLst>
              <a:gd name="connsiteX0" fmla="*/ 1046282 w 2092564"/>
              <a:gd name="connsiteY0" fmla="*/ 0 h 877282"/>
              <a:gd name="connsiteX1" fmla="*/ 2089869 w 2092564"/>
              <a:gd name="connsiteY1" fmla="*/ 850548 h 877282"/>
              <a:gd name="connsiteX2" fmla="*/ 2092564 w 2092564"/>
              <a:gd name="connsiteY2" fmla="*/ 877282 h 877282"/>
              <a:gd name="connsiteX3" fmla="*/ 1774694 w 2092564"/>
              <a:gd name="connsiteY3" fmla="*/ 877282 h 877282"/>
              <a:gd name="connsiteX4" fmla="*/ 1741827 w 2092564"/>
              <a:gd name="connsiteY4" fmla="*/ 771401 h 877282"/>
              <a:gd name="connsiteX5" fmla="*/ 1046283 w 2092564"/>
              <a:gd name="connsiteY5" fmla="*/ 310363 h 877282"/>
              <a:gd name="connsiteX6" fmla="*/ 350739 w 2092564"/>
              <a:gd name="connsiteY6" fmla="*/ 771401 h 877282"/>
              <a:gd name="connsiteX7" fmla="*/ 317872 w 2092564"/>
              <a:gd name="connsiteY7" fmla="*/ 877282 h 877282"/>
              <a:gd name="connsiteX8" fmla="*/ 0 w 2092564"/>
              <a:gd name="connsiteY8" fmla="*/ 877282 h 877282"/>
              <a:gd name="connsiteX9" fmla="*/ 2695 w 2092564"/>
              <a:gd name="connsiteY9" fmla="*/ 850548 h 877282"/>
              <a:gd name="connsiteX10" fmla="*/ 1046282 w 2092564"/>
              <a:gd name="connsiteY10" fmla="*/ 0 h 877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2564" h="877282">
                <a:moveTo>
                  <a:pt x="1046282" y="0"/>
                </a:moveTo>
                <a:cubicBezTo>
                  <a:pt x="1561053" y="0"/>
                  <a:pt x="1990541" y="365141"/>
                  <a:pt x="2089869" y="850548"/>
                </a:cubicBezTo>
                <a:lnTo>
                  <a:pt x="2092564" y="877282"/>
                </a:lnTo>
                <a:lnTo>
                  <a:pt x="1774694" y="877282"/>
                </a:lnTo>
                <a:lnTo>
                  <a:pt x="1741827" y="771401"/>
                </a:lnTo>
                <a:cubicBezTo>
                  <a:pt x="1627232" y="500468"/>
                  <a:pt x="1358958" y="310363"/>
                  <a:pt x="1046283" y="310363"/>
                </a:cubicBezTo>
                <a:cubicBezTo>
                  <a:pt x="733608" y="310363"/>
                  <a:pt x="465334" y="500468"/>
                  <a:pt x="350739" y="771401"/>
                </a:cubicBezTo>
                <a:lnTo>
                  <a:pt x="317872" y="877282"/>
                </a:lnTo>
                <a:lnTo>
                  <a:pt x="0" y="877282"/>
                </a:lnTo>
                <a:lnTo>
                  <a:pt x="2695" y="850548"/>
                </a:lnTo>
                <a:cubicBezTo>
                  <a:pt x="102023" y="365141"/>
                  <a:pt x="531511" y="0"/>
                  <a:pt x="104628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7E0A6E-65D8-44F3-85DC-07FB867B2C06}"/>
              </a:ext>
            </a:extLst>
          </p:cNvPr>
          <p:cNvSpPr/>
          <p:nvPr/>
        </p:nvSpPr>
        <p:spPr>
          <a:xfrm>
            <a:off x="6782586" y="3551464"/>
            <a:ext cx="1597844" cy="845909"/>
          </a:xfrm>
          <a:custGeom>
            <a:avLst/>
            <a:gdLst>
              <a:gd name="connsiteX0" fmla="*/ 6316 w 2130458"/>
              <a:gd name="connsiteY0" fmla="*/ 0 h 1127878"/>
              <a:gd name="connsiteX1" fmla="*/ 313529 w 2130458"/>
              <a:gd name="connsiteY1" fmla="*/ 0 h 1127878"/>
              <a:gd name="connsiteX2" fmla="*/ 310365 w 2130458"/>
              <a:gd name="connsiteY2" fmla="*/ 62648 h 1127878"/>
              <a:gd name="connsiteX3" fmla="*/ 1065230 w 2130458"/>
              <a:gd name="connsiteY3" fmla="*/ 817513 h 1127878"/>
              <a:gd name="connsiteX4" fmla="*/ 1820095 w 2130458"/>
              <a:gd name="connsiteY4" fmla="*/ 62648 h 1127878"/>
              <a:gd name="connsiteX5" fmla="*/ 1816932 w 2130458"/>
              <a:gd name="connsiteY5" fmla="*/ 0 h 1127878"/>
              <a:gd name="connsiteX6" fmla="*/ 2124142 w 2130458"/>
              <a:gd name="connsiteY6" fmla="*/ 0 h 1127878"/>
              <a:gd name="connsiteX7" fmla="*/ 2130458 w 2130458"/>
              <a:gd name="connsiteY7" fmla="*/ 62649 h 1127878"/>
              <a:gd name="connsiteX8" fmla="*/ 1065229 w 2130458"/>
              <a:gd name="connsiteY8" fmla="*/ 1127878 h 1127878"/>
              <a:gd name="connsiteX9" fmla="*/ 0 w 2130458"/>
              <a:gd name="connsiteY9" fmla="*/ 62649 h 1127878"/>
              <a:gd name="connsiteX10" fmla="*/ 6316 w 2130458"/>
              <a:gd name="connsiteY10" fmla="*/ 0 h 1127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30458" h="1127878">
                <a:moveTo>
                  <a:pt x="6316" y="0"/>
                </a:moveTo>
                <a:lnTo>
                  <a:pt x="313529" y="0"/>
                </a:lnTo>
                <a:lnTo>
                  <a:pt x="310365" y="62648"/>
                </a:lnTo>
                <a:cubicBezTo>
                  <a:pt x="310365" y="479548"/>
                  <a:pt x="648330" y="817513"/>
                  <a:pt x="1065230" y="817513"/>
                </a:cubicBezTo>
                <a:cubicBezTo>
                  <a:pt x="1482130" y="817513"/>
                  <a:pt x="1820095" y="479548"/>
                  <a:pt x="1820095" y="62648"/>
                </a:cubicBezTo>
                <a:lnTo>
                  <a:pt x="1816932" y="0"/>
                </a:lnTo>
                <a:lnTo>
                  <a:pt x="2124142" y="0"/>
                </a:lnTo>
                <a:lnTo>
                  <a:pt x="2130458" y="62649"/>
                </a:lnTo>
                <a:cubicBezTo>
                  <a:pt x="2130458" y="650959"/>
                  <a:pt x="1653539" y="1127878"/>
                  <a:pt x="1065229" y="1127878"/>
                </a:cubicBezTo>
                <a:cubicBezTo>
                  <a:pt x="476919" y="1127878"/>
                  <a:pt x="0" y="650959"/>
                  <a:pt x="0" y="62649"/>
                </a:cubicBezTo>
                <a:lnTo>
                  <a:pt x="6316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FE84B4-DD3B-4D87-AFE7-16DB93FBB955}"/>
              </a:ext>
            </a:extLst>
          </p:cNvPr>
          <p:cNvSpPr/>
          <p:nvPr/>
        </p:nvSpPr>
        <p:spPr>
          <a:xfrm>
            <a:off x="2325632" y="3551464"/>
            <a:ext cx="480060" cy="939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1E0F802-A626-47AA-A3AF-AC5ECADC0BFF}"/>
              </a:ext>
            </a:extLst>
          </p:cNvPr>
          <p:cNvSpPr/>
          <p:nvPr/>
        </p:nvSpPr>
        <p:spPr>
          <a:xfrm>
            <a:off x="4331970" y="3551464"/>
            <a:ext cx="480060" cy="939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6DA16D6-50FE-4CF5-B6FE-AC5479BA42FB}"/>
              </a:ext>
            </a:extLst>
          </p:cNvPr>
          <p:cNvSpPr/>
          <p:nvPr/>
        </p:nvSpPr>
        <p:spPr>
          <a:xfrm>
            <a:off x="6338309" y="3551464"/>
            <a:ext cx="480060" cy="939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34" name="Graphic 29" descr="Users">
            <a:extLst>
              <a:ext uri="{FF2B5EF4-FFF2-40B4-BE49-F238E27FC236}">
                <a16:creationId xmlns:a16="http://schemas.microsoft.com/office/drawing/2014/main" id="{8DBAFE65-3959-45B3-BEE7-F920005A05DE}"/>
              </a:ext>
            </a:extLst>
          </p:cNvPr>
          <p:cNvGrpSpPr/>
          <p:nvPr/>
        </p:nvGrpSpPr>
        <p:grpSpPr>
          <a:xfrm>
            <a:off x="7281470" y="3411283"/>
            <a:ext cx="600075" cy="374332"/>
            <a:chOff x="9708627" y="3179443"/>
            <a:chExt cx="800100" cy="499109"/>
          </a:xfrm>
          <a:solidFill>
            <a:schemeClr val="accent6">
              <a:lumMod val="75000"/>
            </a:schemeClr>
          </a:solidFill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F57C2A4-A776-4B46-88A5-5C182914E509}"/>
                </a:ext>
              </a:extLst>
            </p:cNvPr>
            <p:cNvSpPr/>
            <p:nvPr/>
          </p:nvSpPr>
          <p:spPr>
            <a:xfrm>
              <a:off x="9794352" y="3179443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90E7B1C-40BF-45D4-B3E4-156D73DF9D92}"/>
                </a:ext>
              </a:extLst>
            </p:cNvPr>
            <p:cNvSpPr/>
            <p:nvPr/>
          </p:nvSpPr>
          <p:spPr>
            <a:xfrm>
              <a:off x="10251552" y="3179443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680D664-C435-4FB4-A652-30A741E2E04E}"/>
                </a:ext>
              </a:extLst>
            </p:cNvPr>
            <p:cNvSpPr/>
            <p:nvPr/>
          </p:nvSpPr>
          <p:spPr>
            <a:xfrm>
              <a:off x="9937227" y="3507103"/>
              <a:ext cx="342900" cy="171449"/>
            </a:xfrm>
            <a:custGeom>
              <a:avLst/>
              <a:gdLst>
                <a:gd name="connsiteX0" fmla="*/ 342900 w 342900"/>
                <a:gd name="connsiteY0" fmla="*/ 171450 h 171449"/>
                <a:gd name="connsiteX1" fmla="*/ 342900 w 342900"/>
                <a:gd name="connsiteY1" fmla="*/ 85725 h 171449"/>
                <a:gd name="connsiteX2" fmla="*/ 325755 w 342900"/>
                <a:gd name="connsiteY2" fmla="*/ 51435 h 171449"/>
                <a:gd name="connsiteX3" fmla="*/ 241935 w 342900"/>
                <a:gd name="connsiteY3" fmla="*/ 11430 h 171449"/>
                <a:gd name="connsiteX4" fmla="*/ 171450 w 342900"/>
                <a:gd name="connsiteY4" fmla="*/ 0 h 171449"/>
                <a:gd name="connsiteX5" fmla="*/ 100965 w 342900"/>
                <a:gd name="connsiteY5" fmla="*/ 11430 h 171449"/>
                <a:gd name="connsiteX6" fmla="*/ 17145 w 342900"/>
                <a:gd name="connsiteY6" fmla="*/ 51435 h 171449"/>
                <a:gd name="connsiteX7" fmla="*/ 0 w 342900"/>
                <a:gd name="connsiteY7" fmla="*/ 85725 h 171449"/>
                <a:gd name="connsiteX8" fmla="*/ 0 w 342900"/>
                <a:gd name="connsiteY8" fmla="*/ 171450 h 171449"/>
                <a:gd name="connsiteX9" fmla="*/ 342900 w 342900"/>
                <a:gd name="connsiteY9" fmla="*/ 171450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171449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2900" y="72390"/>
                    <a:pt x="337185" y="59055"/>
                    <a:pt x="325755" y="51435"/>
                  </a:cubicBezTo>
                  <a:cubicBezTo>
                    <a:pt x="302895" y="32385"/>
                    <a:pt x="272415" y="19050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19050"/>
                    <a:pt x="41910" y="34290"/>
                    <a:pt x="17145" y="51435"/>
                  </a:cubicBezTo>
                  <a:cubicBezTo>
                    <a:pt x="5715" y="60960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342900" y="171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5F8767F-CFEA-4036-A0D5-081042049B4B}"/>
                </a:ext>
              </a:extLst>
            </p:cNvPr>
            <p:cNvSpPr/>
            <p:nvPr/>
          </p:nvSpPr>
          <p:spPr>
            <a:xfrm>
              <a:off x="10022952" y="3312793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AD4CCC0B-2722-4097-BFC8-FABFAB1F3748}"/>
                </a:ext>
              </a:extLst>
            </p:cNvPr>
            <p:cNvSpPr/>
            <p:nvPr/>
          </p:nvSpPr>
          <p:spPr>
            <a:xfrm>
              <a:off x="10198212" y="3373753"/>
              <a:ext cx="310514" cy="171450"/>
            </a:xfrm>
            <a:custGeom>
              <a:avLst/>
              <a:gdLst>
                <a:gd name="connsiteX0" fmla="*/ 293370 w 310514"/>
                <a:gd name="connsiteY0" fmla="*/ 51435 h 171450"/>
                <a:gd name="connsiteX1" fmla="*/ 209550 w 310514"/>
                <a:gd name="connsiteY1" fmla="*/ 11430 h 171450"/>
                <a:gd name="connsiteX2" fmla="*/ 139065 w 310514"/>
                <a:gd name="connsiteY2" fmla="*/ 0 h 171450"/>
                <a:gd name="connsiteX3" fmla="*/ 68580 w 310514"/>
                <a:gd name="connsiteY3" fmla="*/ 11430 h 171450"/>
                <a:gd name="connsiteX4" fmla="*/ 34290 w 310514"/>
                <a:gd name="connsiteY4" fmla="*/ 24765 h 171450"/>
                <a:gd name="connsiteX5" fmla="*/ 34290 w 310514"/>
                <a:gd name="connsiteY5" fmla="*/ 26670 h 171450"/>
                <a:gd name="connsiteX6" fmla="*/ 0 w 310514"/>
                <a:gd name="connsiteY6" fmla="*/ 110490 h 171450"/>
                <a:gd name="connsiteX7" fmla="*/ 87630 w 310514"/>
                <a:gd name="connsiteY7" fmla="*/ 154305 h 171450"/>
                <a:gd name="connsiteX8" fmla="*/ 102870 w 310514"/>
                <a:gd name="connsiteY8" fmla="*/ 171450 h 171450"/>
                <a:gd name="connsiteX9" fmla="*/ 310515 w 310514"/>
                <a:gd name="connsiteY9" fmla="*/ 171450 h 171450"/>
                <a:gd name="connsiteX10" fmla="*/ 310515 w 310514"/>
                <a:gd name="connsiteY10" fmla="*/ 85725 h 171450"/>
                <a:gd name="connsiteX11" fmla="*/ 293370 w 310514"/>
                <a:gd name="connsiteY11" fmla="*/ 5143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514" h="171450">
                  <a:moveTo>
                    <a:pt x="293370" y="51435"/>
                  </a:moveTo>
                  <a:cubicBezTo>
                    <a:pt x="270510" y="32385"/>
                    <a:pt x="240030" y="19050"/>
                    <a:pt x="209550" y="11430"/>
                  </a:cubicBezTo>
                  <a:cubicBezTo>
                    <a:pt x="188595" y="5715"/>
                    <a:pt x="163830" y="0"/>
                    <a:pt x="139065" y="0"/>
                  </a:cubicBezTo>
                  <a:cubicBezTo>
                    <a:pt x="116205" y="0"/>
                    <a:pt x="91440" y="3810"/>
                    <a:pt x="68580" y="11430"/>
                  </a:cubicBezTo>
                  <a:cubicBezTo>
                    <a:pt x="57150" y="15240"/>
                    <a:pt x="45720" y="19050"/>
                    <a:pt x="34290" y="24765"/>
                  </a:cubicBezTo>
                  <a:lnTo>
                    <a:pt x="34290" y="26670"/>
                  </a:lnTo>
                  <a:cubicBezTo>
                    <a:pt x="34290" y="59055"/>
                    <a:pt x="20955" y="89535"/>
                    <a:pt x="0" y="110490"/>
                  </a:cubicBezTo>
                  <a:cubicBezTo>
                    <a:pt x="36195" y="121920"/>
                    <a:pt x="64770" y="137160"/>
                    <a:pt x="87630" y="154305"/>
                  </a:cubicBezTo>
                  <a:cubicBezTo>
                    <a:pt x="93345" y="160020"/>
                    <a:pt x="99060" y="163830"/>
                    <a:pt x="102870" y="171450"/>
                  </a:cubicBezTo>
                  <a:lnTo>
                    <a:pt x="310515" y="171450"/>
                  </a:lnTo>
                  <a:lnTo>
                    <a:pt x="310515" y="85725"/>
                  </a:lnTo>
                  <a:cubicBezTo>
                    <a:pt x="310515" y="72390"/>
                    <a:pt x="304800" y="59055"/>
                    <a:pt x="293370" y="514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B5822D40-31C5-4E3C-A777-7901F86AEA42}"/>
                </a:ext>
              </a:extLst>
            </p:cNvPr>
            <p:cNvSpPr/>
            <p:nvPr/>
          </p:nvSpPr>
          <p:spPr>
            <a:xfrm>
              <a:off x="9708627" y="3373753"/>
              <a:ext cx="310514" cy="171450"/>
            </a:xfrm>
            <a:custGeom>
              <a:avLst/>
              <a:gdLst>
                <a:gd name="connsiteX0" fmla="*/ 222885 w 310514"/>
                <a:gd name="connsiteY0" fmla="*/ 154305 h 171450"/>
                <a:gd name="connsiteX1" fmla="*/ 222885 w 310514"/>
                <a:gd name="connsiteY1" fmla="*/ 154305 h 171450"/>
                <a:gd name="connsiteX2" fmla="*/ 310515 w 310514"/>
                <a:gd name="connsiteY2" fmla="*/ 110490 h 171450"/>
                <a:gd name="connsiteX3" fmla="*/ 276225 w 310514"/>
                <a:gd name="connsiteY3" fmla="*/ 26670 h 171450"/>
                <a:gd name="connsiteX4" fmla="*/ 276225 w 310514"/>
                <a:gd name="connsiteY4" fmla="*/ 22860 h 171450"/>
                <a:gd name="connsiteX5" fmla="*/ 241935 w 310514"/>
                <a:gd name="connsiteY5" fmla="*/ 11430 h 171450"/>
                <a:gd name="connsiteX6" fmla="*/ 171450 w 310514"/>
                <a:gd name="connsiteY6" fmla="*/ 0 h 171450"/>
                <a:gd name="connsiteX7" fmla="*/ 100965 w 310514"/>
                <a:gd name="connsiteY7" fmla="*/ 11430 h 171450"/>
                <a:gd name="connsiteX8" fmla="*/ 17145 w 310514"/>
                <a:gd name="connsiteY8" fmla="*/ 51435 h 171450"/>
                <a:gd name="connsiteX9" fmla="*/ 0 w 310514"/>
                <a:gd name="connsiteY9" fmla="*/ 85725 h 171450"/>
                <a:gd name="connsiteX10" fmla="*/ 0 w 310514"/>
                <a:gd name="connsiteY10" fmla="*/ 171450 h 171450"/>
                <a:gd name="connsiteX11" fmla="*/ 205740 w 310514"/>
                <a:gd name="connsiteY11" fmla="*/ 171450 h 171450"/>
                <a:gd name="connsiteX12" fmla="*/ 222885 w 310514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0514" h="171450">
                  <a:moveTo>
                    <a:pt x="222885" y="154305"/>
                  </a:moveTo>
                  <a:lnTo>
                    <a:pt x="222885" y="154305"/>
                  </a:lnTo>
                  <a:cubicBezTo>
                    <a:pt x="249555" y="135255"/>
                    <a:pt x="280035" y="120015"/>
                    <a:pt x="310515" y="110490"/>
                  </a:cubicBezTo>
                  <a:cubicBezTo>
                    <a:pt x="289560" y="87630"/>
                    <a:pt x="276225" y="59055"/>
                    <a:pt x="276225" y="26670"/>
                  </a:cubicBezTo>
                  <a:cubicBezTo>
                    <a:pt x="276225" y="24765"/>
                    <a:pt x="276225" y="24765"/>
                    <a:pt x="276225" y="22860"/>
                  </a:cubicBezTo>
                  <a:cubicBezTo>
                    <a:pt x="264795" y="19050"/>
                    <a:pt x="253365" y="13335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20955"/>
                    <a:pt x="41910" y="34290"/>
                    <a:pt x="17145" y="51435"/>
                  </a:cubicBezTo>
                  <a:cubicBezTo>
                    <a:pt x="5715" y="59055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205740" y="171450"/>
                  </a:lnTo>
                  <a:cubicBezTo>
                    <a:pt x="211455" y="163830"/>
                    <a:pt x="215265" y="160020"/>
                    <a:pt x="222885" y="1543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41" name="Graphic 30" descr="Puzzle">
            <a:extLst>
              <a:ext uri="{FF2B5EF4-FFF2-40B4-BE49-F238E27FC236}">
                <a16:creationId xmlns:a16="http://schemas.microsoft.com/office/drawing/2014/main" id="{8D450361-FF10-435C-95FC-5BB8DF451D6F}"/>
              </a:ext>
            </a:extLst>
          </p:cNvPr>
          <p:cNvSpPr/>
          <p:nvPr/>
        </p:nvSpPr>
        <p:spPr>
          <a:xfrm>
            <a:off x="5289419" y="3298412"/>
            <a:ext cx="571500" cy="571500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42" name="Graphic 31" descr="Lightbulb">
            <a:extLst>
              <a:ext uri="{FF2B5EF4-FFF2-40B4-BE49-F238E27FC236}">
                <a16:creationId xmlns:a16="http://schemas.microsoft.com/office/drawing/2014/main" id="{4C68F443-C596-45C5-AC80-30FD3521D95E}"/>
              </a:ext>
            </a:extLst>
          </p:cNvPr>
          <p:cNvGrpSpPr/>
          <p:nvPr/>
        </p:nvGrpSpPr>
        <p:grpSpPr>
          <a:xfrm>
            <a:off x="3225930" y="3255549"/>
            <a:ext cx="685800" cy="685800"/>
            <a:chOff x="4301240" y="2971798"/>
            <a:chExt cx="914400" cy="914400"/>
          </a:xfrm>
          <a:solidFill>
            <a:schemeClr val="accent3">
              <a:lumMod val="75000"/>
            </a:schemeClr>
          </a:solidFill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351E932-2408-45E2-8EF6-03FDC013C2BC}"/>
                </a:ext>
              </a:extLst>
            </p:cNvPr>
            <p:cNvSpPr/>
            <p:nvPr/>
          </p:nvSpPr>
          <p:spPr>
            <a:xfrm>
              <a:off x="4634615" y="3581398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7893AEF-BD39-4DAD-9D66-F98C06D0B42A}"/>
                </a:ext>
              </a:extLst>
            </p:cNvPr>
            <p:cNvSpPr/>
            <p:nvPr/>
          </p:nvSpPr>
          <p:spPr>
            <a:xfrm>
              <a:off x="4634615" y="3676648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53E4354-42F0-42A0-B9DD-A9F4E1B44684}"/>
                </a:ext>
              </a:extLst>
            </p:cNvPr>
            <p:cNvSpPr/>
            <p:nvPr/>
          </p:nvSpPr>
          <p:spPr>
            <a:xfrm>
              <a:off x="4696527" y="3771898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2D7BDC3-1490-40E8-AA38-45375E17C85A}"/>
                </a:ext>
              </a:extLst>
            </p:cNvPr>
            <p:cNvSpPr/>
            <p:nvPr/>
          </p:nvSpPr>
          <p:spPr>
            <a:xfrm>
              <a:off x="4510790" y="3028948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7" name="Graphic 32" descr="Rocket">
            <a:extLst>
              <a:ext uri="{FF2B5EF4-FFF2-40B4-BE49-F238E27FC236}">
                <a16:creationId xmlns:a16="http://schemas.microsoft.com/office/drawing/2014/main" id="{2FCC6E4A-CCF9-4C18-9638-9BD472E82B8D}"/>
              </a:ext>
            </a:extLst>
          </p:cNvPr>
          <p:cNvGrpSpPr/>
          <p:nvPr/>
        </p:nvGrpSpPr>
        <p:grpSpPr>
          <a:xfrm>
            <a:off x="1219592" y="3255550"/>
            <a:ext cx="685800" cy="685800"/>
            <a:chOff x="1626122" y="2971799"/>
            <a:chExt cx="914400" cy="914400"/>
          </a:xfrm>
          <a:solidFill>
            <a:schemeClr val="accent2">
              <a:lumMod val="75000"/>
            </a:schemeClr>
          </a:solidFill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5F93477-69BF-42B7-9040-9C8B1DF99CA7}"/>
                </a:ext>
              </a:extLst>
            </p:cNvPr>
            <p:cNvSpPr/>
            <p:nvPr/>
          </p:nvSpPr>
          <p:spPr>
            <a:xfrm>
              <a:off x="2291919" y="3046766"/>
              <a:ext cx="174747" cy="167919"/>
            </a:xfrm>
            <a:custGeom>
              <a:avLst/>
              <a:gdLst>
                <a:gd name="connsiteX0" fmla="*/ 170498 w 174747"/>
                <a:gd name="connsiteY0" fmla="*/ 5042 h 167919"/>
                <a:gd name="connsiteX1" fmla="*/ 0 w 174747"/>
                <a:gd name="connsiteY1" fmla="*/ 25997 h 167919"/>
                <a:gd name="connsiteX2" fmla="*/ 78105 w 174747"/>
                <a:gd name="connsiteY2" fmla="*/ 87910 h 167919"/>
                <a:gd name="connsiteX3" fmla="*/ 140970 w 174747"/>
                <a:gd name="connsiteY3" fmla="*/ 167920 h 167919"/>
                <a:gd name="connsiteX4" fmla="*/ 170498 w 174747"/>
                <a:gd name="connsiteY4" fmla="*/ 5042 h 16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7" h="167919">
                  <a:moveTo>
                    <a:pt x="170498" y="5042"/>
                  </a:moveTo>
                  <a:cubicBezTo>
                    <a:pt x="157163" y="-8293"/>
                    <a:pt x="71438" y="6947"/>
                    <a:pt x="0" y="25997"/>
                  </a:cubicBezTo>
                  <a:cubicBezTo>
                    <a:pt x="25717" y="41237"/>
                    <a:pt x="52388" y="62192"/>
                    <a:pt x="78105" y="87910"/>
                  </a:cubicBezTo>
                  <a:cubicBezTo>
                    <a:pt x="104775" y="114580"/>
                    <a:pt x="125730" y="141250"/>
                    <a:pt x="140970" y="167920"/>
                  </a:cubicBezTo>
                  <a:cubicBezTo>
                    <a:pt x="160020" y="94577"/>
                    <a:pt x="184785" y="18377"/>
                    <a:pt x="170498" y="50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84C71AF-F365-4407-AAA5-80109E3FC45C}"/>
                </a:ext>
              </a:extLst>
            </p:cNvPr>
            <p:cNvSpPr/>
            <p:nvPr/>
          </p:nvSpPr>
          <p:spPr>
            <a:xfrm>
              <a:off x="1699528" y="3308626"/>
              <a:ext cx="232345" cy="222232"/>
            </a:xfrm>
            <a:custGeom>
              <a:avLst/>
              <a:gdLst>
                <a:gd name="connsiteX0" fmla="*/ 232346 w 232345"/>
                <a:gd name="connsiteY0" fmla="*/ 14645 h 222232"/>
                <a:gd name="connsiteX1" fmla="*/ 199961 w 232345"/>
                <a:gd name="connsiteY1" fmla="*/ 2262 h 222232"/>
                <a:gd name="connsiteX2" fmla="*/ 161861 w 232345"/>
                <a:gd name="connsiteY2" fmla="*/ 9882 h 222232"/>
                <a:gd name="connsiteX3" fmla="*/ 10413 w 232345"/>
                <a:gd name="connsiteY3" fmla="*/ 161330 h 222232"/>
                <a:gd name="connsiteX4" fmla="*/ 42798 w 232345"/>
                <a:gd name="connsiteY4" fmla="*/ 221337 h 222232"/>
                <a:gd name="connsiteX5" fmla="*/ 169481 w 232345"/>
                <a:gd name="connsiteY5" fmla="*/ 192762 h 222232"/>
                <a:gd name="connsiteX6" fmla="*/ 232346 w 232345"/>
                <a:gd name="connsiteY6" fmla="*/ 14645 h 22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345" h="222232">
                  <a:moveTo>
                    <a:pt x="232346" y="14645"/>
                  </a:moveTo>
                  <a:lnTo>
                    <a:pt x="199961" y="2262"/>
                  </a:lnTo>
                  <a:cubicBezTo>
                    <a:pt x="186626" y="-2500"/>
                    <a:pt x="172338" y="357"/>
                    <a:pt x="161861" y="9882"/>
                  </a:cubicBezTo>
                  <a:lnTo>
                    <a:pt x="10413" y="161330"/>
                  </a:lnTo>
                  <a:cubicBezTo>
                    <a:pt x="-14352" y="186095"/>
                    <a:pt x="8508" y="228957"/>
                    <a:pt x="42798" y="221337"/>
                  </a:cubicBezTo>
                  <a:lnTo>
                    <a:pt x="169481" y="192762"/>
                  </a:lnTo>
                  <a:cubicBezTo>
                    <a:pt x="179958" y="145137"/>
                    <a:pt x="197103" y="81320"/>
                    <a:pt x="232346" y="146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0683D8A1-5FCE-41BC-BBD3-3E89F11D3740}"/>
                </a:ext>
              </a:extLst>
            </p:cNvPr>
            <p:cNvSpPr/>
            <p:nvPr/>
          </p:nvSpPr>
          <p:spPr>
            <a:xfrm>
              <a:off x="1979540" y="3571874"/>
              <a:ext cx="222671" cy="239431"/>
            </a:xfrm>
            <a:custGeom>
              <a:avLst/>
              <a:gdLst>
                <a:gd name="connsiteX0" fmla="*/ 204747 w 222671"/>
                <a:gd name="connsiteY0" fmla="*/ 0 h 239431"/>
                <a:gd name="connsiteX1" fmla="*/ 30439 w 222671"/>
                <a:gd name="connsiteY1" fmla="*/ 60960 h 239431"/>
                <a:gd name="connsiteX2" fmla="*/ 912 w 222671"/>
                <a:gd name="connsiteY2" fmla="*/ 196215 h 239431"/>
                <a:gd name="connsiteX3" fmla="*/ 60919 w 222671"/>
                <a:gd name="connsiteY3" fmla="*/ 228600 h 239431"/>
                <a:gd name="connsiteX4" fmla="*/ 212367 w 222671"/>
                <a:gd name="connsiteY4" fmla="*/ 77152 h 239431"/>
                <a:gd name="connsiteX5" fmla="*/ 219987 w 222671"/>
                <a:gd name="connsiteY5" fmla="*/ 39052 h 239431"/>
                <a:gd name="connsiteX6" fmla="*/ 204747 w 222671"/>
                <a:gd name="connsiteY6" fmla="*/ 0 h 23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671" h="239431">
                  <a:moveTo>
                    <a:pt x="204747" y="0"/>
                  </a:moveTo>
                  <a:cubicBezTo>
                    <a:pt x="140929" y="33338"/>
                    <a:pt x="79969" y="51435"/>
                    <a:pt x="30439" y="60960"/>
                  </a:cubicBezTo>
                  <a:lnTo>
                    <a:pt x="912" y="196215"/>
                  </a:lnTo>
                  <a:cubicBezTo>
                    <a:pt x="-6708" y="230505"/>
                    <a:pt x="35202" y="254317"/>
                    <a:pt x="60919" y="228600"/>
                  </a:cubicBezTo>
                  <a:lnTo>
                    <a:pt x="212367" y="77152"/>
                  </a:lnTo>
                  <a:cubicBezTo>
                    <a:pt x="221892" y="67627"/>
                    <a:pt x="225702" y="52388"/>
                    <a:pt x="219987" y="39052"/>
                  </a:cubicBezTo>
                  <a:lnTo>
                    <a:pt x="2047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026AF96E-3877-4672-AF47-C606B326B949}"/>
                </a:ext>
              </a:extLst>
            </p:cNvPr>
            <p:cNvSpPr/>
            <p:nvPr/>
          </p:nvSpPr>
          <p:spPr>
            <a:xfrm>
              <a:off x="1902347" y="3089908"/>
              <a:ext cx="512445" cy="511492"/>
            </a:xfrm>
            <a:custGeom>
              <a:avLst/>
              <a:gdLst>
                <a:gd name="connsiteX0" fmla="*/ 338138 w 512445"/>
                <a:gd name="connsiteY0" fmla="*/ 0 h 511492"/>
                <a:gd name="connsiteX1" fmla="*/ 156210 w 512445"/>
                <a:gd name="connsiteY1" fmla="*/ 123825 h 511492"/>
                <a:gd name="connsiteX2" fmla="*/ 0 w 512445"/>
                <a:gd name="connsiteY2" fmla="*/ 452438 h 511492"/>
                <a:gd name="connsiteX3" fmla="*/ 59055 w 512445"/>
                <a:gd name="connsiteY3" fmla="*/ 511493 h 511492"/>
                <a:gd name="connsiteX4" fmla="*/ 388620 w 512445"/>
                <a:gd name="connsiteY4" fmla="*/ 356235 h 511492"/>
                <a:gd name="connsiteX5" fmla="*/ 512445 w 512445"/>
                <a:gd name="connsiteY5" fmla="*/ 175260 h 511492"/>
                <a:gd name="connsiteX6" fmla="*/ 440055 w 512445"/>
                <a:gd name="connsiteY6" fmla="*/ 70485 h 511492"/>
                <a:gd name="connsiteX7" fmla="*/ 338138 w 512445"/>
                <a:gd name="connsiteY7" fmla="*/ 0 h 511492"/>
                <a:gd name="connsiteX8" fmla="*/ 386715 w 512445"/>
                <a:gd name="connsiteY8" fmla="*/ 205740 h 511492"/>
                <a:gd name="connsiteX9" fmla="*/ 305753 w 512445"/>
                <a:gd name="connsiteY9" fmla="*/ 205740 h 511492"/>
                <a:gd name="connsiteX10" fmla="*/ 305753 w 512445"/>
                <a:gd name="connsiteY10" fmla="*/ 124778 h 511492"/>
                <a:gd name="connsiteX11" fmla="*/ 386715 w 512445"/>
                <a:gd name="connsiteY11" fmla="*/ 124778 h 511492"/>
                <a:gd name="connsiteX12" fmla="*/ 386715 w 512445"/>
                <a:gd name="connsiteY12" fmla="*/ 205740 h 511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2445" h="511492">
                  <a:moveTo>
                    <a:pt x="338138" y="0"/>
                  </a:moveTo>
                  <a:cubicBezTo>
                    <a:pt x="281940" y="22860"/>
                    <a:pt x="218123" y="61913"/>
                    <a:pt x="156210" y="123825"/>
                  </a:cubicBezTo>
                  <a:cubicBezTo>
                    <a:pt x="42863" y="237173"/>
                    <a:pt x="9525" y="374333"/>
                    <a:pt x="0" y="452438"/>
                  </a:cubicBezTo>
                  <a:lnTo>
                    <a:pt x="59055" y="511493"/>
                  </a:lnTo>
                  <a:cubicBezTo>
                    <a:pt x="137160" y="501968"/>
                    <a:pt x="275273" y="469583"/>
                    <a:pt x="388620" y="356235"/>
                  </a:cubicBezTo>
                  <a:cubicBezTo>
                    <a:pt x="450533" y="294323"/>
                    <a:pt x="489585" y="231458"/>
                    <a:pt x="512445" y="175260"/>
                  </a:cubicBezTo>
                  <a:cubicBezTo>
                    <a:pt x="500063" y="143828"/>
                    <a:pt x="475298" y="106680"/>
                    <a:pt x="440055" y="70485"/>
                  </a:cubicBezTo>
                  <a:cubicBezTo>
                    <a:pt x="405765" y="37147"/>
                    <a:pt x="369570" y="12383"/>
                    <a:pt x="338138" y="0"/>
                  </a:cubicBezTo>
                  <a:close/>
                  <a:moveTo>
                    <a:pt x="386715" y="205740"/>
                  </a:moveTo>
                  <a:cubicBezTo>
                    <a:pt x="364808" y="227648"/>
                    <a:pt x="328613" y="227648"/>
                    <a:pt x="305753" y="205740"/>
                  </a:cubicBezTo>
                  <a:cubicBezTo>
                    <a:pt x="283845" y="183833"/>
                    <a:pt x="283845" y="147638"/>
                    <a:pt x="305753" y="124778"/>
                  </a:cubicBezTo>
                  <a:cubicBezTo>
                    <a:pt x="327660" y="102870"/>
                    <a:pt x="363855" y="102870"/>
                    <a:pt x="386715" y="124778"/>
                  </a:cubicBezTo>
                  <a:cubicBezTo>
                    <a:pt x="408623" y="147638"/>
                    <a:pt x="408623" y="183833"/>
                    <a:pt x="386715" y="2057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C915F302-903B-4707-99C0-C4C68CC3FB3D}"/>
                </a:ext>
              </a:extLst>
            </p:cNvPr>
            <p:cNvSpPr/>
            <p:nvPr/>
          </p:nvSpPr>
          <p:spPr>
            <a:xfrm>
              <a:off x="1790159" y="3577926"/>
              <a:ext cx="135662" cy="135943"/>
            </a:xfrm>
            <a:custGeom>
              <a:avLst/>
              <a:gdLst>
                <a:gd name="connsiteX0" fmla="*/ 111235 w 135662"/>
                <a:gd name="connsiteY0" fmla="*/ 24428 h 135943"/>
                <a:gd name="connsiteX1" fmla="*/ 66467 w 135662"/>
                <a:gd name="connsiteY1" fmla="*/ 14903 h 135943"/>
                <a:gd name="connsiteX2" fmla="*/ 2650 w 135662"/>
                <a:gd name="connsiteY2" fmla="*/ 133013 h 135943"/>
                <a:gd name="connsiteX3" fmla="*/ 120760 w 135662"/>
                <a:gd name="connsiteY3" fmla="*/ 69195 h 135943"/>
                <a:gd name="connsiteX4" fmla="*/ 111235 w 135662"/>
                <a:gd name="connsiteY4" fmla="*/ 24428 h 135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662" h="135943">
                  <a:moveTo>
                    <a:pt x="111235" y="24428"/>
                  </a:moveTo>
                  <a:cubicBezTo>
                    <a:pt x="95995" y="9188"/>
                    <a:pt x="97900" y="-16530"/>
                    <a:pt x="66467" y="14903"/>
                  </a:cubicBezTo>
                  <a:cubicBezTo>
                    <a:pt x="35035" y="46335"/>
                    <a:pt x="-11638" y="117773"/>
                    <a:pt x="2650" y="133013"/>
                  </a:cubicBezTo>
                  <a:cubicBezTo>
                    <a:pt x="17890" y="148253"/>
                    <a:pt x="89327" y="100628"/>
                    <a:pt x="120760" y="69195"/>
                  </a:cubicBezTo>
                  <a:cubicBezTo>
                    <a:pt x="152192" y="36810"/>
                    <a:pt x="126475" y="38715"/>
                    <a:pt x="111235" y="244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D4BC01EF-9AC3-481D-A000-FA92C4D11B9C}"/>
              </a:ext>
            </a:extLst>
          </p:cNvPr>
          <p:cNvSpPr txBox="1"/>
          <p:nvPr/>
        </p:nvSpPr>
        <p:spPr>
          <a:xfrm>
            <a:off x="670164" y="4556240"/>
            <a:ext cx="1784653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E8D71BE-11B6-4BF6-8B0E-FD5F3A30052A}"/>
              </a:ext>
            </a:extLst>
          </p:cNvPr>
          <p:cNvSpPr txBox="1"/>
          <p:nvPr/>
        </p:nvSpPr>
        <p:spPr>
          <a:xfrm>
            <a:off x="2673670" y="1626151"/>
            <a:ext cx="1784653" cy="1015663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88124BF-DB9D-493F-A5B7-D4C3E83FBD3F}"/>
              </a:ext>
            </a:extLst>
          </p:cNvPr>
          <p:cNvSpPr txBox="1"/>
          <p:nvPr/>
        </p:nvSpPr>
        <p:spPr>
          <a:xfrm>
            <a:off x="4682842" y="4556240"/>
            <a:ext cx="1784653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294DDC7-8747-473C-AD6F-A8BDF02438A4}"/>
              </a:ext>
            </a:extLst>
          </p:cNvPr>
          <p:cNvSpPr txBox="1"/>
          <p:nvPr/>
        </p:nvSpPr>
        <p:spPr>
          <a:xfrm>
            <a:off x="6686349" y="1626151"/>
            <a:ext cx="1784653" cy="1015663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32FC4D7-04A8-41EB-9C78-7618748B4EFA}"/>
              </a:ext>
            </a:extLst>
          </p:cNvPr>
          <p:cNvSpPr txBox="1"/>
          <p:nvPr/>
        </p:nvSpPr>
        <p:spPr>
          <a:xfrm>
            <a:off x="712667" y="2241704"/>
            <a:ext cx="169964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257D95C-F92C-4BC7-8072-5249CC48ABF7}"/>
              </a:ext>
            </a:extLst>
          </p:cNvPr>
          <p:cNvSpPr txBox="1"/>
          <p:nvPr/>
        </p:nvSpPr>
        <p:spPr>
          <a:xfrm>
            <a:off x="2721839" y="4556240"/>
            <a:ext cx="169964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F33EF46-88E5-45B3-B2DB-30DC78F8FB8E}"/>
              </a:ext>
            </a:extLst>
          </p:cNvPr>
          <p:cNvSpPr txBox="1"/>
          <p:nvPr/>
        </p:nvSpPr>
        <p:spPr>
          <a:xfrm>
            <a:off x="4725346" y="2241704"/>
            <a:ext cx="169964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AE0BC6F-D72C-45DA-A51D-7A8C4F04FE7A}"/>
              </a:ext>
            </a:extLst>
          </p:cNvPr>
          <p:cNvSpPr txBox="1"/>
          <p:nvPr/>
        </p:nvSpPr>
        <p:spPr>
          <a:xfrm>
            <a:off x="6728852" y="4556240"/>
            <a:ext cx="169964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Circle Alternating Process – Slide Template</a:t>
            </a: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BF035B3C-5762-48EA-A2A5-A0DAAC2D0C4E}"/>
              </a:ext>
            </a:extLst>
          </p:cNvPr>
          <p:cNvSpPr/>
          <p:nvPr/>
        </p:nvSpPr>
        <p:spPr>
          <a:xfrm>
            <a:off x="763570" y="2799529"/>
            <a:ext cx="1597844" cy="845909"/>
          </a:xfrm>
          <a:custGeom>
            <a:avLst/>
            <a:gdLst>
              <a:gd name="connsiteX0" fmla="*/ 1065229 w 2130458"/>
              <a:gd name="connsiteY0" fmla="*/ 0 h 1127878"/>
              <a:gd name="connsiteX1" fmla="*/ 2130458 w 2130458"/>
              <a:gd name="connsiteY1" fmla="*/ 1065229 h 1127878"/>
              <a:gd name="connsiteX2" fmla="*/ 2124143 w 2130458"/>
              <a:gd name="connsiteY2" fmla="*/ 1127878 h 1127878"/>
              <a:gd name="connsiteX3" fmla="*/ 1816931 w 2130458"/>
              <a:gd name="connsiteY3" fmla="*/ 1127878 h 1127878"/>
              <a:gd name="connsiteX4" fmla="*/ 1820094 w 2130458"/>
              <a:gd name="connsiteY4" fmla="*/ 1065229 h 1127878"/>
              <a:gd name="connsiteX5" fmla="*/ 1065229 w 2130458"/>
              <a:gd name="connsiteY5" fmla="*/ 310364 h 1127878"/>
              <a:gd name="connsiteX6" fmla="*/ 310364 w 2130458"/>
              <a:gd name="connsiteY6" fmla="*/ 1065229 h 1127878"/>
              <a:gd name="connsiteX7" fmla="*/ 313528 w 2130458"/>
              <a:gd name="connsiteY7" fmla="*/ 1127878 h 1127878"/>
              <a:gd name="connsiteX8" fmla="*/ 6316 w 2130458"/>
              <a:gd name="connsiteY8" fmla="*/ 1127878 h 1127878"/>
              <a:gd name="connsiteX9" fmla="*/ 0 w 2130458"/>
              <a:gd name="connsiteY9" fmla="*/ 1065229 h 1127878"/>
              <a:gd name="connsiteX10" fmla="*/ 1065229 w 2130458"/>
              <a:gd name="connsiteY10" fmla="*/ 0 h 1127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30458" h="1127878">
                <a:moveTo>
                  <a:pt x="1065229" y="0"/>
                </a:moveTo>
                <a:cubicBezTo>
                  <a:pt x="1653539" y="0"/>
                  <a:pt x="2130458" y="476919"/>
                  <a:pt x="2130458" y="1065229"/>
                </a:cubicBezTo>
                <a:lnTo>
                  <a:pt x="2124143" y="1127878"/>
                </a:lnTo>
                <a:lnTo>
                  <a:pt x="1816931" y="1127878"/>
                </a:lnTo>
                <a:lnTo>
                  <a:pt x="1820094" y="1065229"/>
                </a:lnTo>
                <a:cubicBezTo>
                  <a:pt x="1820094" y="648329"/>
                  <a:pt x="1482129" y="310364"/>
                  <a:pt x="1065229" y="310364"/>
                </a:cubicBezTo>
                <a:cubicBezTo>
                  <a:pt x="648329" y="310364"/>
                  <a:pt x="310364" y="648329"/>
                  <a:pt x="310364" y="1065229"/>
                </a:cubicBezTo>
                <a:lnTo>
                  <a:pt x="313528" y="1127878"/>
                </a:lnTo>
                <a:lnTo>
                  <a:pt x="6316" y="1127878"/>
                </a:lnTo>
                <a:lnTo>
                  <a:pt x="0" y="1065229"/>
                </a:lnTo>
                <a:cubicBezTo>
                  <a:pt x="0" y="476919"/>
                  <a:pt x="476919" y="0"/>
                  <a:pt x="1065229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2D55C732-51F5-41A3-8AF8-AF095B812E48}"/>
              </a:ext>
            </a:extLst>
          </p:cNvPr>
          <p:cNvSpPr/>
          <p:nvPr/>
        </p:nvSpPr>
        <p:spPr>
          <a:xfrm>
            <a:off x="777782" y="3739411"/>
            <a:ext cx="1569424" cy="657962"/>
          </a:xfrm>
          <a:custGeom>
            <a:avLst/>
            <a:gdLst>
              <a:gd name="connsiteX0" fmla="*/ 0 w 2092565"/>
              <a:gd name="connsiteY0" fmla="*/ 0 h 877282"/>
              <a:gd name="connsiteX1" fmla="*/ 317871 w 2092565"/>
              <a:gd name="connsiteY1" fmla="*/ 0 h 877282"/>
              <a:gd name="connsiteX2" fmla="*/ 350738 w 2092565"/>
              <a:gd name="connsiteY2" fmla="*/ 105880 h 877282"/>
              <a:gd name="connsiteX3" fmla="*/ 1046282 w 2092565"/>
              <a:gd name="connsiteY3" fmla="*/ 566918 h 877282"/>
              <a:gd name="connsiteX4" fmla="*/ 1741826 w 2092565"/>
              <a:gd name="connsiteY4" fmla="*/ 105880 h 877282"/>
              <a:gd name="connsiteX5" fmla="*/ 1774693 w 2092565"/>
              <a:gd name="connsiteY5" fmla="*/ 0 h 877282"/>
              <a:gd name="connsiteX6" fmla="*/ 2092565 w 2092565"/>
              <a:gd name="connsiteY6" fmla="*/ 0 h 877282"/>
              <a:gd name="connsiteX7" fmla="*/ 2089870 w 2092565"/>
              <a:gd name="connsiteY7" fmla="*/ 26734 h 877282"/>
              <a:gd name="connsiteX8" fmla="*/ 1046282 w 2092565"/>
              <a:gd name="connsiteY8" fmla="*/ 877282 h 877282"/>
              <a:gd name="connsiteX9" fmla="*/ 2695 w 2092565"/>
              <a:gd name="connsiteY9" fmla="*/ 26734 h 877282"/>
              <a:gd name="connsiteX10" fmla="*/ 0 w 2092565"/>
              <a:gd name="connsiteY10" fmla="*/ 0 h 877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2565" h="877282">
                <a:moveTo>
                  <a:pt x="0" y="0"/>
                </a:moveTo>
                <a:lnTo>
                  <a:pt x="317871" y="0"/>
                </a:lnTo>
                <a:lnTo>
                  <a:pt x="350738" y="105880"/>
                </a:lnTo>
                <a:cubicBezTo>
                  <a:pt x="465333" y="376813"/>
                  <a:pt x="733607" y="566918"/>
                  <a:pt x="1046282" y="566918"/>
                </a:cubicBezTo>
                <a:cubicBezTo>
                  <a:pt x="1358957" y="566918"/>
                  <a:pt x="1627231" y="376813"/>
                  <a:pt x="1741826" y="105880"/>
                </a:cubicBezTo>
                <a:lnTo>
                  <a:pt x="1774693" y="0"/>
                </a:lnTo>
                <a:lnTo>
                  <a:pt x="2092565" y="0"/>
                </a:lnTo>
                <a:lnTo>
                  <a:pt x="2089870" y="26734"/>
                </a:lnTo>
                <a:cubicBezTo>
                  <a:pt x="1990541" y="512141"/>
                  <a:pt x="1561054" y="877282"/>
                  <a:pt x="1046282" y="877282"/>
                </a:cubicBezTo>
                <a:cubicBezTo>
                  <a:pt x="531511" y="877282"/>
                  <a:pt x="102024" y="512141"/>
                  <a:pt x="2695" y="2673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078121F7-464E-498E-8C6C-8ED749DE1031}"/>
              </a:ext>
            </a:extLst>
          </p:cNvPr>
          <p:cNvSpPr/>
          <p:nvPr/>
        </p:nvSpPr>
        <p:spPr>
          <a:xfrm>
            <a:off x="2784120" y="2799529"/>
            <a:ext cx="1569424" cy="657962"/>
          </a:xfrm>
          <a:custGeom>
            <a:avLst/>
            <a:gdLst>
              <a:gd name="connsiteX0" fmla="*/ 1046282 w 2092565"/>
              <a:gd name="connsiteY0" fmla="*/ 0 h 877282"/>
              <a:gd name="connsiteX1" fmla="*/ 2089870 w 2092565"/>
              <a:gd name="connsiteY1" fmla="*/ 850548 h 877282"/>
              <a:gd name="connsiteX2" fmla="*/ 2092565 w 2092565"/>
              <a:gd name="connsiteY2" fmla="*/ 877282 h 877282"/>
              <a:gd name="connsiteX3" fmla="*/ 1774694 w 2092565"/>
              <a:gd name="connsiteY3" fmla="*/ 877282 h 877282"/>
              <a:gd name="connsiteX4" fmla="*/ 1741826 w 2092565"/>
              <a:gd name="connsiteY4" fmla="*/ 771401 h 877282"/>
              <a:gd name="connsiteX5" fmla="*/ 1046282 w 2092565"/>
              <a:gd name="connsiteY5" fmla="*/ 310363 h 877282"/>
              <a:gd name="connsiteX6" fmla="*/ 350738 w 2092565"/>
              <a:gd name="connsiteY6" fmla="*/ 771401 h 877282"/>
              <a:gd name="connsiteX7" fmla="*/ 317871 w 2092565"/>
              <a:gd name="connsiteY7" fmla="*/ 877282 h 877282"/>
              <a:gd name="connsiteX8" fmla="*/ 0 w 2092565"/>
              <a:gd name="connsiteY8" fmla="*/ 877282 h 877282"/>
              <a:gd name="connsiteX9" fmla="*/ 2695 w 2092565"/>
              <a:gd name="connsiteY9" fmla="*/ 850548 h 877282"/>
              <a:gd name="connsiteX10" fmla="*/ 1046282 w 2092565"/>
              <a:gd name="connsiteY10" fmla="*/ 0 h 877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2565" h="877282">
                <a:moveTo>
                  <a:pt x="1046282" y="0"/>
                </a:moveTo>
                <a:cubicBezTo>
                  <a:pt x="1561054" y="0"/>
                  <a:pt x="1990541" y="365141"/>
                  <a:pt x="2089870" y="850548"/>
                </a:cubicBezTo>
                <a:lnTo>
                  <a:pt x="2092565" y="877282"/>
                </a:lnTo>
                <a:lnTo>
                  <a:pt x="1774694" y="877282"/>
                </a:lnTo>
                <a:lnTo>
                  <a:pt x="1741826" y="771401"/>
                </a:lnTo>
                <a:cubicBezTo>
                  <a:pt x="1627231" y="500468"/>
                  <a:pt x="1358957" y="310363"/>
                  <a:pt x="1046282" y="310363"/>
                </a:cubicBezTo>
                <a:cubicBezTo>
                  <a:pt x="733607" y="310363"/>
                  <a:pt x="465333" y="500468"/>
                  <a:pt x="350738" y="771401"/>
                </a:cubicBezTo>
                <a:lnTo>
                  <a:pt x="317871" y="877282"/>
                </a:lnTo>
                <a:lnTo>
                  <a:pt x="0" y="877282"/>
                </a:lnTo>
                <a:lnTo>
                  <a:pt x="2695" y="850548"/>
                </a:lnTo>
                <a:cubicBezTo>
                  <a:pt x="102023" y="365141"/>
                  <a:pt x="531511" y="0"/>
                  <a:pt x="10462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E0637E43-194D-4E1F-B62E-6E8C492C25DE}"/>
              </a:ext>
            </a:extLst>
          </p:cNvPr>
          <p:cNvSpPr/>
          <p:nvPr/>
        </p:nvSpPr>
        <p:spPr>
          <a:xfrm>
            <a:off x="2769909" y="3551464"/>
            <a:ext cx="1597844" cy="845909"/>
          </a:xfrm>
          <a:custGeom>
            <a:avLst/>
            <a:gdLst>
              <a:gd name="connsiteX0" fmla="*/ 6316 w 2130458"/>
              <a:gd name="connsiteY0" fmla="*/ 0 h 1127878"/>
              <a:gd name="connsiteX1" fmla="*/ 313528 w 2130458"/>
              <a:gd name="connsiteY1" fmla="*/ 0 h 1127878"/>
              <a:gd name="connsiteX2" fmla="*/ 310364 w 2130458"/>
              <a:gd name="connsiteY2" fmla="*/ 62648 h 1127878"/>
              <a:gd name="connsiteX3" fmla="*/ 1065229 w 2130458"/>
              <a:gd name="connsiteY3" fmla="*/ 817513 h 1127878"/>
              <a:gd name="connsiteX4" fmla="*/ 1820094 w 2130458"/>
              <a:gd name="connsiteY4" fmla="*/ 62648 h 1127878"/>
              <a:gd name="connsiteX5" fmla="*/ 1816931 w 2130458"/>
              <a:gd name="connsiteY5" fmla="*/ 0 h 1127878"/>
              <a:gd name="connsiteX6" fmla="*/ 2124143 w 2130458"/>
              <a:gd name="connsiteY6" fmla="*/ 0 h 1127878"/>
              <a:gd name="connsiteX7" fmla="*/ 2130458 w 2130458"/>
              <a:gd name="connsiteY7" fmla="*/ 62649 h 1127878"/>
              <a:gd name="connsiteX8" fmla="*/ 1065229 w 2130458"/>
              <a:gd name="connsiteY8" fmla="*/ 1127878 h 1127878"/>
              <a:gd name="connsiteX9" fmla="*/ 0 w 2130458"/>
              <a:gd name="connsiteY9" fmla="*/ 62649 h 1127878"/>
              <a:gd name="connsiteX10" fmla="*/ 6316 w 2130458"/>
              <a:gd name="connsiteY10" fmla="*/ 0 h 1127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30458" h="1127878">
                <a:moveTo>
                  <a:pt x="6316" y="0"/>
                </a:moveTo>
                <a:lnTo>
                  <a:pt x="313528" y="0"/>
                </a:lnTo>
                <a:lnTo>
                  <a:pt x="310364" y="62648"/>
                </a:lnTo>
                <a:cubicBezTo>
                  <a:pt x="310364" y="479548"/>
                  <a:pt x="648329" y="817513"/>
                  <a:pt x="1065229" y="817513"/>
                </a:cubicBezTo>
                <a:cubicBezTo>
                  <a:pt x="1482129" y="817513"/>
                  <a:pt x="1820094" y="479548"/>
                  <a:pt x="1820094" y="62648"/>
                </a:cubicBezTo>
                <a:lnTo>
                  <a:pt x="1816931" y="0"/>
                </a:lnTo>
                <a:lnTo>
                  <a:pt x="2124143" y="0"/>
                </a:lnTo>
                <a:lnTo>
                  <a:pt x="2130458" y="62649"/>
                </a:lnTo>
                <a:cubicBezTo>
                  <a:pt x="2130458" y="650959"/>
                  <a:pt x="1653539" y="1127878"/>
                  <a:pt x="1065229" y="1127878"/>
                </a:cubicBezTo>
                <a:cubicBezTo>
                  <a:pt x="476919" y="1127878"/>
                  <a:pt x="0" y="650959"/>
                  <a:pt x="0" y="62649"/>
                </a:cubicBezTo>
                <a:lnTo>
                  <a:pt x="6316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6AC6941D-B25A-4A06-8376-AF6D5C290D65}"/>
              </a:ext>
            </a:extLst>
          </p:cNvPr>
          <p:cNvSpPr/>
          <p:nvPr/>
        </p:nvSpPr>
        <p:spPr>
          <a:xfrm>
            <a:off x="4776247" y="2799529"/>
            <a:ext cx="1597844" cy="845909"/>
          </a:xfrm>
          <a:custGeom>
            <a:avLst/>
            <a:gdLst>
              <a:gd name="connsiteX0" fmla="*/ 1065229 w 2130458"/>
              <a:gd name="connsiteY0" fmla="*/ 0 h 1127878"/>
              <a:gd name="connsiteX1" fmla="*/ 2130458 w 2130458"/>
              <a:gd name="connsiteY1" fmla="*/ 1065229 h 1127878"/>
              <a:gd name="connsiteX2" fmla="*/ 2124142 w 2130458"/>
              <a:gd name="connsiteY2" fmla="*/ 1127878 h 1127878"/>
              <a:gd name="connsiteX3" fmla="*/ 1816931 w 2130458"/>
              <a:gd name="connsiteY3" fmla="*/ 1127878 h 1127878"/>
              <a:gd name="connsiteX4" fmla="*/ 1820094 w 2130458"/>
              <a:gd name="connsiteY4" fmla="*/ 1065228 h 1127878"/>
              <a:gd name="connsiteX5" fmla="*/ 1065229 w 2130458"/>
              <a:gd name="connsiteY5" fmla="*/ 310363 h 1127878"/>
              <a:gd name="connsiteX6" fmla="*/ 310364 w 2130458"/>
              <a:gd name="connsiteY6" fmla="*/ 1065228 h 1127878"/>
              <a:gd name="connsiteX7" fmla="*/ 313528 w 2130458"/>
              <a:gd name="connsiteY7" fmla="*/ 1127878 h 1127878"/>
              <a:gd name="connsiteX8" fmla="*/ 6316 w 2130458"/>
              <a:gd name="connsiteY8" fmla="*/ 1127878 h 1127878"/>
              <a:gd name="connsiteX9" fmla="*/ 0 w 2130458"/>
              <a:gd name="connsiteY9" fmla="*/ 1065229 h 1127878"/>
              <a:gd name="connsiteX10" fmla="*/ 1065229 w 2130458"/>
              <a:gd name="connsiteY10" fmla="*/ 0 h 1127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30458" h="1127878">
                <a:moveTo>
                  <a:pt x="1065229" y="0"/>
                </a:moveTo>
                <a:cubicBezTo>
                  <a:pt x="1653539" y="0"/>
                  <a:pt x="2130458" y="476919"/>
                  <a:pt x="2130458" y="1065229"/>
                </a:cubicBezTo>
                <a:lnTo>
                  <a:pt x="2124142" y="1127878"/>
                </a:lnTo>
                <a:lnTo>
                  <a:pt x="1816931" y="1127878"/>
                </a:lnTo>
                <a:lnTo>
                  <a:pt x="1820094" y="1065228"/>
                </a:lnTo>
                <a:cubicBezTo>
                  <a:pt x="1820094" y="648328"/>
                  <a:pt x="1482129" y="310363"/>
                  <a:pt x="1065229" y="310363"/>
                </a:cubicBezTo>
                <a:cubicBezTo>
                  <a:pt x="648329" y="310363"/>
                  <a:pt x="310364" y="648328"/>
                  <a:pt x="310364" y="1065228"/>
                </a:cubicBezTo>
                <a:lnTo>
                  <a:pt x="313528" y="1127878"/>
                </a:lnTo>
                <a:lnTo>
                  <a:pt x="6316" y="1127878"/>
                </a:lnTo>
                <a:lnTo>
                  <a:pt x="0" y="1065229"/>
                </a:lnTo>
                <a:cubicBezTo>
                  <a:pt x="0" y="476919"/>
                  <a:pt x="476919" y="0"/>
                  <a:pt x="1065229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CFDAAE01-2CE5-45C4-91E2-A7E4BF3C1CD7}"/>
              </a:ext>
            </a:extLst>
          </p:cNvPr>
          <p:cNvSpPr/>
          <p:nvPr/>
        </p:nvSpPr>
        <p:spPr>
          <a:xfrm>
            <a:off x="4790458" y="3739411"/>
            <a:ext cx="1569423" cy="657962"/>
          </a:xfrm>
          <a:custGeom>
            <a:avLst/>
            <a:gdLst>
              <a:gd name="connsiteX0" fmla="*/ 0 w 2092564"/>
              <a:gd name="connsiteY0" fmla="*/ 0 h 877282"/>
              <a:gd name="connsiteX1" fmla="*/ 317872 w 2092564"/>
              <a:gd name="connsiteY1" fmla="*/ 0 h 877282"/>
              <a:gd name="connsiteX2" fmla="*/ 350738 w 2092564"/>
              <a:gd name="connsiteY2" fmla="*/ 105879 h 877282"/>
              <a:gd name="connsiteX3" fmla="*/ 1046282 w 2092564"/>
              <a:gd name="connsiteY3" fmla="*/ 566917 h 877282"/>
              <a:gd name="connsiteX4" fmla="*/ 1741826 w 2092564"/>
              <a:gd name="connsiteY4" fmla="*/ 105879 h 877282"/>
              <a:gd name="connsiteX5" fmla="*/ 1774693 w 2092564"/>
              <a:gd name="connsiteY5" fmla="*/ 0 h 877282"/>
              <a:gd name="connsiteX6" fmla="*/ 2092564 w 2092564"/>
              <a:gd name="connsiteY6" fmla="*/ 0 h 877282"/>
              <a:gd name="connsiteX7" fmla="*/ 2089869 w 2092564"/>
              <a:gd name="connsiteY7" fmla="*/ 26734 h 877282"/>
              <a:gd name="connsiteX8" fmla="*/ 1046282 w 2092564"/>
              <a:gd name="connsiteY8" fmla="*/ 877282 h 877282"/>
              <a:gd name="connsiteX9" fmla="*/ 2695 w 2092564"/>
              <a:gd name="connsiteY9" fmla="*/ 26734 h 877282"/>
              <a:gd name="connsiteX10" fmla="*/ 0 w 2092564"/>
              <a:gd name="connsiteY10" fmla="*/ 0 h 877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2564" h="877282">
                <a:moveTo>
                  <a:pt x="0" y="0"/>
                </a:moveTo>
                <a:lnTo>
                  <a:pt x="317872" y="0"/>
                </a:lnTo>
                <a:lnTo>
                  <a:pt x="350738" y="105879"/>
                </a:lnTo>
                <a:cubicBezTo>
                  <a:pt x="465333" y="376812"/>
                  <a:pt x="733607" y="566917"/>
                  <a:pt x="1046282" y="566917"/>
                </a:cubicBezTo>
                <a:cubicBezTo>
                  <a:pt x="1358957" y="566917"/>
                  <a:pt x="1627231" y="376812"/>
                  <a:pt x="1741826" y="105879"/>
                </a:cubicBezTo>
                <a:lnTo>
                  <a:pt x="1774693" y="0"/>
                </a:lnTo>
                <a:lnTo>
                  <a:pt x="2092564" y="0"/>
                </a:lnTo>
                <a:lnTo>
                  <a:pt x="2089869" y="26734"/>
                </a:lnTo>
                <a:cubicBezTo>
                  <a:pt x="1990541" y="512141"/>
                  <a:pt x="1561053" y="877282"/>
                  <a:pt x="1046282" y="877282"/>
                </a:cubicBezTo>
                <a:cubicBezTo>
                  <a:pt x="531511" y="877282"/>
                  <a:pt x="102024" y="512141"/>
                  <a:pt x="2695" y="2673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AB01766B-C2F1-42C0-9320-A022AEC45D93}"/>
              </a:ext>
            </a:extLst>
          </p:cNvPr>
          <p:cNvSpPr/>
          <p:nvPr/>
        </p:nvSpPr>
        <p:spPr>
          <a:xfrm>
            <a:off x="6796796" y="2799529"/>
            <a:ext cx="1569423" cy="657962"/>
          </a:xfrm>
          <a:custGeom>
            <a:avLst/>
            <a:gdLst>
              <a:gd name="connsiteX0" fmla="*/ 1046282 w 2092564"/>
              <a:gd name="connsiteY0" fmla="*/ 0 h 877282"/>
              <a:gd name="connsiteX1" fmla="*/ 2089869 w 2092564"/>
              <a:gd name="connsiteY1" fmla="*/ 850548 h 877282"/>
              <a:gd name="connsiteX2" fmla="*/ 2092564 w 2092564"/>
              <a:gd name="connsiteY2" fmla="*/ 877282 h 877282"/>
              <a:gd name="connsiteX3" fmla="*/ 1774694 w 2092564"/>
              <a:gd name="connsiteY3" fmla="*/ 877282 h 877282"/>
              <a:gd name="connsiteX4" fmla="*/ 1741827 w 2092564"/>
              <a:gd name="connsiteY4" fmla="*/ 771401 h 877282"/>
              <a:gd name="connsiteX5" fmla="*/ 1046283 w 2092564"/>
              <a:gd name="connsiteY5" fmla="*/ 310363 h 877282"/>
              <a:gd name="connsiteX6" fmla="*/ 350739 w 2092564"/>
              <a:gd name="connsiteY6" fmla="*/ 771401 h 877282"/>
              <a:gd name="connsiteX7" fmla="*/ 317872 w 2092564"/>
              <a:gd name="connsiteY7" fmla="*/ 877282 h 877282"/>
              <a:gd name="connsiteX8" fmla="*/ 0 w 2092564"/>
              <a:gd name="connsiteY8" fmla="*/ 877282 h 877282"/>
              <a:gd name="connsiteX9" fmla="*/ 2695 w 2092564"/>
              <a:gd name="connsiteY9" fmla="*/ 850548 h 877282"/>
              <a:gd name="connsiteX10" fmla="*/ 1046282 w 2092564"/>
              <a:gd name="connsiteY10" fmla="*/ 0 h 877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2564" h="877282">
                <a:moveTo>
                  <a:pt x="1046282" y="0"/>
                </a:moveTo>
                <a:cubicBezTo>
                  <a:pt x="1561053" y="0"/>
                  <a:pt x="1990541" y="365141"/>
                  <a:pt x="2089869" y="850548"/>
                </a:cubicBezTo>
                <a:lnTo>
                  <a:pt x="2092564" y="877282"/>
                </a:lnTo>
                <a:lnTo>
                  <a:pt x="1774694" y="877282"/>
                </a:lnTo>
                <a:lnTo>
                  <a:pt x="1741827" y="771401"/>
                </a:lnTo>
                <a:cubicBezTo>
                  <a:pt x="1627232" y="500468"/>
                  <a:pt x="1358958" y="310363"/>
                  <a:pt x="1046283" y="310363"/>
                </a:cubicBezTo>
                <a:cubicBezTo>
                  <a:pt x="733608" y="310363"/>
                  <a:pt x="465334" y="500468"/>
                  <a:pt x="350739" y="771401"/>
                </a:cubicBezTo>
                <a:lnTo>
                  <a:pt x="317872" y="877282"/>
                </a:lnTo>
                <a:lnTo>
                  <a:pt x="0" y="877282"/>
                </a:lnTo>
                <a:lnTo>
                  <a:pt x="2695" y="850548"/>
                </a:lnTo>
                <a:cubicBezTo>
                  <a:pt x="102023" y="365141"/>
                  <a:pt x="531511" y="0"/>
                  <a:pt x="104628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B7FDCE29-A904-4BF3-AAF7-BC820FB5E984}"/>
              </a:ext>
            </a:extLst>
          </p:cNvPr>
          <p:cNvSpPr/>
          <p:nvPr/>
        </p:nvSpPr>
        <p:spPr>
          <a:xfrm>
            <a:off x="6782586" y="3551464"/>
            <a:ext cx="1597844" cy="845909"/>
          </a:xfrm>
          <a:custGeom>
            <a:avLst/>
            <a:gdLst>
              <a:gd name="connsiteX0" fmla="*/ 6316 w 2130458"/>
              <a:gd name="connsiteY0" fmla="*/ 0 h 1127878"/>
              <a:gd name="connsiteX1" fmla="*/ 313529 w 2130458"/>
              <a:gd name="connsiteY1" fmla="*/ 0 h 1127878"/>
              <a:gd name="connsiteX2" fmla="*/ 310365 w 2130458"/>
              <a:gd name="connsiteY2" fmla="*/ 62648 h 1127878"/>
              <a:gd name="connsiteX3" fmla="*/ 1065230 w 2130458"/>
              <a:gd name="connsiteY3" fmla="*/ 817513 h 1127878"/>
              <a:gd name="connsiteX4" fmla="*/ 1820095 w 2130458"/>
              <a:gd name="connsiteY4" fmla="*/ 62648 h 1127878"/>
              <a:gd name="connsiteX5" fmla="*/ 1816932 w 2130458"/>
              <a:gd name="connsiteY5" fmla="*/ 0 h 1127878"/>
              <a:gd name="connsiteX6" fmla="*/ 2124142 w 2130458"/>
              <a:gd name="connsiteY6" fmla="*/ 0 h 1127878"/>
              <a:gd name="connsiteX7" fmla="*/ 2130458 w 2130458"/>
              <a:gd name="connsiteY7" fmla="*/ 62649 h 1127878"/>
              <a:gd name="connsiteX8" fmla="*/ 1065229 w 2130458"/>
              <a:gd name="connsiteY8" fmla="*/ 1127878 h 1127878"/>
              <a:gd name="connsiteX9" fmla="*/ 0 w 2130458"/>
              <a:gd name="connsiteY9" fmla="*/ 62649 h 1127878"/>
              <a:gd name="connsiteX10" fmla="*/ 6316 w 2130458"/>
              <a:gd name="connsiteY10" fmla="*/ 0 h 1127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30458" h="1127878">
                <a:moveTo>
                  <a:pt x="6316" y="0"/>
                </a:moveTo>
                <a:lnTo>
                  <a:pt x="313529" y="0"/>
                </a:lnTo>
                <a:lnTo>
                  <a:pt x="310365" y="62648"/>
                </a:lnTo>
                <a:cubicBezTo>
                  <a:pt x="310365" y="479548"/>
                  <a:pt x="648330" y="817513"/>
                  <a:pt x="1065230" y="817513"/>
                </a:cubicBezTo>
                <a:cubicBezTo>
                  <a:pt x="1482130" y="817513"/>
                  <a:pt x="1820095" y="479548"/>
                  <a:pt x="1820095" y="62648"/>
                </a:cubicBezTo>
                <a:lnTo>
                  <a:pt x="1816932" y="0"/>
                </a:lnTo>
                <a:lnTo>
                  <a:pt x="2124142" y="0"/>
                </a:lnTo>
                <a:lnTo>
                  <a:pt x="2130458" y="62649"/>
                </a:lnTo>
                <a:cubicBezTo>
                  <a:pt x="2130458" y="650959"/>
                  <a:pt x="1653539" y="1127878"/>
                  <a:pt x="1065229" y="1127878"/>
                </a:cubicBezTo>
                <a:cubicBezTo>
                  <a:pt x="476919" y="1127878"/>
                  <a:pt x="0" y="650959"/>
                  <a:pt x="0" y="62649"/>
                </a:cubicBezTo>
                <a:lnTo>
                  <a:pt x="6316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02341E5-AC97-4BCE-ACF3-7770B0B158D9}"/>
              </a:ext>
            </a:extLst>
          </p:cNvPr>
          <p:cNvSpPr/>
          <p:nvPr/>
        </p:nvSpPr>
        <p:spPr>
          <a:xfrm>
            <a:off x="2325632" y="3551464"/>
            <a:ext cx="480060" cy="9397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B73A517-6108-4B2A-ABC1-F751502F6527}"/>
              </a:ext>
            </a:extLst>
          </p:cNvPr>
          <p:cNvSpPr/>
          <p:nvPr/>
        </p:nvSpPr>
        <p:spPr>
          <a:xfrm>
            <a:off x="4331970" y="3551464"/>
            <a:ext cx="480060" cy="9397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3FA47E36-3600-4A30-87BF-1EA5C1240F6B}"/>
              </a:ext>
            </a:extLst>
          </p:cNvPr>
          <p:cNvSpPr/>
          <p:nvPr/>
        </p:nvSpPr>
        <p:spPr>
          <a:xfrm>
            <a:off x="6338309" y="3551464"/>
            <a:ext cx="480060" cy="9397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72" name="Graphic 29" descr="Users">
            <a:extLst>
              <a:ext uri="{FF2B5EF4-FFF2-40B4-BE49-F238E27FC236}">
                <a16:creationId xmlns:a16="http://schemas.microsoft.com/office/drawing/2014/main" id="{4FBA7835-7118-470E-8A92-DAD5C4A71B96}"/>
              </a:ext>
            </a:extLst>
          </p:cNvPr>
          <p:cNvGrpSpPr/>
          <p:nvPr/>
        </p:nvGrpSpPr>
        <p:grpSpPr>
          <a:xfrm>
            <a:off x="7281470" y="3411283"/>
            <a:ext cx="600075" cy="374332"/>
            <a:chOff x="9708627" y="3179443"/>
            <a:chExt cx="800100" cy="499109"/>
          </a:xfrm>
          <a:solidFill>
            <a:schemeClr val="accent6"/>
          </a:solidFill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6ED42FB7-32F9-4549-9E82-70F6C43A1133}"/>
                </a:ext>
              </a:extLst>
            </p:cNvPr>
            <p:cNvSpPr/>
            <p:nvPr/>
          </p:nvSpPr>
          <p:spPr>
            <a:xfrm>
              <a:off x="9794352" y="3179443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C570A436-5C7E-4195-BAEB-5C54102AFADB}"/>
                </a:ext>
              </a:extLst>
            </p:cNvPr>
            <p:cNvSpPr/>
            <p:nvPr/>
          </p:nvSpPr>
          <p:spPr>
            <a:xfrm>
              <a:off x="10251552" y="3179443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36CF71F7-9E8C-4D3E-A315-A45E808DB2B6}"/>
                </a:ext>
              </a:extLst>
            </p:cNvPr>
            <p:cNvSpPr/>
            <p:nvPr/>
          </p:nvSpPr>
          <p:spPr>
            <a:xfrm>
              <a:off x="9937227" y="3507103"/>
              <a:ext cx="342900" cy="171449"/>
            </a:xfrm>
            <a:custGeom>
              <a:avLst/>
              <a:gdLst>
                <a:gd name="connsiteX0" fmla="*/ 342900 w 342900"/>
                <a:gd name="connsiteY0" fmla="*/ 171450 h 171449"/>
                <a:gd name="connsiteX1" fmla="*/ 342900 w 342900"/>
                <a:gd name="connsiteY1" fmla="*/ 85725 h 171449"/>
                <a:gd name="connsiteX2" fmla="*/ 325755 w 342900"/>
                <a:gd name="connsiteY2" fmla="*/ 51435 h 171449"/>
                <a:gd name="connsiteX3" fmla="*/ 241935 w 342900"/>
                <a:gd name="connsiteY3" fmla="*/ 11430 h 171449"/>
                <a:gd name="connsiteX4" fmla="*/ 171450 w 342900"/>
                <a:gd name="connsiteY4" fmla="*/ 0 h 171449"/>
                <a:gd name="connsiteX5" fmla="*/ 100965 w 342900"/>
                <a:gd name="connsiteY5" fmla="*/ 11430 h 171449"/>
                <a:gd name="connsiteX6" fmla="*/ 17145 w 342900"/>
                <a:gd name="connsiteY6" fmla="*/ 51435 h 171449"/>
                <a:gd name="connsiteX7" fmla="*/ 0 w 342900"/>
                <a:gd name="connsiteY7" fmla="*/ 85725 h 171449"/>
                <a:gd name="connsiteX8" fmla="*/ 0 w 342900"/>
                <a:gd name="connsiteY8" fmla="*/ 171450 h 171449"/>
                <a:gd name="connsiteX9" fmla="*/ 342900 w 342900"/>
                <a:gd name="connsiteY9" fmla="*/ 171450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171449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2900" y="72390"/>
                    <a:pt x="337185" y="59055"/>
                    <a:pt x="325755" y="51435"/>
                  </a:cubicBezTo>
                  <a:cubicBezTo>
                    <a:pt x="302895" y="32385"/>
                    <a:pt x="272415" y="19050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19050"/>
                    <a:pt x="41910" y="34290"/>
                    <a:pt x="17145" y="51435"/>
                  </a:cubicBezTo>
                  <a:cubicBezTo>
                    <a:pt x="5715" y="60960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342900" y="171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B460A40-DB5F-4582-B79D-554308787197}"/>
                </a:ext>
              </a:extLst>
            </p:cNvPr>
            <p:cNvSpPr/>
            <p:nvPr/>
          </p:nvSpPr>
          <p:spPr>
            <a:xfrm>
              <a:off x="10022952" y="3312793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FA277347-49A4-4CA1-9FE2-244704149DB0}"/>
                </a:ext>
              </a:extLst>
            </p:cNvPr>
            <p:cNvSpPr/>
            <p:nvPr/>
          </p:nvSpPr>
          <p:spPr>
            <a:xfrm>
              <a:off x="10198212" y="3373753"/>
              <a:ext cx="310514" cy="171450"/>
            </a:xfrm>
            <a:custGeom>
              <a:avLst/>
              <a:gdLst>
                <a:gd name="connsiteX0" fmla="*/ 293370 w 310514"/>
                <a:gd name="connsiteY0" fmla="*/ 51435 h 171450"/>
                <a:gd name="connsiteX1" fmla="*/ 209550 w 310514"/>
                <a:gd name="connsiteY1" fmla="*/ 11430 h 171450"/>
                <a:gd name="connsiteX2" fmla="*/ 139065 w 310514"/>
                <a:gd name="connsiteY2" fmla="*/ 0 h 171450"/>
                <a:gd name="connsiteX3" fmla="*/ 68580 w 310514"/>
                <a:gd name="connsiteY3" fmla="*/ 11430 h 171450"/>
                <a:gd name="connsiteX4" fmla="*/ 34290 w 310514"/>
                <a:gd name="connsiteY4" fmla="*/ 24765 h 171450"/>
                <a:gd name="connsiteX5" fmla="*/ 34290 w 310514"/>
                <a:gd name="connsiteY5" fmla="*/ 26670 h 171450"/>
                <a:gd name="connsiteX6" fmla="*/ 0 w 310514"/>
                <a:gd name="connsiteY6" fmla="*/ 110490 h 171450"/>
                <a:gd name="connsiteX7" fmla="*/ 87630 w 310514"/>
                <a:gd name="connsiteY7" fmla="*/ 154305 h 171450"/>
                <a:gd name="connsiteX8" fmla="*/ 102870 w 310514"/>
                <a:gd name="connsiteY8" fmla="*/ 171450 h 171450"/>
                <a:gd name="connsiteX9" fmla="*/ 310515 w 310514"/>
                <a:gd name="connsiteY9" fmla="*/ 171450 h 171450"/>
                <a:gd name="connsiteX10" fmla="*/ 310515 w 310514"/>
                <a:gd name="connsiteY10" fmla="*/ 85725 h 171450"/>
                <a:gd name="connsiteX11" fmla="*/ 293370 w 310514"/>
                <a:gd name="connsiteY11" fmla="*/ 5143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514" h="171450">
                  <a:moveTo>
                    <a:pt x="293370" y="51435"/>
                  </a:moveTo>
                  <a:cubicBezTo>
                    <a:pt x="270510" y="32385"/>
                    <a:pt x="240030" y="19050"/>
                    <a:pt x="209550" y="11430"/>
                  </a:cubicBezTo>
                  <a:cubicBezTo>
                    <a:pt x="188595" y="5715"/>
                    <a:pt x="163830" y="0"/>
                    <a:pt x="139065" y="0"/>
                  </a:cubicBezTo>
                  <a:cubicBezTo>
                    <a:pt x="116205" y="0"/>
                    <a:pt x="91440" y="3810"/>
                    <a:pt x="68580" y="11430"/>
                  </a:cubicBezTo>
                  <a:cubicBezTo>
                    <a:pt x="57150" y="15240"/>
                    <a:pt x="45720" y="19050"/>
                    <a:pt x="34290" y="24765"/>
                  </a:cubicBezTo>
                  <a:lnTo>
                    <a:pt x="34290" y="26670"/>
                  </a:lnTo>
                  <a:cubicBezTo>
                    <a:pt x="34290" y="59055"/>
                    <a:pt x="20955" y="89535"/>
                    <a:pt x="0" y="110490"/>
                  </a:cubicBezTo>
                  <a:cubicBezTo>
                    <a:pt x="36195" y="121920"/>
                    <a:pt x="64770" y="137160"/>
                    <a:pt x="87630" y="154305"/>
                  </a:cubicBezTo>
                  <a:cubicBezTo>
                    <a:pt x="93345" y="160020"/>
                    <a:pt x="99060" y="163830"/>
                    <a:pt x="102870" y="171450"/>
                  </a:cubicBezTo>
                  <a:lnTo>
                    <a:pt x="310515" y="171450"/>
                  </a:lnTo>
                  <a:lnTo>
                    <a:pt x="310515" y="85725"/>
                  </a:lnTo>
                  <a:cubicBezTo>
                    <a:pt x="310515" y="72390"/>
                    <a:pt x="304800" y="59055"/>
                    <a:pt x="293370" y="514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97BBC87D-4DE3-46AF-84D2-6667A52A35A1}"/>
                </a:ext>
              </a:extLst>
            </p:cNvPr>
            <p:cNvSpPr/>
            <p:nvPr/>
          </p:nvSpPr>
          <p:spPr>
            <a:xfrm>
              <a:off x="9708627" y="3373753"/>
              <a:ext cx="310514" cy="171450"/>
            </a:xfrm>
            <a:custGeom>
              <a:avLst/>
              <a:gdLst>
                <a:gd name="connsiteX0" fmla="*/ 222885 w 310514"/>
                <a:gd name="connsiteY0" fmla="*/ 154305 h 171450"/>
                <a:gd name="connsiteX1" fmla="*/ 222885 w 310514"/>
                <a:gd name="connsiteY1" fmla="*/ 154305 h 171450"/>
                <a:gd name="connsiteX2" fmla="*/ 310515 w 310514"/>
                <a:gd name="connsiteY2" fmla="*/ 110490 h 171450"/>
                <a:gd name="connsiteX3" fmla="*/ 276225 w 310514"/>
                <a:gd name="connsiteY3" fmla="*/ 26670 h 171450"/>
                <a:gd name="connsiteX4" fmla="*/ 276225 w 310514"/>
                <a:gd name="connsiteY4" fmla="*/ 22860 h 171450"/>
                <a:gd name="connsiteX5" fmla="*/ 241935 w 310514"/>
                <a:gd name="connsiteY5" fmla="*/ 11430 h 171450"/>
                <a:gd name="connsiteX6" fmla="*/ 171450 w 310514"/>
                <a:gd name="connsiteY6" fmla="*/ 0 h 171450"/>
                <a:gd name="connsiteX7" fmla="*/ 100965 w 310514"/>
                <a:gd name="connsiteY7" fmla="*/ 11430 h 171450"/>
                <a:gd name="connsiteX8" fmla="*/ 17145 w 310514"/>
                <a:gd name="connsiteY8" fmla="*/ 51435 h 171450"/>
                <a:gd name="connsiteX9" fmla="*/ 0 w 310514"/>
                <a:gd name="connsiteY9" fmla="*/ 85725 h 171450"/>
                <a:gd name="connsiteX10" fmla="*/ 0 w 310514"/>
                <a:gd name="connsiteY10" fmla="*/ 171450 h 171450"/>
                <a:gd name="connsiteX11" fmla="*/ 205740 w 310514"/>
                <a:gd name="connsiteY11" fmla="*/ 171450 h 171450"/>
                <a:gd name="connsiteX12" fmla="*/ 222885 w 310514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0514" h="171450">
                  <a:moveTo>
                    <a:pt x="222885" y="154305"/>
                  </a:moveTo>
                  <a:lnTo>
                    <a:pt x="222885" y="154305"/>
                  </a:lnTo>
                  <a:cubicBezTo>
                    <a:pt x="249555" y="135255"/>
                    <a:pt x="280035" y="120015"/>
                    <a:pt x="310515" y="110490"/>
                  </a:cubicBezTo>
                  <a:cubicBezTo>
                    <a:pt x="289560" y="87630"/>
                    <a:pt x="276225" y="59055"/>
                    <a:pt x="276225" y="26670"/>
                  </a:cubicBezTo>
                  <a:cubicBezTo>
                    <a:pt x="276225" y="24765"/>
                    <a:pt x="276225" y="24765"/>
                    <a:pt x="276225" y="22860"/>
                  </a:cubicBezTo>
                  <a:cubicBezTo>
                    <a:pt x="264795" y="19050"/>
                    <a:pt x="253365" y="13335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20955"/>
                    <a:pt x="41910" y="34290"/>
                    <a:pt x="17145" y="51435"/>
                  </a:cubicBezTo>
                  <a:cubicBezTo>
                    <a:pt x="5715" y="59055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205740" y="171450"/>
                  </a:lnTo>
                  <a:cubicBezTo>
                    <a:pt x="211455" y="163830"/>
                    <a:pt x="215265" y="160020"/>
                    <a:pt x="222885" y="1543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79" name="Graphic 30" descr="Puzzle">
            <a:extLst>
              <a:ext uri="{FF2B5EF4-FFF2-40B4-BE49-F238E27FC236}">
                <a16:creationId xmlns:a16="http://schemas.microsoft.com/office/drawing/2014/main" id="{1C132549-DEBE-455D-8C9B-E796DF122AE6}"/>
              </a:ext>
            </a:extLst>
          </p:cNvPr>
          <p:cNvSpPr/>
          <p:nvPr/>
        </p:nvSpPr>
        <p:spPr>
          <a:xfrm>
            <a:off x="5289419" y="3298412"/>
            <a:ext cx="571500" cy="571500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80" name="Graphic 31" descr="Lightbulb">
            <a:extLst>
              <a:ext uri="{FF2B5EF4-FFF2-40B4-BE49-F238E27FC236}">
                <a16:creationId xmlns:a16="http://schemas.microsoft.com/office/drawing/2014/main" id="{B2290FBD-775C-4C00-AD5F-6038DA7398F3}"/>
              </a:ext>
            </a:extLst>
          </p:cNvPr>
          <p:cNvGrpSpPr/>
          <p:nvPr/>
        </p:nvGrpSpPr>
        <p:grpSpPr>
          <a:xfrm>
            <a:off x="3225930" y="3255549"/>
            <a:ext cx="685800" cy="685800"/>
            <a:chOff x="4301240" y="2971798"/>
            <a:chExt cx="914400" cy="914400"/>
          </a:xfrm>
          <a:solidFill>
            <a:schemeClr val="accent3"/>
          </a:solidFill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94AF1E65-F75E-4F26-A876-273F6120FC91}"/>
                </a:ext>
              </a:extLst>
            </p:cNvPr>
            <p:cNvSpPr/>
            <p:nvPr/>
          </p:nvSpPr>
          <p:spPr>
            <a:xfrm>
              <a:off x="4634615" y="3581398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E0ECE24B-581A-42D7-9C2F-1258784D4B3A}"/>
                </a:ext>
              </a:extLst>
            </p:cNvPr>
            <p:cNvSpPr/>
            <p:nvPr/>
          </p:nvSpPr>
          <p:spPr>
            <a:xfrm>
              <a:off x="4634615" y="3676648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A3F70AAB-5CEF-4132-9437-2E67A63448E1}"/>
                </a:ext>
              </a:extLst>
            </p:cNvPr>
            <p:cNvSpPr/>
            <p:nvPr/>
          </p:nvSpPr>
          <p:spPr>
            <a:xfrm>
              <a:off x="4696527" y="3771898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99DE6EFB-5BB8-4567-8A36-9CC4B40A5142}"/>
                </a:ext>
              </a:extLst>
            </p:cNvPr>
            <p:cNvSpPr/>
            <p:nvPr/>
          </p:nvSpPr>
          <p:spPr>
            <a:xfrm>
              <a:off x="4510790" y="3028948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85" name="Graphic 32" descr="Rocket">
            <a:extLst>
              <a:ext uri="{FF2B5EF4-FFF2-40B4-BE49-F238E27FC236}">
                <a16:creationId xmlns:a16="http://schemas.microsoft.com/office/drawing/2014/main" id="{B1F30150-61D2-4A1E-BA7E-03689AD7E4AB}"/>
              </a:ext>
            </a:extLst>
          </p:cNvPr>
          <p:cNvGrpSpPr/>
          <p:nvPr/>
        </p:nvGrpSpPr>
        <p:grpSpPr>
          <a:xfrm>
            <a:off x="1219592" y="3255550"/>
            <a:ext cx="685800" cy="685800"/>
            <a:chOff x="1626122" y="2971799"/>
            <a:chExt cx="914400" cy="914400"/>
          </a:xfrm>
          <a:solidFill>
            <a:schemeClr val="accent2"/>
          </a:solidFill>
        </p:grpSpPr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8D3F4CEC-C89A-4BF1-A8DB-61FD531670FC}"/>
                </a:ext>
              </a:extLst>
            </p:cNvPr>
            <p:cNvSpPr/>
            <p:nvPr/>
          </p:nvSpPr>
          <p:spPr>
            <a:xfrm>
              <a:off x="2291919" y="3046766"/>
              <a:ext cx="174747" cy="167919"/>
            </a:xfrm>
            <a:custGeom>
              <a:avLst/>
              <a:gdLst>
                <a:gd name="connsiteX0" fmla="*/ 170498 w 174747"/>
                <a:gd name="connsiteY0" fmla="*/ 5042 h 167919"/>
                <a:gd name="connsiteX1" fmla="*/ 0 w 174747"/>
                <a:gd name="connsiteY1" fmla="*/ 25997 h 167919"/>
                <a:gd name="connsiteX2" fmla="*/ 78105 w 174747"/>
                <a:gd name="connsiteY2" fmla="*/ 87910 h 167919"/>
                <a:gd name="connsiteX3" fmla="*/ 140970 w 174747"/>
                <a:gd name="connsiteY3" fmla="*/ 167920 h 167919"/>
                <a:gd name="connsiteX4" fmla="*/ 170498 w 174747"/>
                <a:gd name="connsiteY4" fmla="*/ 5042 h 16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7" h="167919">
                  <a:moveTo>
                    <a:pt x="170498" y="5042"/>
                  </a:moveTo>
                  <a:cubicBezTo>
                    <a:pt x="157163" y="-8293"/>
                    <a:pt x="71438" y="6947"/>
                    <a:pt x="0" y="25997"/>
                  </a:cubicBezTo>
                  <a:cubicBezTo>
                    <a:pt x="25717" y="41237"/>
                    <a:pt x="52388" y="62192"/>
                    <a:pt x="78105" y="87910"/>
                  </a:cubicBezTo>
                  <a:cubicBezTo>
                    <a:pt x="104775" y="114580"/>
                    <a:pt x="125730" y="141250"/>
                    <a:pt x="140970" y="167920"/>
                  </a:cubicBezTo>
                  <a:cubicBezTo>
                    <a:pt x="160020" y="94577"/>
                    <a:pt x="184785" y="18377"/>
                    <a:pt x="170498" y="50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B9AB296A-60B5-4073-AD06-8C7FB0952666}"/>
                </a:ext>
              </a:extLst>
            </p:cNvPr>
            <p:cNvSpPr/>
            <p:nvPr/>
          </p:nvSpPr>
          <p:spPr>
            <a:xfrm>
              <a:off x="1699528" y="3308626"/>
              <a:ext cx="232345" cy="222232"/>
            </a:xfrm>
            <a:custGeom>
              <a:avLst/>
              <a:gdLst>
                <a:gd name="connsiteX0" fmla="*/ 232346 w 232345"/>
                <a:gd name="connsiteY0" fmla="*/ 14645 h 222232"/>
                <a:gd name="connsiteX1" fmla="*/ 199961 w 232345"/>
                <a:gd name="connsiteY1" fmla="*/ 2262 h 222232"/>
                <a:gd name="connsiteX2" fmla="*/ 161861 w 232345"/>
                <a:gd name="connsiteY2" fmla="*/ 9882 h 222232"/>
                <a:gd name="connsiteX3" fmla="*/ 10413 w 232345"/>
                <a:gd name="connsiteY3" fmla="*/ 161330 h 222232"/>
                <a:gd name="connsiteX4" fmla="*/ 42798 w 232345"/>
                <a:gd name="connsiteY4" fmla="*/ 221337 h 222232"/>
                <a:gd name="connsiteX5" fmla="*/ 169481 w 232345"/>
                <a:gd name="connsiteY5" fmla="*/ 192762 h 222232"/>
                <a:gd name="connsiteX6" fmla="*/ 232346 w 232345"/>
                <a:gd name="connsiteY6" fmla="*/ 14645 h 22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345" h="222232">
                  <a:moveTo>
                    <a:pt x="232346" y="14645"/>
                  </a:moveTo>
                  <a:lnTo>
                    <a:pt x="199961" y="2262"/>
                  </a:lnTo>
                  <a:cubicBezTo>
                    <a:pt x="186626" y="-2500"/>
                    <a:pt x="172338" y="357"/>
                    <a:pt x="161861" y="9882"/>
                  </a:cubicBezTo>
                  <a:lnTo>
                    <a:pt x="10413" y="161330"/>
                  </a:lnTo>
                  <a:cubicBezTo>
                    <a:pt x="-14352" y="186095"/>
                    <a:pt x="8508" y="228957"/>
                    <a:pt x="42798" y="221337"/>
                  </a:cubicBezTo>
                  <a:lnTo>
                    <a:pt x="169481" y="192762"/>
                  </a:lnTo>
                  <a:cubicBezTo>
                    <a:pt x="179958" y="145137"/>
                    <a:pt x="197103" y="81320"/>
                    <a:pt x="232346" y="146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ED498FA1-A091-481A-9B03-0EEEE4469179}"/>
                </a:ext>
              </a:extLst>
            </p:cNvPr>
            <p:cNvSpPr/>
            <p:nvPr/>
          </p:nvSpPr>
          <p:spPr>
            <a:xfrm>
              <a:off x="1979540" y="3571874"/>
              <a:ext cx="222671" cy="239431"/>
            </a:xfrm>
            <a:custGeom>
              <a:avLst/>
              <a:gdLst>
                <a:gd name="connsiteX0" fmla="*/ 204747 w 222671"/>
                <a:gd name="connsiteY0" fmla="*/ 0 h 239431"/>
                <a:gd name="connsiteX1" fmla="*/ 30439 w 222671"/>
                <a:gd name="connsiteY1" fmla="*/ 60960 h 239431"/>
                <a:gd name="connsiteX2" fmla="*/ 912 w 222671"/>
                <a:gd name="connsiteY2" fmla="*/ 196215 h 239431"/>
                <a:gd name="connsiteX3" fmla="*/ 60919 w 222671"/>
                <a:gd name="connsiteY3" fmla="*/ 228600 h 239431"/>
                <a:gd name="connsiteX4" fmla="*/ 212367 w 222671"/>
                <a:gd name="connsiteY4" fmla="*/ 77152 h 239431"/>
                <a:gd name="connsiteX5" fmla="*/ 219987 w 222671"/>
                <a:gd name="connsiteY5" fmla="*/ 39052 h 239431"/>
                <a:gd name="connsiteX6" fmla="*/ 204747 w 222671"/>
                <a:gd name="connsiteY6" fmla="*/ 0 h 23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671" h="239431">
                  <a:moveTo>
                    <a:pt x="204747" y="0"/>
                  </a:moveTo>
                  <a:cubicBezTo>
                    <a:pt x="140929" y="33338"/>
                    <a:pt x="79969" y="51435"/>
                    <a:pt x="30439" y="60960"/>
                  </a:cubicBezTo>
                  <a:lnTo>
                    <a:pt x="912" y="196215"/>
                  </a:lnTo>
                  <a:cubicBezTo>
                    <a:pt x="-6708" y="230505"/>
                    <a:pt x="35202" y="254317"/>
                    <a:pt x="60919" y="228600"/>
                  </a:cubicBezTo>
                  <a:lnTo>
                    <a:pt x="212367" y="77152"/>
                  </a:lnTo>
                  <a:cubicBezTo>
                    <a:pt x="221892" y="67627"/>
                    <a:pt x="225702" y="52388"/>
                    <a:pt x="219987" y="39052"/>
                  </a:cubicBezTo>
                  <a:lnTo>
                    <a:pt x="2047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DD72240B-164A-4808-92DA-F9A6F5951FFB}"/>
                </a:ext>
              </a:extLst>
            </p:cNvPr>
            <p:cNvSpPr/>
            <p:nvPr/>
          </p:nvSpPr>
          <p:spPr>
            <a:xfrm>
              <a:off x="1902347" y="3089908"/>
              <a:ext cx="512445" cy="511492"/>
            </a:xfrm>
            <a:custGeom>
              <a:avLst/>
              <a:gdLst>
                <a:gd name="connsiteX0" fmla="*/ 338138 w 512445"/>
                <a:gd name="connsiteY0" fmla="*/ 0 h 511492"/>
                <a:gd name="connsiteX1" fmla="*/ 156210 w 512445"/>
                <a:gd name="connsiteY1" fmla="*/ 123825 h 511492"/>
                <a:gd name="connsiteX2" fmla="*/ 0 w 512445"/>
                <a:gd name="connsiteY2" fmla="*/ 452438 h 511492"/>
                <a:gd name="connsiteX3" fmla="*/ 59055 w 512445"/>
                <a:gd name="connsiteY3" fmla="*/ 511493 h 511492"/>
                <a:gd name="connsiteX4" fmla="*/ 388620 w 512445"/>
                <a:gd name="connsiteY4" fmla="*/ 356235 h 511492"/>
                <a:gd name="connsiteX5" fmla="*/ 512445 w 512445"/>
                <a:gd name="connsiteY5" fmla="*/ 175260 h 511492"/>
                <a:gd name="connsiteX6" fmla="*/ 440055 w 512445"/>
                <a:gd name="connsiteY6" fmla="*/ 70485 h 511492"/>
                <a:gd name="connsiteX7" fmla="*/ 338138 w 512445"/>
                <a:gd name="connsiteY7" fmla="*/ 0 h 511492"/>
                <a:gd name="connsiteX8" fmla="*/ 386715 w 512445"/>
                <a:gd name="connsiteY8" fmla="*/ 205740 h 511492"/>
                <a:gd name="connsiteX9" fmla="*/ 305753 w 512445"/>
                <a:gd name="connsiteY9" fmla="*/ 205740 h 511492"/>
                <a:gd name="connsiteX10" fmla="*/ 305753 w 512445"/>
                <a:gd name="connsiteY10" fmla="*/ 124778 h 511492"/>
                <a:gd name="connsiteX11" fmla="*/ 386715 w 512445"/>
                <a:gd name="connsiteY11" fmla="*/ 124778 h 511492"/>
                <a:gd name="connsiteX12" fmla="*/ 386715 w 512445"/>
                <a:gd name="connsiteY12" fmla="*/ 205740 h 511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2445" h="511492">
                  <a:moveTo>
                    <a:pt x="338138" y="0"/>
                  </a:moveTo>
                  <a:cubicBezTo>
                    <a:pt x="281940" y="22860"/>
                    <a:pt x="218123" y="61913"/>
                    <a:pt x="156210" y="123825"/>
                  </a:cubicBezTo>
                  <a:cubicBezTo>
                    <a:pt x="42863" y="237173"/>
                    <a:pt x="9525" y="374333"/>
                    <a:pt x="0" y="452438"/>
                  </a:cubicBezTo>
                  <a:lnTo>
                    <a:pt x="59055" y="511493"/>
                  </a:lnTo>
                  <a:cubicBezTo>
                    <a:pt x="137160" y="501968"/>
                    <a:pt x="275273" y="469583"/>
                    <a:pt x="388620" y="356235"/>
                  </a:cubicBezTo>
                  <a:cubicBezTo>
                    <a:pt x="450533" y="294323"/>
                    <a:pt x="489585" y="231458"/>
                    <a:pt x="512445" y="175260"/>
                  </a:cubicBezTo>
                  <a:cubicBezTo>
                    <a:pt x="500063" y="143828"/>
                    <a:pt x="475298" y="106680"/>
                    <a:pt x="440055" y="70485"/>
                  </a:cubicBezTo>
                  <a:cubicBezTo>
                    <a:pt x="405765" y="37147"/>
                    <a:pt x="369570" y="12383"/>
                    <a:pt x="338138" y="0"/>
                  </a:cubicBezTo>
                  <a:close/>
                  <a:moveTo>
                    <a:pt x="386715" y="205740"/>
                  </a:moveTo>
                  <a:cubicBezTo>
                    <a:pt x="364808" y="227648"/>
                    <a:pt x="328613" y="227648"/>
                    <a:pt x="305753" y="205740"/>
                  </a:cubicBezTo>
                  <a:cubicBezTo>
                    <a:pt x="283845" y="183833"/>
                    <a:pt x="283845" y="147638"/>
                    <a:pt x="305753" y="124778"/>
                  </a:cubicBezTo>
                  <a:cubicBezTo>
                    <a:pt x="327660" y="102870"/>
                    <a:pt x="363855" y="102870"/>
                    <a:pt x="386715" y="124778"/>
                  </a:cubicBezTo>
                  <a:cubicBezTo>
                    <a:pt x="408623" y="147638"/>
                    <a:pt x="408623" y="183833"/>
                    <a:pt x="386715" y="2057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9FCAA07-2303-424A-92DF-4F7549C18796}"/>
                </a:ext>
              </a:extLst>
            </p:cNvPr>
            <p:cNvSpPr/>
            <p:nvPr/>
          </p:nvSpPr>
          <p:spPr>
            <a:xfrm>
              <a:off x="1790159" y="3577926"/>
              <a:ext cx="135662" cy="135943"/>
            </a:xfrm>
            <a:custGeom>
              <a:avLst/>
              <a:gdLst>
                <a:gd name="connsiteX0" fmla="*/ 111235 w 135662"/>
                <a:gd name="connsiteY0" fmla="*/ 24428 h 135943"/>
                <a:gd name="connsiteX1" fmla="*/ 66467 w 135662"/>
                <a:gd name="connsiteY1" fmla="*/ 14903 h 135943"/>
                <a:gd name="connsiteX2" fmla="*/ 2650 w 135662"/>
                <a:gd name="connsiteY2" fmla="*/ 133013 h 135943"/>
                <a:gd name="connsiteX3" fmla="*/ 120760 w 135662"/>
                <a:gd name="connsiteY3" fmla="*/ 69195 h 135943"/>
                <a:gd name="connsiteX4" fmla="*/ 111235 w 135662"/>
                <a:gd name="connsiteY4" fmla="*/ 24428 h 135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662" h="135943">
                  <a:moveTo>
                    <a:pt x="111235" y="24428"/>
                  </a:moveTo>
                  <a:cubicBezTo>
                    <a:pt x="95995" y="9188"/>
                    <a:pt x="97900" y="-16530"/>
                    <a:pt x="66467" y="14903"/>
                  </a:cubicBezTo>
                  <a:cubicBezTo>
                    <a:pt x="35035" y="46335"/>
                    <a:pt x="-11638" y="117773"/>
                    <a:pt x="2650" y="133013"/>
                  </a:cubicBezTo>
                  <a:cubicBezTo>
                    <a:pt x="17890" y="148253"/>
                    <a:pt x="89327" y="100628"/>
                    <a:pt x="120760" y="69195"/>
                  </a:cubicBezTo>
                  <a:cubicBezTo>
                    <a:pt x="152192" y="36810"/>
                    <a:pt x="126475" y="38715"/>
                    <a:pt x="111235" y="244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FCC281CC-965C-458A-A591-28A9DC2750C7}"/>
              </a:ext>
            </a:extLst>
          </p:cNvPr>
          <p:cNvSpPr txBox="1"/>
          <p:nvPr/>
        </p:nvSpPr>
        <p:spPr>
          <a:xfrm>
            <a:off x="670164" y="4556240"/>
            <a:ext cx="1784653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E698EF31-FB6E-4A3A-A165-415328A8167E}"/>
              </a:ext>
            </a:extLst>
          </p:cNvPr>
          <p:cNvSpPr txBox="1"/>
          <p:nvPr/>
        </p:nvSpPr>
        <p:spPr>
          <a:xfrm>
            <a:off x="2673670" y="1626151"/>
            <a:ext cx="1784653" cy="1015663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2E724F67-8AB6-4E32-93BD-BD7FBA989385}"/>
              </a:ext>
            </a:extLst>
          </p:cNvPr>
          <p:cNvSpPr txBox="1"/>
          <p:nvPr/>
        </p:nvSpPr>
        <p:spPr>
          <a:xfrm>
            <a:off x="4682842" y="4556240"/>
            <a:ext cx="1784653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D7A67E37-9EAA-4DB9-A687-5F723EE37F5F}"/>
              </a:ext>
            </a:extLst>
          </p:cNvPr>
          <p:cNvSpPr txBox="1"/>
          <p:nvPr/>
        </p:nvSpPr>
        <p:spPr>
          <a:xfrm>
            <a:off x="6686349" y="1626151"/>
            <a:ext cx="1784653" cy="1015663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2CA523F9-6898-437F-AF0C-A5F6B6F23572}"/>
              </a:ext>
            </a:extLst>
          </p:cNvPr>
          <p:cNvSpPr txBox="1"/>
          <p:nvPr/>
        </p:nvSpPr>
        <p:spPr>
          <a:xfrm>
            <a:off x="712667" y="2241704"/>
            <a:ext cx="169964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57C6C4D8-1773-48C7-9815-5EA197C0CDE8}"/>
              </a:ext>
            </a:extLst>
          </p:cNvPr>
          <p:cNvSpPr txBox="1"/>
          <p:nvPr/>
        </p:nvSpPr>
        <p:spPr>
          <a:xfrm>
            <a:off x="2721839" y="4556240"/>
            <a:ext cx="169964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9CE24C9C-EB8A-4D3A-BBC1-551D1063F6DA}"/>
              </a:ext>
            </a:extLst>
          </p:cNvPr>
          <p:cNvSpPr txBox="1"/>
          <p:nvPr/>
        </p:nvSpPr>
        <p:spPr>
          <a:xfrm>
            <a:off x="4725346" y="2241704"/>
            <a:ext cx="169964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B938795A-056A-4F68-A497-2A6F6C2795DC}"/>
              </a:ext>
            </a:extLst>
          </p:cNvPr>
          <p:cNvSpPr txBox="1"/>
          <p:nvPr/>
        </p:nvSpPr>
        <p:spPr>
          <a:xfrm>
            <a:off x="6728852" y="4556240"/>
            <a:ext cx="169964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144483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369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Circle Alternating Process – Slide Template</vt:lpstr>
      <vt:lpstr>Circle Alternating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Circle Alternating Process</dc:title>
  <dc:creator>PresentationGO.com</dc:creator>
  <dc:description>© Copyright PresentationGO.com</dc:description>
  <dcterms:created xsi:type="dcterms:W3CDTF">2014-11-26T05:14:11Z</dcterms:created>
  <dcterms:modified xsi:type="dcterms:W3CDTF">2020-07-30T18:08:16Z</dcterms:modified>
  <cp:category>Charts &amp; Diagrams</cp:category>
</cp:coreProperties>
</file>