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28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38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Grape Stages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1ABE2D20-FA8D-419A-8814-18F38CD0AE6A}"/>
              </a:ext>
            </a:extLst>
          </p:cNvPr>
          <p:cNvSpPr/>
          <p:nvPr/>
        </p:nvSpPr>
        <p:spPr>
          <a:xfrm>
            <a:off x="8774247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E42282A-2684-4B48-9346-CF0D396BC282}"/>
              </a:ext>
            </a:extLst>
          </p:cNvPr>
          <p:cNvSpPr/>
          <p:nvPr/>
        </p:nvSpPr>
        <p:spPr>
          <a:xfrm>
            <a:off x="932259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D88F94E-EC02-46CC-9491-B6ECFC9344CB}"/>
              </a:ext>
            </a:extLst>
          </p:cNvPr>
          <p:cNvSpPr/>
          <p:nvPr/>
        </p:nvSpPr>
        <p:spPr>
          <a:xfrm>
            <a:off x="9856513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EF74511-C1CE-4955-B632-F4C86744A673}"/>
              </a:ext>
            </a:extLst>
          </p:cNvPr>
          <p:cNvSpPr/>
          <p:nvPr/>
        </p:nvSpPr>
        <p:spPr>
          <a:xfrm>
            <a:off x="9322596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829E82C8-D28F-4B56-96F8-5C32C88FADC0}"/>
              </a:ext>
            </a:extLst>
          </p:cNvPr>
          <p:cNvSpPr/>
          <p:nvPr/>
        </p:nvSpPr>
        <p:spPr>
          <a:xfrm>
            <a:off x="9856513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3B470D52-72A1-4EE1-8BA8-338042079E19}"/>
              </a:ext>
            </a:extLst>
          </p:cNvPr>
          <p:cNvSpPr/>
          <p:nvPr/>
        </p:nvSpPr>
        <p:spPr>
          <a:xfrm>
            <a:off x="10390431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9F90917-D745-4AE8-8468-61508C893D4F}"/>
              </a:ext>
            </a:extLst>
          </p:cNvPr>
          <p:cNvSpPr/>
          <p:nvPr/>
        </p:nvSpPr>
        <p:spPr>
          <a:xfrm>
            <a:off x="9077282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4B7AB837-A285-4EFE-94A8-64C7D6582ABA}"/>
              </a:ext>
            </a:extLst>
          </p:cNvPr>
          <p:cNvSpPr/>
          <p:nvPr/>
        </p:nvSpPr>
        <p:spPr>
          <a:xfrm>
            <a:off x="9596770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D64FCB0-55B5-4934-85DB-7DDA83AC372E}"/>
              </a:ext>
            </a:extLst>
          </p:cNvPr>
          <p:cNvSpPr/>
          <p:nvPr/>
        </p:nvSpPr>
        <p:spPr>
          <a:xfrm>
            <a:off x="9596770" y="356982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7E13F29D-4D0D-439D-A0A3-2104A30C5726}"/>
              </a:ext>
            </a:extLst>
          </p:cNvPr>
          <p:cNvSpPr/>
          <p:nvPr/>
        </p:nvSpPr>
        <p:spPr>
          <a:xfrm>
            <a:off x="10145118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B867E4-91E1-4F63-9F67-72D2F36D163B}"/>
              </a:ext>
            </a:extLst>
          </p:cNvPr>
          <p:cNvSpPr/>
          <p:nvPr/>
        </p:nvSpPr>
        <p:spPr>
          <a:xfrm>
            <a:off x="6176809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B1AB90D5-4E6D-4D1D-821E-A2135F88A6E2}"/>
              </a:ext>
            </a:extLst>
          </p:cNvPr>
          <p:cNvSpPr/>
          <p:nvPr/>
        </p:nvSpPr>
        <p:spPr>
          <a:xfrm>
            <a:off x="6710727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6D35CC8C-3D34-4D54-BDAA-CA430ED9BFE8}"/>
              </a:ext>
            </a:extLst>
          </p:cNvPr>
          <p:cNvSpPr/>
          <p:nvPr/>
        </p:nvSpPr>
        <p:spPr>
          <a:xfrm>
            <a:off x="7244645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E3A6656-DDEE-4E85-8B05-6047BE34EAF1}"/>
              </a:ext>
            </a:extLst>
          </p:cNvPr>
          <p:cNvSpPr/>
          <p:nvPr/>
        </p:nvSpPr>
        <p:spPr>
          <a:xfrm>
            <a:off x="6710727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FA5CBC1-3FB1-4885-B723-9464FD09864A}"/>
              </a:ext>
            </a:extLst>
          </p:cNvPr>
          <p:cNvSpPr/>
          <p:nvPr/>
        </p:nvSpPr>
        <p:spPr>
          <a:xfrm>
            <a:off x="7244645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425E327-DBE0-4C57-8730-9920F566CD4E}"/>
              </a:ext>
            </a:extLst>
          </p:cNvPr>
          <p:cNvSpPr/>
          <p:nvPr/>
        </p:nvSpPr>
        <p:spPr>
          <a:xfrm>
            <a:off x="7792993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042D5E3-82C6-4695-B612-9EC63A6BC48F}"/>
              </a:ext>
            </a:extLst>
          </p:cNvPr>
          <p:cNvSpPr/>
          <p:nvPr/>
        </p:nvSpPr>
        <p:spPr>
          <a:xfrm>
            <a:off x="6465413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E8AD8E6-EAE8-4281-B104-AD23206769BC}"/>
              </a:ext>
            </a:extLst>
          </p:cNvPr>
          <p:cNvSpPr/>
          <p:nvPr/>
        </p:nvSpPr>
        <p:spPr>
          <a:xfrm>
            <a:off x="6999331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2661C5C0-02CF-4C8E-86CE-6FBDF5E0FFDB}"/>
              </a:ext>
            </a:extLst>
          </p:cNvPr>
          <p:cNvSpPr/>
          <p:nvPr/>
        </p:nvSpPr>
        <p:spPr>
          <a:xfrm>
            <a:off x="7533249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C5B00E5-D7FE-4EAC-8F2D-08DC3296BA28}"/>
              </a:ext>
            </a:extLst>
          </p:cNvPr>
          <p:cNvSpPr/>
          <p:nvPr/>
        </p:nvSpPr>
        <p:spPr>
          <a:xfrm>
            <a:off x="3406208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6DC7A35D-A7B6-43D9-94AD-D0C2A1DC033B}"/>
              </a:ext>
            </a:extLst>
          </p:cNvPr>
          <p:cNvSpPr/>
          <p:nvPr/>
        </p:nvSpPr>
        <p:spPr>
          <a:xfrm>
            <a:off x="395455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E24275B0-5C2F-4B6D-8971-6C9A8936C4E6}"/>
              </a:ext>
            </a:extLst>
          </p:cNvPr>
          <p:cNvSpPr/>
          <p:nvPr/>
        </p:nvSpPr>
        <p:spPr>
          <a:xfrm>
            <a:off x="4474044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61DCB8D1-D0D3-4112-8D33-27689509AE15}"/>
              </a:ext>
            </a:extLst>
          </p:cNvPr>
          <p:cNvSpPr/>
          <p:nvPr/>
        </p:nvSpPr>
        <p:spPr>
          <a:xfrm>
            <a:off x="5022392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EC9D398E-949E-431B-AECA-776A20BAFF2B}"/>
              </a:ext>
            </a:extLst>
          </p:cNvPr>
          <p:cNvSpPr/>
          <p:nvPr/>
        </p:nvSpPr>
        <p:spPr>
          <a:xfrm>
            <a:off x="3694813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4855E31-8265-4F38-ACC3-35B961EA648B}"/>
              </a:ext>
            </a:extLst>
          </p:cNvPr>
          <p:cNvSpPr/>
          <p:nvPr/>
        </p:nvSpPr>
        <p:spPr>
          <a:xfrm>
            <a:off x="4228731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6065E68-99D2-4DC5-A318-6BBD7DD2BDCA}"/>
              </a:ext>
            </a:extLst>
          </p:cNvPr>
          <p:cNvSpPr/>
          <p:nvPr/>
        </p:nvSpPr>
        <p:spPr>
          <a:xfrm>
            <a:off x="4777079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7547053B-EDE9-4795-934F-4A50F84EA67E}"/>
              </a:ext>
            </a:extLst>
          </p:cNvPr>
          <p:cNvSpPr/>
          <p:nvPr/>
        </p:nvSpPr>
        <p:spPr>
          <a:xfrm>
            <a:off x="1342688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86F4DE9A-E0D1-4D45-B552-CFEABDFB6621}"/>
              </a:ext>
            </a:extLst>
          </p:cNvPr>
          <p:cNvSpPr/>
          <p:nvPr/>
        </p:nvSpPr>
        <p:spPr>
          <a:xfrm>
            <a:off x="186217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4A4EF91-BC82-4765-A83A-A410E775E000}"/>
              </a:ext>
            </a:extLst>
          </p:cNvPr>
          <p:cNvSpPr/>
          <p:nvPr/>
        </p:nvSpPr>
        <p:spPr>
          <a:xfrm>
            <a:off x="1616862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4E10197B-5B05-451F-8D4D-3B43710764CB}"/>
              </a:ext>
            </a:extLst>
          </p:cNvPr>
          <p:cNvSpPr/>
          <p:nvPr/>
        </p:nvSpPr>
        <p:spPr>
          <a:xfrm>
            <a:off x="438746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04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897F1D5-9730-456A-995A-95A135028BAC}"/>
              </a:ext>
            </a:extLst>
          </p:cNvPr>
          <p:cNvSpPr/>
          <p:nvPr/>
        </p:nvSpPr>
        <p:spPr>
          <a:xfrm>
            <a:off x="4012276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5709731-8350-4F48-B0C6-4EFFBA762515}"/>
              </a:ext>
            </a:extLst>
          </p:cNvPr>
          <p:cNvSpPr/>
          <p:nvPr/>
        </p:nvSpPr>
        <p:spPr>
          <a:xfrm>
            <a:off x="710034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58DA272-8194-4D2F-B1FF-07D80D454AA2}"/>
              </a:ext>
            </a:extLst>
          </p:cNvPr>
          <p:cNvSpPr/>
          <p:nvPr/>
        </p:nvSpPr>
        <p:spPr>
          <a:xfrm>
            <a:off x="6725156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01D1046-3878-464A-BFC2-B0D4A5418F37}"/>
              </a:ext>
            </a:extLst>
          </p:cNvPr>
          <p:cNvSpPr/>
          <p:nvPr/>
        </p:nvSpPr>
        <p:spPr>
          <a:xfrm>
            <a:off x="9697780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F2E1E67-D6C9-4243-926B-96D495E9D46E}"/>
              </a:ext>
            </a:extLst>
          </p:cNvPr>
          <p:cNvSpPr/>
          <p:nvPr/>
        </p:nvSpPr>
        <p:spPr>
          <a:xfrm>
            <a:off x="9322594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E30999E-3AAB-4FE7-B5F2-F6109DA0B0D9}"/>
              </a:ext>
            </a:extLst>
          </p:cNvPr>
          <p:cNvSpPr/>
          <p:nvPr/>
        </p:nvSpPr>
        <p:spPr>
          <a:xfrm>
            <a:off x="171787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FB2CC19-4ADE-4D30-B989-4A3EC56ABE68}"/>
              </a:ext>
            </a:extLst>
          </p:cNvPr>
          <p:cNvSpPr/>
          <p:nvPr/>
        </p:nvSpPr>
        <p:spPr>
          <a:xfrm>
            <a:off x="1357118" y="1621749"/>
            <a:ext cx="519738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6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0" y="17371"/>
                  <a:pt x="11545" y="15829"/>
                </a:cubicBezTo>
                <a:cubicBezTo>
                  <a:pt x="10073" y="14629"/>
                  <a:pt x="8837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94F3EF-A3FA-4AF5-B727-FF7349EB2FAC}"/>
              </a:ext>
            </a:extLst>
          </p:cNvPr>
          <p:cNvGrpSpPr/>
          <p:nvPr/>
        </p:nvGrpSpPr>
        <p:grpSpPr>
          <a:xfrm>
            <a:off x="810260" y="4214726"/>
            <a:ext cx="2072083" cy="1659485"/>
            <a:chOff x="332936" y="2627766"/>
            <a:chExt cx="2926080" cy="16594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E5E6A0-CFE8-4007-9DED-1FB2355380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F0F12-0877-46AD-A358-8802FA7424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BE329D-F281-40F7-9433-464CB51DAD45}"/>
              </a:ext>
            </a:extLst>
          </p:cNvPr>
          <p:cNvGrpSpPr/>
          <p:nvPr/>
        </p:nvGrpSpPr>
        <p:grpSpPr>
          <a:xfrm>
            <a:off x="3422129" y="4214726"/>
            <a:ext cx="2072083" cy="1659485"/>
            <a:chOff x="332936" y="2627766"/>
            <a:chExt cx="2926080" cy="165948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C00B13-0954-47BD-83F8-B212F629CB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102443-F5D3-46F2-8951-A885191E90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6F8770-8762-4EB0-8501-2A0958557C95}"/>
              </a:ext>
            </a:extLst>
          </p:cNvPr>
          <p:cNvGrpSpPr/>
          <p:nvPr/>
        </p:nvGrpSpPr>
        <p:grpSpPr>
          <a:xfrm>
            <a:off x="6192729" y="4214726"/>
            <a:ext cx="2072083" cy="1659485"/>
            <a:chOff x="332936" y="2627766"/>
            <a:chExt cx="2926080" cy="16594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D54751-F802-42FA-AB8F-E964D3774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846598-5E1A-4FB7-949A-187456E5AD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C9F3AD-F3DF-48D5-B1DA-9FBE1BC92C47}"/>
              </a:ext>
            </a:extLst>
          </p:cNvPr>
          <p:cNvGrpSpPr/>
          <p:nvPr/>
        </p:nvGrpSpPr>
        <p:grpSpPr>
          <a:xfrm>
            <a:off x="8790168" y="4214726"/>
            <a:ext cx="2072083" cy="1659485"/>
            <a:chOff x="332936" y="2627766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A7B796-75F2-40B6-9E49-6F002EF154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62EA18-70A2-4DF8-A123-15ED9613D3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Grape Stages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1ABE2D20-FA8D-419A-8814-18F38CD0AE6A}"/>
              </a:ext>
            </a:extLst>
          </p:cNvPr>
          <p:cNvSpPr/>
          <p:nvPr/>
        </p:nvSpPr>
        <p:spPr>
          <a:xfrm>
            <a:off x="8774247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E42282A-2684-4B48-9346-CF0D396BC282}"/>
              </a:ext>
            </a:extLst>
          </p:cNvPr>
          <p:cNvSpPr/>
          <p:nvPr/>
        </p:nvSpPr>
        <p:spPr>
          <a:xfrm>
            <a:off x="932259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D88F94E-EC02-46CC-9491-B6ECFC9344CB}"/>
              </a:ext>
            </a:extLst>
          </p:cNvPr>
          <p:cNvSpPr/>
          <p:nvPr/>
        </p:nvSpPr>
        <p:spPr>
          <a:xfrm>
            <a:off x="9856513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EF74511-C1CE-4955-B632-F4C86744A673}"/>
              </a:ext>
            </a:extLst>
          </p:cNvPr>
          <p:cNvSpPr/>
          <p:nvPr/>
        </p:nvSpPr>
        <p:spPr>
          <a:xfrm>
            <a:off x="9322596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829E82C8-D28F-4B56-96F8-5C32C88FADC0}"/>
              </a:ext>
            </a:extLst>
          </p:cNvPr>
          <p:cNvSpPr/>
          <p:nvPr/>
        </p:nvSpPr>
        <p:spPr>
          <a:xfrm>
            <a:off x="9856513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3B470D52-72A1-4EE1-8BA8-338042079E19}"/>
              </a:ext>
            </a:extLst>
          </p:cNvPr>
          <p:cNvSpPr/>
          <p:nvPr/>
        </p:nvSpPr>
        <p:spPr>
          <a:xfrm>
            <a:off x="10390431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9F90917-D745-4AE8-8468-61508C893D4F}"/>
              </a:ext>
            </a:extLst>
          </p:cNvPr>
          <p:cNvSpPr/>
          <p:nvPr/>
        </p:nvSpPr>
        <p:spPr>
          <a:xfrm>
            <a:off x="9077282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4B7AB837-A285-4EFE-94A8-64C7D6582ABA}"/>
              </a:ext>
            </a:extLst>
          </p:cNvPr>
          <p:cNvSpPr/>
          <p:nvPr/>
        </p:nvSpPr>
        <p:spPr>
          <a:xfrm>
            <a:off x="9596770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D64FCB0-55B5-4934-85DB-7DDA83AC372E}"/>
              </a:ext>
            </a:extLst>
          </p:cNvPr>
          <p:cNvSpPr/>
          <p:nvPr/>
        </p:nvSpPr>
        <p:spPr>
          <a:xfrm>
            <a:off x="9596770" y="356982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7E13F29D-4D0D-439D-A0A3-2104A30C5726}"/>
              </a:ext>
            </a:extLst>
          </p:cNvPr>
          <p:cNvSpPr/>
          <p:nvPr/>
        </p:nvSpPr>
        <p:spPr>
          <a:xfrm>
            <a:off x="10145118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B867E4-91E1-4F63-9F67-72D2F36D163B}"/>
              </a:ext>
            </a:extLst>
          </p:cNvPr>
          <p:cNvSpPr/>
          <p:nvPr/>
        </p:nvSpPr>
        <p:spPr>
          <a:xfrm>
            <a:off x="6176809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B1AB90D5-4E6D-4D1D-821E-A2135F88A6E2}"/>
              </a:ext>
            </a:extLst>
          </p:cNvPr>
          <p:cNvSpPr/>
          <p:nvPr/>
        </p:nvSpPr>
        <p:spPr>
          <a:xfrm>
            <a:off x="6710727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6D35CC8C-3D34-4D54-BDAA-CA430ED9BFE8}"/>
              </a:ext>
            </a:extLst>
          </p:cNvPr>
          <p:cNvSpPr/>
          <p:nvPr/>
        </p:nvSpPr>
        <p:spPr>
          <a:xfrm>
            <a:off x="7244645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E3A6656-DDEE-4E85-8B05-6047BE34EAF1}"/>
              </a:ext>
            </a:extLst>
          </p:cNvPr>
          <p:cNvSpPr/>
          <p:nvPr/>
        </p:nvSpPr>
        <p:spPr>
          <a:xfrm>
            <a:off x="6710727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FA5CBC1-3FB1-4885-B723-9464FD09864A}"/>
              </a:ext>
            </a:extLst>
          </p:cNvPr>
          <p:cNvSpPr/>
          <p:nvPr/>
        </p:nvSpPr>
        <p:spPr>
          <a:xfrm>
            <a:off x="7244645" y="3108061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425E327-DBE0-4C57-8730-9920F566CD4E}"/>
              </a:ext>
            </a:extLst>
          </p:cNvPr>
          <p:cNvSpPr/>
          <p:nvPr/>
        </p:nvSpPr>
        <p:spPr>
          <a:xfrm>
            <a:off x="7792993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042D5E3-82C6-4695-B612-9EC63A6BC48F}"/>
              </a:ext>
            </a:extLst>
          </p:cNvPr>
          <p:cNvSpPr/>
          <p:nvPr/>
        </p:nvSpPr>
        <p:spPr>
          <a:xfrm>
            <a:off x="6465413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E8AD8E6-EAE8-4281-B104-AD23206769BC}"/>
              </a:ext>
            </a:extLst>
          </p:cNvPr>
          <p:cNvSpPr/>
          <p:nvPr/>
        </p:nvSpPr>
        <p:spPr>
          <a:xfrm>
            <a:off x="6999331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2661C5C0-02CF-4C8E-86CE-6FBDF5E0FFDB}"/>
              </a:ext>
            </a:extLst>
          </p:cNvPr>
          <p:cNvSpPr/>
          <p:nvPr/>
        </p:nvSpPr>
        <p:spPr>
          <a:xfrm>
            <a:off x="7533249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C5B00E5-D7FE-4EAC-8F2D-08DC3296BA28}"/>
              </a:ext>
            </a:extLst>
          </p:cNvPr>
          <p:cNvSpPr/>
          <p:nvPr/>
        </p:nvSpPr>
        <p:spPr>
          <a:xfrm>
            <a:off x="3406208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6DC7A35D-A7B6-43D9-94AD-D0C2A1DC033B}"/>
              </a:ext>
            </a:extLst>
          </p:cNvPr>
          <p:cNvSpPr/>
          <p:nvPr/>
        </p:nvSpPr>
        <p:spPr>
          <a:xfrm>
            <a:off x="395455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E24275B0-5C2F-4B6D-8971-6C9A8936C4E6}"/>
              </a:ext>
            </a:extLst>
          </p:cNvPr>
          <p:cNvSpPr/>
          <p:nvPr/>
        </p:nvSpPr>
        <p:spPr>
          <a:xfrm>
            <a:off x="4474044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61DCB8D1-D0D3-4112-8D33-27689509AE15}"/>
              </a:ext>
            </a:extLst>
          </p:cNvPr>
          <p:cNvSpPr/>
          <p:nvPr/>
        </p:nvSpPr>
        <p:spPr>
          <a:xfrm>
            <a:off x="5022392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EC9D398E-949E-431B-AECA-776A20BAFF2B}"/>
              </a:ext>
            </a:extLst>
          </p:cNvPr>
          <p:cNvSpPr/>
          <p:nvPr/>
        </p:nvSpPr>
        <p:spPr>
          <a:xfrm>
            <a:off x="3694813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4855E31-8265-4F38-ACC3-35B961EA648B}"/>
              </a:ext>
            </a:extLst>
          </p:cNvPr>
          <p:cNvSpPr/>
          <p:nvPr/>
        </p:nvSpPr>
        <p:spPr>
          <a:xfrm>
            <a:off x="4228731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6065E68-99D2-4DC5-A318-6BBD7DD2BDCA}"/>
              </a:ext>
            </a:extLst>
          </p:cNvPr>
          <p:cNvSpPr/>
          <p:nvPr/>
        </p:nvSpPr>
        <p:spPr>
          <a:xfrm>
            <a:off x="4777079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7547053B-EDE9-4795-934F-4A50F84EA67E}"/>
              </a:ext>
            </a:extLst>
          </p:cNvPr>
          <p:cNvSpPr/>
          <p:nvPr/>
        </p:nvSpPr>
        <p:spPr>
          <a:xfrm>
            <a:off x="1342688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86F4DE9A-E0D1-4D45-B552-CFEABDFB6621}"/>
              </a:ext>
            </a:extLst>
          </p:cNvPr>
          <p:cNvSpPr/>
          <p:nvPr/>
        </p:nvSpPr>
        <p:spPr>
          <a:xfrm>
            <a:off x="1862176" y="2141237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4A4EF91-BC82-4765-A83A-A410E775E000}"/>
              </a:ext>
            </a:extLst>
          </p:cNvPr>
          <p:cNvSpPr/>
          <p:nvPr/>
        </p:nvSpPr>
        <p:spPr>
          <a:xfrm>
            <a:off x="1616862" y="2631864"/>
            <a:ext cx="458881" cy="45888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4E10197B-5B05-451F-8D4D-3B43710764CB}"/>
              </a:ext>
            </a:extLst>
          </p:cNvPr>
          <p:cNvSpPr/>
          <p:nvPr/>
        </p:nvSpPr>
        <p:spPr>
          <a:xfrm>
            <a:off x="438746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04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897F1D5-9730-456A-995A-95A135028BAC}"/>
              </a:ext>
            </a:extLst>
          </p:cNvPr>
          <p:cNvSpPr/>
          <p:nvPr/>
        </p:nvSpPr>
        <p:spPr>
          <a:xfrm>
            <a:off x="4012276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5709731-8350-4F48-B0C6-4EFFBA762515}"/>
              </a:ext>
            </a:extLst>
          </p:cNvPr>
          <p:cNvSpPr/>
          <p:nvPr/>
        </p:nvSpPr>
        <p:spPr>
          <a:xfrm>
            <a:off x="710034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58DA272-8194-4D2F-B1FF-07D80D454AA2}"/>
              </a:ext>
            </a:extLst>
          </p:cNvPr>
          <p:cNvSpPr/>
          <p:nvPr/>
        </p:nvSpPr>
        <p:spPr>
          <a:xfrm>
            <a:off x="6725156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01D1046-3878-464A-BFC2-B0D4A5418F37}"/>
              </a:ext>
            </a:extLst>
          </p:cNvPr>
          <p:cNvSpPr/>
          <p:nvPr/>
        </p:nvSpPr>
        <p:spPr>
          <a:xfrm>
            <a:off x="9697780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F2E1E67-D6C9-4243-926B-96D495E9D46E}"/>
              </a:ext>
            </a:extLst>
          </p:cNvPr>
          <p:cNvSpPr/>
          <p:nvPr/>
        </p:nvSpPr>
        <p:spPr>
          <a:xfrm>
            <a:off x="9322594" y="1621749"/>
            <a:ext cx="519742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E30999E-3AAB-4FE7-B5F2-F6109DA0B0D9}"/>
              </a:ext>
            </a:extLst>
          </p:cNvPr>
          <p:cNvSpPr/>
          <p:nvPr/>
        </p:nvSpPr>
        <p:spPr>
          <a:xfrm>
            <a:off x="1717872" y="1419726"/>
            <a:ext cx="660909" cy="663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FB2CC19-4ADE-4D30-B989-4A3EC56ABE68}"/>
              </a:ext>
            </a:extLst>
          </p:cNvPr>
          <p:cNvSpPr/>
          <p:nvPr/>
        </p:nvSpPr>
        <p:spPr>
          <a:xfrm>
            <a:off x="1357118" y="1621749"/>
            <a:ext cx="519738" cy="53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6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0" y="17371"/>
                  <a:pt x="11545" y="15829"/>
                </a:cubicBezTo>
                <a:cubicBezTo>
                  <a:pt x="10073" y="14629"/>
                  <a:pt x="8837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94F3EF-A3FA-4AF5-B727-FF7349EB2FAC}"/>
              </a:ext>
            </a:extLst>
          </p:cNvPr>
          <p:cNvGrpSpPr/>
          <p:nvPr/>
        </p:nvGrpSpPr>
        <p:grpSpPr>
          <a:xfrm>
            <a:off x="810260" y="4214726"/>
            <a:ext cx="2072083" cy="1659485"/>
            <a:chOff x="332936" y="2627766"/>
            <a:chExt cx="2926080" cy="16594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E5E6A0-CFE8-4007-9DED-1FB2355380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F0F12-0877-46AD-A358-8802FA7424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BE329D-F281-40F7-9433-464CB51DAD45}"/>
              </a:ext>
            </a:extLst>
          </p:cNvPr>
          <p:cNvGrpSpPr/>
          <p:nvPr/>
        </p:nvGrpSpPr>
        <p:grpSpPr>
          <a:xfrm>
            <a:off x="3422129" y="4214726"/>
            <a:ext cx="2072083" cy="1659485"/>
            <a:chOff x="332936" y="2627766"/>
            <a:chExt cx="2926080" cy="165948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C00B13-0954-47BD-83F8-B212F629CB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102443-F5D3-46F2-8951-A885191E90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6F8770-8762-4EB0-8501-2A0958557C95}"/>
              </a:ext>
            </a:extLst>
          </p:cNvPr>
          <p:cNvGrpSpPr/>
          <p:nvPr/>
        </p:nvGrpSpPr>
        <p:grpSpPr>
          <a:xfrm>
            <a:off x="6192729" y="4214726"/>
            <a:ext cx="2072083" cy="1659485"/>
            <a:chOff x="332936" y="2627766"/>
            <a:chExt cx="2926080" cy="16594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D54751-F802-42FA-AB8F-E964D3774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846598-5E1A-4FB7-949A-187456E5AD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C9F3AD-F3DF-48D5-B1DA-9FBE1BC92C47}"/>
              </a:ext>
            </a:extLst>
          </p:cNvPr>
          <p:cNvGrpSpPr/>
          <p:nvPr/>
        </p:nvGrpSpPr>
        <p:grpSpPr>
          <a:xfrm>
            <a:off x="8790168" y="4214726"/>
            <a:ext cx="2072083" cy="1659485"/>
            <a:chOff x="332936" y="2627766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A7B796-75F2-40B6-9E49-6F002EF154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62EA18-70A2-4DF8-A123-15ED9613D3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4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Grape Stages – Slide Template</vt:lpstr>
      <vt:lpstr>Grape Stages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Grape Stages</dc:title>
  <dc:creator>PresentationGO.com</dc:creator>
  <dc:description>© Copyright PresentationGO.com</dc:description>
  <dcterms:created xsi:type="dcterms:W3CDTF">2014-11-26T05:14:11Z</dcterms:created>
  <dcterms:modified xsi:type="dcterms:W3CDTF">2020-07-30T18:19:23Z</dcterms:modified>
  <cp:category>Graphics &amp; Metaphors</cp:category>
</cp:coreProperties>
</file>