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12"/>
  </p:notesMasterIdLst>
  <p:sldIdLst>
    <p:sldId id="357" r:id="rId4"/>
    <p:sldId id="364" r:id="rId5"/>
    <p:sldId id="358" r:id="rId6"/>
    <p:sldId id="359" r:id="rId7"/>
    <p:sldId id="360" r:id="rId8"/>
    <p:sldId id="361" r:id="rId9"/>
    <p:sldId id="362" r:id="rId10"/>
    <p:sldId id="30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40" d="100"/>
          <a:sy n="140" d="100"/>
        </p:scale>
        <p:origin x="120" y="2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8</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8/13/2020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Graphic 55" descr="Single gear">
            <a:extLst>
              <a:ext uri="{FF2B5EF4-FFF2-40B4-BE49-F238E27FC236}">
                <a16:creationId xmlns:a16="http://schemas.microsoft.com/office/drawing/2014/main" id="{763AF253-F3E6-4177-A485-D7426040A3B2}"/>
              </a:ext>
            </a:extLst>
          </p:cNvPr>
          <p:cNvSpPr/>
          <p:nvPr/>
        </p:nvSpPr>
        <p:spPr>
          <a:xfrm>
            <a:off x="5876160" y="5112345"/>
            <a:ext cx="425468" cy="424844"/>
          </a:xfrm>
          <a:custGeom>
            <a:avLst/>
            <a:gdLst>
              <a:gd name="connsiteX0" fmla="*/ 212422 w 425468"/>
              <a:gd name="connsiteY0" fmla="*/ 287395 h 424844"/>
              <a:gd name="connsiteX1" fmla="*/ 137450 w 425468"/>
              <a:gd name="connsiteY1" fmla="*/ 212422 h 424844"/>
              <a:gd name="connsiteX2" fmla="*/ 212422 w 425468"/>
              <a:gd name="connsiteY2" fmla="*/ 137450 h 424844"/>
              <a:gd name="connsiteX3" fmla="*/ 287395 w 425468"/>
              <a:gd name="connsiteY3" fmla="*/ 212422 h 424844"/>
              <a:gd name="connsiteX4" fmla="*/ 212422 w 425468"/>
              <a:gd name="connsiteY4" fmla="*/ 287395 h 424844"/>
              <a:gd name="connsiteX5" fmla="*/ 381110 w 425468"/>
              <a:gd name="connsiteY5" fmla="*/ 165564 h 424844"/>
              <a:gd name="connsiteX6" fmla="*/ 364866 w 425468"/>
              <a:gd name="connsiteY6" fmla="*/ 126828 h 424844"/>
              <a:gd name="connsiteX7" fmla="*/ 380485 w 425468"/>
              <a:gd name="connsiteY7" fmla="*/ 79971 h 424844"/>
              <a:gd name="connsiteX8" fmla="*/ 344873 w 425468"/>
              <a:gd name="connsiteY8" fmla="*/ 44359 h 424844"/>
              <a:gd name="connsiteX9" fmla="*/ 298016 w 425468"/>
              <a:gd name="connsiteY9" fmla="*/ 59978 h 424844"/>
              <a:gd name="connsiteX10" fmla="*/ 258655 w 425468"/>
              <a:gd name="connsiteY10" fmla="*/ 43734 h 424844"/>
              <a:gd name="connsiteX11" fmla="*/ 237413 w 425468"/>
              <a:gd name="connsiteY11" fmla="*/ 0 h 424844"/>
              <a:gd name="connsiteX12" fmla="*/ 187431 w 425468"/>
              <a:gd name="connsiteY12" fmla="*/ 0 h 424844"/>
              <a:gd name="connsiteX13" fmla="*/ 165564 w 425468"/>
              <a:gd name="connsiteY13" fmla="*/ 43734 h 424844"/>
              <a:gd name="connsiteX14" fmla="*/ 126828 w 425468"/>
              <a:gd name="connsiteY14" fmla="*/ 59978 h 424844"/>
              <a:gd name="connsiteX15" fmla="*/ 79971 w 425468"/>
              <a:gd name="connsiteY15" fmla="*/ 44359 h 424844"/>
              <a:gd name="connsiteX16" fmla="*/ 44359 w 425468"/>
              <a:gd name="connsiteY16" fmla="*/ 79971 h 424844"/>
              <a:gd name="connsiteX17" fmla="*/ 59978 w 425468"/>
              <a:gd name="connsiteY17" fmla="*/ 126828 h 424844"/>
              <a:gd name="connsiteX18" fmla="*/ 43734 w 425468"/>
              <a:gd name="connsiteY18" fmla="*/ 166189 h 424844"/>
              <a:gd name="connsiteX19" fmla="*/ 0 w 425468"/>
              <a:gd name="connsiteY19" fmla="*/ 187431 h 424844"/>
              <a:gd name="connsiteX20" fmla="*/ 0 w 425468"/>
              <a:gd name="connsiteY20" fmla="*/ 237413 h 424844"/>
              <a:gd name="connsiteX21" fmla="*/ 43734 w 425468"/>
              <a:gd name="connsiteY21" fmla="*/ 259280 h 424844"/>
              <a:gd name="connsiteX22" fmla="*/ 59978 w 425468"/>
              <a:gd name="connsiteY22" fmla="*/ 298016 h 424844"/>
              <a:gd name="connsiteX23" fmla="*/ 44359 w 425468"/>
              <a:gd name="connsiteY23" fmla="*/ 344873 h 424844"/>
              <a:gd name="connsiteX24" fmla="*/ 79971 w 425468"/>
              <a:gd name="connsiteY24" fmla="*/ 380485 h 424844"/>
              <a:gd name="connsiteX25" fmla="*/ 126828 w 425468"/>
              <a:gd name="connsiteY25" fmla="*/ 364866 h 424844"/>
              <a:gd name="connsiteX26" fmla="*/ 166189 w 425468"/>
              <a:gd name="connsiteY26" fmla="*/ 381110 h 424844"/>
              <a:gd name="connsiteX27" fmla="*/ 188056 w 425468"/>
              <a:gd name="connsiteY27" fmla="*/ 424844 h 424844"/>
              <a:gd name="connsiteX28" fmla="*/ 238038 w 425468"/>
              <a:gd name="connsiteY28" fmla="*/ 424844 h 424844"/>
              <a:gd name="connsiteX29" fmla="*/ 259905 w 425468"/>
              <a:gd name="connsiteY29" fmla="*/ 381110 h 424844"/>
              <a:gd name="connsiteX30" fmla="*/ 298640 w 425468"/>
              <a:gd name="connsiteY30" fmla="*/ 364866 h 424844"/>
              <a:gd name="connsiteX31" fmla="*/ 345498 w 425468"/>
              <a:gd name="connsiteY31" fmla="*/ 380485 h 424844"/>
              <a:gd name="connsiteX32" fmla="*/ 381110 w 425468"/>
              <a:gd name="connsiteY32" fmla="*/ 344873 h 424844"/>
              <a:gd name="connsiteX33" fmla="*/ 365491 w 425468"/>
              <a:gd name="connsiteY33" fmla="*/ 298016 h 424844"/>
              <a:gd name="connsiteX34" fmla="*/ 381735 w 425468"/>
              <a:gd name="connsiteY34" fmla="*/ 258655 h 424844"/>
              <a:gd name="connsiteX35" fmla="*/ 425469 w 425468"/>
              <a:gd name="connsiteY35" fmla="*/ 236788 h 424844"/>
              <a:gd name="connsiteX36" fmla="*/ 425469 w 425468"/>
              <a:gd name="connsiteY36" fmla="*/ 186806 h 424844"/>
              <a:gd name="connsiteX37" fmla="*/ 381110 w 425468"/>
              <a:gd name="connsiteY37" fmla="*/ 165564 h 42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25468" h="424844">
                <a:moveTo>
                  <a:pt x="212422" y="287395"/>
                </a:moveTo>
                <a:cubicBezTo>
                  <a:pt x="171187" y="287395"/>
                  <a:pt x="137450" y="253657"/>
                  <a:pt x="137450" y="212422"/>
                </a:cubicBezTo>
                <a:cubicBezTo>
                  <a:pt x="137450" y="171187"/>
                  <a:pt x="171187" y="137450"/>
                  <a:pt x="212422" y="137450"/>
                </a:cubicBezTo>
                <a:cubicBezTo>
                  <a:pt x="253657" y="137450"/>
                  <a:pt x="287395" y="171187"/>
                  <a:pt x="287395" y="212422"/>
                </a:cubicBezTo>
                <a:cubicBezTo>
                  <a:pt x="287395" y="253657"/>
                  <a:pt x="253657" y="287395"/>
                  <a:pt x="212422" y="287395"/>
                </a:cubicBezTo>
                <a:close/>
                <a:moveTo>
                  <a:pt x="381110" y="165564"/>
                </a:moveTo>
                <a:cubicBezTo>
                  <a:pt x="377362" y="151819"/>
                  <a:pt x="371739" y="138699"/>
                  <a:pt x="364866" y="126828"/>
                </a:cubicBezTo>
                <a:lnTo>
                  <a:pt x="380485" y="79971"/>
                </a:lnTo>
                <a:lnTo>
                  <a:pt x="344873" y="44359"/>
                </a:lnTo>
                <a:lnTo>
                  <a:pt x="298016" y="59978"/>
                </a:lnTo>
                <a:cubicBezTo>
                  <a:pt x="285520" y="53106"/>
                  <a:pt x="272400" y="47483"/>
                  <a:pt x="258655" y="43734"/>
                </a:cubicBezTo>
                <a:lnTo>
                  <a:pt x="237413" y="0"/>
                </a:lnTo>
                <a:lnTo>
                  <a:pt x="187431" y="0"/>
                </a:lnTo>
                <a:lnTo>
                  <a:pt x="165564" y="43734"/>
                </a:lnTo>
                <a:cubicBezTo>
                  <a:pt x="151819" y="47483"/>
                  <a:pt x="138699" y="53106"/>
                  <a:pt x="126828" y="59978"/>
                </a:cubicBezTo>
                <a:lnTo>
                  <a:pt x="79971" y="44359"/>
                </a:lnTo>
                <a:lnTo>
                  <a:pt x="44359" y="79971"/>
                </a:lnTo>
                <a:lnTo>
                  <a:pt x="59978" y="126828"/>
                </a:lnTo>
                <a:cubicBezTo>
                  <a:pt x="53106" y="139324"/>
                  <a:pt x="47483" y="152444"/>
                  <a:pt x="43734" y="166189"/>
                </a:cubicBezTo>
                <a:lnTo>
                  <a:pt x="0" y="187431"/>
                </a:lnTo>
                <a:lnTo>
                  <a:pt x="0" y="237413"/>
                </a:lnTo>
                <a:lnTo>
                  <a:pt x="43734" y="259280"/>
                </a:lnTo>
                <a:cubicBezTo>
                  <a:pt x="47483" y="273025"/>
                  <a:pt x="53106" y="286145"/>
                  <a:pt x="59978" y="298016"/>
                </a:cubicBezTo>
                <a:lnTo>
                  <a:pt x="44359" y="344873"/>
                </a:lnTo>
                <a:lnTo>
                  <a:pt x="79971" y="380485"/>
                </a:lnTo>
                <a:lnTo>
                  <a:pt x="126828" y="364866"/>
                </a:lnTo>
                <a:cubicBezTo>
                  <a:pt x="139324" y="371739"/>
                  <a:pt x="152444" y="377362"/>
                  <a:pt x="166189" y="381110"/>
                </a:cubicBezTo>
                <a:lnTo>
                  <a:pt x="188056" y="424844"/>
                </a:lnTo>
                <a:lnTo>
                  <a:pt x="238038" y="424844"/>
                </a:lnTo>
                <a:lnTo>
                  <a:pt x="259905" y="381110"/>
                </a:lnTo>
                <a:cubicBezTo>
                  <a:pt x="273650" y="377362"/>
                  <a:pt x="286770" y="371739"/>
                  <a:pt x="298640" y="364866"/>
                </a:cubicBezTo>
                <a:lnTo>
                  <a:pt x="345498" y="380485"/>
                </a:lnTo>
                <a:lnTo>
                  <a:pt x="381110" y="344873"/>
                </a:lnTo>
                <a:lnTo>
                  <a:pt x="365491" y="298016"/>
                </a:lnTo>
                <a:cubicBezTo>
                  <a:pt x="372363" y="285520"/>
                  <a:pt x="377986" y="272400"/>
                  <a:pt x="381735" y="258655"/>
                </a:cubicBezTo>
                <a:lnTo>
                  <a:pt x="425469" y="236788"/>
                </a:lnTo>
                <a:lnTo>
                  <a:pt x="425469" y="186806"/>
                </a:lnTo>
                <a:lnTo>
                  <a:pt x="381110" y="165564"/>
                </a:lnTo>
                <a:close/>
              </a:path>
            </a:pathLst>
          </a:custGeom>
          <a:solidFill>
            <a:schemeClr val="tx1">
              <a:alpha val="10000"/>
            </a:schemeClr>
          </a:solidFill>
          <a:ln w="6152" cap="flat">
            <a:noFill/>
            <a:prstDash val="solid"/>
            <a:miter/>
          </a:ln>
        </p:spPr>
        <p:txBody>
          <a:bodyPr rtlCol="0" anchor="ctr"/>
          <a:lstStyle/>
          <a:p>
            <a:endParaRPr lang="en-US"/>
          </a:p>
        </p:txBody>
      </p:sp>
      <p:grpSp>
        <p:nvGrpSpPr>
          <p:cNvPr id="75" name="Graphic 45" descr="Bar graph with upward trend">
            <a:extLst>
              <a:ext uri="{FF2B5EF4-FFF2-40B4-BE49-F238E27FC236}">
                <a16:creationId xmlns:a16="http://schemas.microsoft.com/office/drawing/2014/main" id="{5029D240-8D86-46ED-A96D-3B40FCAB9EEA}"/>
              </a:ext>
            </a:extLst>
          </p:cNvPr>
          <p:cNvGrpSpPr/>
          <p:nvPr/>
        </p:nvGrpSpPr>
        <p:grpSpPr>
          <a:xfrm>
            <a:off x="5796109" y="1611527"/>
            <a:ext cx="599780" cy="599780"/>
            <a:chOff x="5796109" y="1611527"/>
            <a:chExt cx="599780" cy="599780"/>
          </a:xfrm>
          <a:solidFill>
            <a:schemeClr val="tx1">
              <a:alpha val="10000"/>
            </a:schemeClr>
          </a:solidFill>
        </p:grpSpPr>
        <p:sp>
          <p:nvSpPr>
            <p:cNvPr id="76" name="Freeform: Shape 75">
              <a:extLst>
                <a:ext uri="{FF2B5EF4-FFF2-40B4-BE49-F238E27FC236}">
                  <a16:creationId xmlns:a16="http://schemas.microsoft.com/office/drawing/2014/main" id="{EEB483A7-5DCD-4722-8F41-58A55BC2CBC6}"/>
                </a:ext>
              </a:extLst>
            </p:cNvPr>
            <p:cNvSpPr/>
            <p:nvPr/>
          </p:nvSpPr>
          <p:spPr>
            <a:xfrm>
              <a:off x="5883576" y="1692747"/>
              <a:ext cx="431091" cy="437339"/>
            </a:xfrm>
            <a:custGeom>
              <a:avLst/>
              <a:gdLst>
                <a:gd name="connsiteX0" fmla="*/ 37486 w 431091"/>
                <a:gd name="connsiteY0" fmla="*/ 0 h 437339"/>
                <a:gd name="connsiteX1" fmla="*/ 0 w 431091"/>
                <a:gd name="connsiteY1" fmla="*/ 0 h 437339"/>
                <a:gd name="connsiteX2" fmla="*/ 0 w 431091"/>
                <a:gd name="connsiteY2" fmla="*/ 437340 h 437339"/>
                <a:gd name="connsiteX3" fmla="*/ 431092 w 431091"/>
                <a:gd name="connsiteY3" fmla="*/ 437340 h 437339"/>
                <a:gd name="connsiteX4" fmla="*/ 431092 w 431091"/>
                <a:gd name="connsiteY4" fmla="*/ 399853 h 437339"/>
                <a:gd name="connsiteX5" fmla="*/ 37486 w 431091"/>
                <a:gd name="connsiteY5" fmla="*/ 399853 h 437339"/>
                <a:gd name="connsiteX6" fmla="*/ 37486 w 431091"/>
                <a:gd name="connsiteY6" fmla="*/ 0 h 43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091" h="437339">
                  <a:moveTo>
                    <a:pt x="37486" y="0"/>
                  </a:moveTo>
                  <a:lnTo>
                    <a:pt x="0" y="0"/>
                  </a:lnTo>
                  <a:lnTo>
                    <a:pt x="0" y="437340"/>
                  </a:lnTo>
                  <a:lnTo>
                    <a:pt x="431092" y="437340"/>
                  </a:lnTo>
                  <a:lnTo>
                    <a:pt x="431092" y="399853"/>
                  </a:lnTo>
                  <a:lnTo>
                    <a:pt x="37486" y="399853"/>
                  </a:lnTo>
                  <a:lnTo>
                    <a:pt x="37486" y="0"/>
                  </a:lnTo>
                  <a:close/>
                </a:path>
              </a:pathLst>
            </a:custGeom>
            <a:grpFill/>
            <a:ln w="6152"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C25CA9AA-4ED8-4F6E-97FF-076C8759CB34}"/>
                </a:ext>
              </a:extLst>
            </p:cNvPr>
            <p:cNvSpPr/>
            <p:nvPr/>
          </p:nvSpPr>
          <p:spPr>
            <a:xfrm rot="-10800000">
              <a:off x="6220953" y="1692747"/>
              <a:ext cx="93715" cy="362367"/>
            </a:xfrm>
            <a:custGeom>
              <a:avLst/>
              <a:gdLst>
                <a:gd name="connsiteX0" fmla="*/ 0 w 93715"/>
                <a:gd name="connsiteY0" fmla="*/ 0 h 362367"/>
                <a:gd name="connsiteX1" fmla="*/ 93716 w 93715"/>
                <a:gd name="connsiteY1" fmla="*/ 0 h 362367"/>
                <a:gd name="connsiteX2" fmla="*/ 93716 w 93715"/>
                <a:gd name="connsiteY2" fmla="*/ 362367 h 362367"/>
                <a:gd name="connsiteX3" fmla="*/ 0 w 93715"/>
                <a:gd name="connsiteY3" fmla="*/ 362367 h 362367"/>
              </a:gdLst>
              <a:ahLst/>
              <a:cxnLst>
                <a:cxn ang="0">
                  <a:pos x="connsiteX0" y="connsiteY0"/>
                </a:cxn>
                <a:cxn ang="0">
                  <a:pos x="connsiteX1" y="connsiteY1"/>
                </a:cxn>
                <a:cxn ang="0">
                  <a:pos x="connsiteX2" y="connsiteY2"/>
                </a:cxn>
                <a:cxn ang="0">
                  <a:pos x="connsiteX3" y="connsiteY3"/>
                </a:cxn>
              </a:cxnLst>
              <a:rect l="l" t="t" r="r" b="b"/>
              <a:pathLst>
                <a:path w="93715" h="362367">
                  <a:moveTo>
                    <a:pt x="0" y="0"/>
                  </a:moveTo>
                  <a:lnTo>
                    <a:pt x="93716" y="0"/>
                  </a:lnTo>
                  <a:lnTo>
                    <a:pt x="93716" y="362367"/>
                  </a:lnTo>
                  <a:lnTo>
                    <a:pt x="0" y="362367"/>
                  </a:lnTo>
                  <a:close/>
                </a:path>
              </a:pathLst>
            </a:custGeom>
            <a:grpFill/>
            <a:ln w="6152"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739A5422-EFFC-4A9E-B406-BF86E2028661}"/>
                </a:ext>
              </a:extLst>
            </p:cNvPr>
            <p:cNvSpPr/>
            <p:nvPr/>
          </p:nvSpPr>
          <p:spPr>
            <a:xfrm rot="-10800000">
              <a:off x="6089751" y="1817701"/>
              <a:ext cx="93715" cy="237412"/>
            </a:xfrm>
            <a:custGeom>
              <a:avLst/>
              <a:gdLst>
                <a:gd name="connsiteX0" fmla="*/ 0 w 93715"/>
                <a:gd name="connsiteY0" fmla="*/ 0 h 237412"/>
                <a:gd name="connsiteX1" fmla="*/ 93716 w 93715"/>
                <a:gd name="connsiteY1" fmla="*/ 0 h 237412"/>
                <a:gd name="connsiteX2" fmla="*/ 93716 w 93715"/>
                <a:gd name="connsiteY2" fmla="*/ 237413 h 237412"/>
                <a:gd name="connsiteX3" fmla="*/ 0 w 93715"/>
                <a:gd name="connsiteY3" fmla="*/ 237413 h 237412"/>
              </a:gdLst>
              <a:ahLst/>
              <a:cxnLst>
                <a:cxn ang="0">
                  <a:pos x="connsiteX0" y="connsiteY0"/>
                </a:cxn>
                <a:cxn ang="0">
                  <a:pos x="connsiteX1" y="connsiteY1"/>
                </a:cxn>
                <a:cxn ang="0">
                  <a:pos x="connsiteX2" y="connsiteY2"/>
                </a:cxn>
                <a:cxn ang="0">
                  <a:pos x="connsiteX3" y="connsiteY3"/>
                </a:cxn>
              </a:cxnLst>
              <a:rect l="l" t="t" r="r" b="b"/>
              <a:pathLst>
                <a:path w="93715" h="237412">
                  <a:moveTo>
                    <a:pt x="0" y="0"/>
                  </a:moveTo>
                  <a:lnTo>
                    <a:pt x="93716" y="0"/>
                  </a:lnTo>
                  <a:lnTo>
                    <a:pt x="93716" y="237413"/>
                  </a:lnTo>
                  <a:lnTo>
                    <a:pt x="0" y="237413"/>
                  </a:lnTo>
                  <a:close/>
                </a:path>
              </a:pathLst>
            </a:custGeom>
            <a:grpFill/>
            <a:ln w="6152"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7A7DE37A-8745-4D69-926D-BC66D18F76E4}"/>
                </a:ext>
              </a:extLst>
            </p:cNvPr>
            <p:cNvSpPr/>
            <p:nvPr/>
          </p:nvSpPr>
          <p:spPr>
            <a:xfrm rot="-10800000">
              <a:off x="5958549" y="1930160"/>
              <a:ext cx="93715" cy="124954"/>
            </a:xfrm>
            <a:custGeom>
              <a:avLst/>
              <a:gdLst>
                <a:gd name="connsiteX0" fmla="*/ 0 w 93715"/>
                <a:gd name="connsiteY0" fmla="*/ 0 h 124954"/>
                <a:gd name="connsiteX1" fmla="*/ 93716 w 93715"/>
                <a:gd name="connsiteY1" fmla="*/ 0 h 124954"/>
                <a:gd name="connsiteX2" fmla="*/ 93716 w 93715"/>
                <a:gd name="connsiteY2" fmla="*/ 124954 h 124954"/>
                <a:gd name="connsiteX3" fmla="*/ 0 w 93715"/>
                <a:gd name="connsiteY3" fmla="*/ 124954 h 124954"/>
              </a:gdLst>
              <a:ahLst/>
              <a:cxnLst>
                <a:cxn ang="0">
                  <a:pos x="connsiteX0" y="connsiteY0"/>
                </a:cxn>
                <a:cxn ang="0">
                  <a:pos x="connsiteX1" y="connsiteY1"/>
                </a:cxn>
                <a:cxn ang="0">
                  <a:pos x="connsiteX2" y="connsiteY2"/>
                </a:cxn>
                <a:cxn ang="0">
                  <a:pos x="connsiteX3" y="connsiteY3"/>
                </a:cxn>
              </a:cxnLst>
              <a:rect l="l" t="t" r="r" b="b"/>
              <a:pathLst>
                <a:path w="93715" h="124954">
                  <a:moveTo>
                    <a:pt x="0" y="0"/>
                  </a:moveTo>
                  <a:lnTo>
                    <a:pt x="93716" y="0"/>
                  </a:lnTo>
                  <a:lnTo>
                    <a:pt x="93716" y="124954"/>
                  </a:lnTo>
                  <a:lnTo>
                    <a:pt x="0" y="124954"/>
                  </a:lnTo>
                  <a:close/>
                </a:path>
              </a:pathLst>
            </a:custGeom>
            <a:grpFill/>
            <a:ln w="6152"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79B904CC-C5D7-4228-A1E5-C4DBBAE7BBBA}"/>
                </a:ext>
              </a:extLst>
            </p:cNvPr>
            <p:cNvSpPr/>
            <p:nvPr/>
          </p:nvSpPr>
          <p:spPr>
            <a:xfrm>
              <a:off x="5955987" y="1692747"/>
              <a:ext cx="202488" cy="202488"/>
            </a:xfrm>
            <a:custGeom>
              <a:avLst/>
              <a:gdLst>
                <a:gd name="connsiteX0" fmla="*/ 202488 w 202488"/>
                <a:gd name="connsiteY0" fmla="*/ 85844 h 202488"/>
                <a:gd name="connsiteX1" fmla="*/ 202488 w 202488"/>
                <a:gd name="connsiteY1" fmla="*/ 0 h 202488"/>
                <a:gd name="connsiteX2" fmla="*/ 116645 w 202488"/>
                <a:gd name="connsiteY2" fmla="*/ 0 h 202488"/>
                <a:gd name="connsiteX3" fmla="*/ 150757 w 202488"/>
                <a:gd name="connsiteY3" fmla="*/ 34112 h 202488"/>
                <a:gd name="connsiteX4" fmla="*/ 0 w 202488"/>
                <a:gd name="connsiteY4" fmla="*/ 184870 h 202488"/>
                <a:gd name="connsiteX5" fmla="*/ 17619 w 202488"/>
                <a:gd name="connsiteY5" fmla="*/ 202488 h 202488"/>
                <a:gd name="connsiteX6" fmla="*/ 168376 w 202488"/>
                <a:gd name="connsiteY6" fmla="*/ 51794 h 202488"/>
                <a:gd name="connsiteX7" fmla="*/ 202488 w 202488"/>
                <a:gd name="connsiteY7" fmla="*/ 85844 h 20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488" h="202488">
                  <a:moveTo>
                    <a:pt x="202488" y="85844"/>
                  </a:moveTo>
                  <a:lnTo>
                    <a:pt x="202488" y="0"/>
                  </a:lnTo>
                  <a:lnTo>
                    <a:pt x="116645" y="0"/>
                  </a:lnTo>
                  <a:lnTo>
                    <a:pt x="150757" y="34112"/>
                  </a:lnTo>
                  <a:lnTo>
                    <a:pt x="0" y="184870"/>
                  </a:lnTo>
                  <a:lnTo>
                    <a:pt x="17619" y="202488"/>
                  </a:lnTo>
                  <a:lnTo>
                    <a:pt x="168376" y="51794"/>
                  </a:lnTo>
                  <a:lnTo>
                    <a:pt x="202488" y="85844"/>
                  </a:lnTo>
                  <a:close/>
                </a:path>
              </a:pathLst>
            </a:custGeom>
            <a:grpFill/>
            <a:ln w="6152" cap="flat">
              <a:noFill/>
              <a:prstDash val="solid"/>
              <a:miter/>
            </a:ln>
          </p:spPr>
          <p:txBody>
            <a:bodyPr rtlCol="0" anchor="ctr"/>
            <a:lstStyle/>
            <a:p>
              <a:endParaRPr lang="en-US"/>
            </a:p>
          </p:txBody>
        </p:sp>
      </p:grpSp>
      <p:grpSp>
        <p:nvGrpSpPr>
          <p:cNvPr id="81" name="Graphic 51" descr="Lights On">
            <a:extLst>
              <a:ext uri="{FF2B5EF4-FFF2-40B4-BE49-F238E27FC236}">
                <a16:creationId xmlns:a16="http://schemas.microsoft.com/office/drawing/2014/main" id="{42851BE6-A1EF-4726-B4D6-2FCF176C5841}"/>
              </a:ext>
            </a:extLst>
          </p:cNvPr>
          <p:cNvGrpSpPr/>
          <p:nvPr/>
        </p:nvGrpSpPr>
        <p:grpSpPr>
          <a:xfrm>
            <a:off x="7281250" y="4134763"/>
            <a:ext cx="599780" cy="599780"/>
            <a:chOff x="7357464" y="4093491"/>
            <a:chExt cx="599780" cy="599780"/>
          </a:xfrm>
          <a:solidFill>
            <a:schemeClr val="tx1">
              <a:alpha val="10000"/>
            </a:schemeClr>
          </a:solidFill>
        </p:grpSpPr>
        <p:sp>
          <p:nvSpPr>
            <p:cNvPr id="82" name="Freeform: Shape 81">
              <a:extLst>
                <a:ext uri="{FF2B5EF4-FFF2-40B4-BE49-F238E27FC236}">
                  <a16:creationId xmlns:a16="http://schemas.microsoft.com/office/drawing/2014/main" id="{E52D65C2-9E7C-4BD3-8911-D095CB37CD21}"/>
                </a:ext>
              </a:extLst>
            </p:cNvPr>
            <p:cNvSpPr/>
            <p:nvPr/>
          </p:nvSpPr>
          <p:spPr>
            <a:xfrm>
              <a:off x="7584743" y="4560769"/>
              <a:ext cx="143541" cy="36011"/>
            </a:xfrm>
            <a:custGeom>
              <a:avLst/>
              <a:gdLst>
                <a:gd name="connsiteX0" fmla="*/ 125535 w 143541"/>
                <a:gd name="connsiteY0" fmla="*/ 0 h 36011"/>
                <a:gd name="connsiteX1" fmla="*/ 18006 w 143541"/>
                <a:gd name="connsiteY1" fmla="*/ 0 h 36011"/>
                <a:gd name="connsiteX2" fmla="*/ 0 w 143541"/>
                <a:gd name="connsiteY2" fmla="*/ 18006 h 36011"/>
                <a:gd name="connsiteX3" fmla="*/ 18006 w 143541"/>
                <a:gd name="connsiteY3" fmla="*/ 36012 h 36011"/>
                <a:gd name="connsiteX4" fmla="*/ 125535 w 143541"/>
                <a:gd name="connsiteY4" fmla="*/ 36012 h 36011"/>
                <a:gd name="connsiteX5" fmla="*/ 143541 w 143541"/>
                <a:gd name="connsiteY5" fmla="*/ 18006 h 36011"/>
                <a:gd name="connsiteX6" fmla="*/ 125535 w 143541"/>
                <a:gd name="connsiteY6" fmla="*/ 0 h 3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541" h="36011">
                  <a:moveTo>
                    <a:pt x="125535" y="0"/>
                  </a:moveTo>
                  <a:lnTo>
                    <a:pt x="18006" y="0"/>
                  </a:lnTo>
                  <a:cubicBezTo>
                    <a:pt x="8061" y="0"/>
                    <a:pt x="0" y="8061"/>
                    <a:pt x="0" y="18006"/>
                  </a:cubicBezTo>
                  <a:cubicBezTo>
                    <a:pt x="0" y="27950"/>
                    <a:pt x="8061" y="36012"/>
                    <a:pt x="18006" y="36012"/>
                  </a:cubicBezTo>
                  <a:lnTo>
                    <a:pt x="125535" y="36012"/>
                  </a:lnTo>
                  <a:cubicBezTo>
                    <a:pt x="135480" y="36012"/>
                    <a:pt x="143541" y="27950"/>
                    <a:pt x="143541" y="18006"/>
                  </a:cubicBezTo>
                  <a:cubicBezTo>
                    <a:pt x="143541" y="8061"/>
                    <a:pt x="135480" y="0"/>
                    <a:pt x="125535" y="0"/>
                  </a:cubicBezTo>
                  <a:close/>
                </a:path>
              </a:pathLst>
            </a:custGeom>
            <a:grpFill/>
            <a:ln w="6152"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C484870D-212E-4C2E-B43E-5F3F168FC20A}"/>
                </a:ext>
              </a:extLst>
            </p:cNvPr>
            <p:cNvSpPr/>
            <p:nvPr/>
          </p:nvSpPr>
          <p:spPr>
            <a:xfrm>
              <a:off x="7617506" y="4621772"/>
              <a:ext cx="78015" cy="36061"/>
            </a:xfrm>
            <a:custGeom>
              <a:avLst/>
              <a:gdLst>
                <a:gd name="connsiteX0" fmla="*/ 39011 w 78015"/>
                <a:gd name="connsiteY0" fmla="*/ 36062 h 36061"/>
                <a:gd name="connsiteX1" fmla="*/ 78015 w 78015"/>
                <a:gd name="connsiteY1" fmla="*/ 0 h 36061"/>
                <a:gd name="connsiteX2" fmla="*/ 0 w 78015"/>
                <a:gd name="connsiteY2" fmla="*/ 0 h 36061"/>
                <a:gd name="connsiteX3" fmla="*/ 39011 w 78015"/>
                <a:gd name="connsiteY3" fmla="*/ 36062 h 36061"/>
              </a:gdLst>
              <a:ahLst/>
              <a:cxnLst>
                <a:cxn ang="0">
                  <a:pos x="connsiteX0" y="connsiteY0"/>
                </a:cxn>
                <a:cxn ang="0">
                  <a:pos x="connsiteX1" y="connsiteY1"/>
                </a:cxn>
                <a:cxn ang="0">
                  <a:pos x="connsiteX2" y="connsiteY2"/>
                </a:cxn>
                <a:cxn ang="0">
                  <a:pos x="connsiteX3" y="connsiteY3"/>
                </a:cxn>
              </a:cxnLst>
              <a:rect l="l" t="t" r="r" b="b"/>
              <a:pathLst>
                <a:path w="78015" h="36061">
                  <a:moveTo>
                    <a:pt x="39011" y="36062"/>
                  </a:moveTo>
                  <a:cubicBezTo>
                    <a:pt x="59430" y="36059"/>
                    <a:pt x="76414" y="20356"/>
                    <a:pt x="78015" y="0"/>
                  </a:cubicBezTo>
                  <a:lnTo>
                    <a:pt x="0" y="0"/>
                  </a:lnTo>
                  <a:cubicBezTo>
                    <a:pt x="1601" y="20359"/>
                    <a:pt x="18589" y="36062"/>
                    <a:pt x="39011" y="36062"/>
                  </a:cubicBezTo>
                  <a:close/>
                </a:path>
              </a:pathLst>
            </a:custGeom>
            <a:grpFill/>
            <a:ln w="6152"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487DEC59-3688-437C-967F-6199E4EB6C24}"/>
                </a:ext>
              </a:extLst>
            </p:cNvPr>
            <p:cNvSpPr/>
            <p:nvPr/>
          </p:nvSpPr>
          <p:spPr>
            <a:xfrm>
              <a:off x="7500474" y="4211722"/>
              <a:ext cx="312066" cy="324062"/>
            </a:xfrm>
            <a:custGeom>
              <a:avLst/>
              <a:gdLst>
                <a:gd name="connsiteX0" fmla="*/ 312067 w 312066"/>
                <a:gd name="connsiteY0" fmla="*/ 159629 h 324062"/>
                <a:gd name="connsiteX1" fmla="*/ 312067 w 312066"/>
                <a:gd name="connsiteY1" fmla="*/ 154231 h 324062"/>
                <a:gd name="connsiteX2" fmla="*/ 156043 w 312066"/>
                <a:gd name="connsiteY2" fmla="*/ 0 h 324062"/>
                <a:gd name="connsiteX3" fmla="*/ 156043 w 312066"/>
                <a:gd name="connsiteY3" fmla="*/ 0 h 324062"/>
                <a:gd name="connsiteX4" fmla="*/ 0 w 312066"/>
                <a:gd name="connsiteY4" fmla="*/ 154231 h 324062"/>
                <a:gd name="connsiteX5" fmla="*/ 0 w 312066"/>
                <a:gd name="connsiteY5" fmla="*/ 159629 h 324062"/>
                <a:gd name="connsiteX6" fmla="*/ 10865 w 312066"/>
                <a:gd name="connsiteY6" fmla="*/ 213640 h 324062"/>
                <a:gd name="connsiteX7" fmla="*/ 37986 w 312066"/>
                <a:gd name="connsiteY7" fmla="*/ 258049 h 324062"/>
                <a:gd name="connsiteX8" fmla="*/ 74535 w 312066"/>
                <a:gd name="connsiteY8" fmla="*/ 317402 h 324062"/>
                <a:gd name="connsiteX9" fmla="*/ 85275 w 312066"/>
                <a:gd name="connsiteY9" fmla="*/ 324062 h 324062"/>
                <a:gd name="connsiteX10" fmla="*/ 226792 w 312066"/>
                <a:gd name="connsiteY10" fmla="*/ 324062 h 324062"/>
                <a:gd name="connsiteX11" fmla="*/ 237538 w 312066"/>
                <a:gd name="connsiteY11" fmla="*/ 317402 h 324062"/>
                <a:gd name="connsiteX12" fmla="*/ 274081 w 312066"/>
                <a:gd name="connsiteY12" fmla="*/ 258049 h 324062"/>
                <a:gd name="connsiteX13" fmla="*/ 301202 w 312066"/>
                <a:gd name="connsiteY13" fmla="*/ 213640 h 324062"/>
                <a:gd name="connsiteX14" fmla="*/ 312067 w 312066"/>
                <a:gd name="connsiteY14" fmla="*/ 159629 h 324062"/>
                <a:gd name="connsiteX15" fmla="*/ 276061 w 312066"/>
                <a:gd name="connsiteY15" fmla="*/ 159004 h 324062"/>
                <a:gd name="connsiteX16" fmla="*/ 267464 w 312066"/>
                <a:gd name="connsiteY16" fmla="*/ 201026 h 324062"/>
                <a:gd name="connsiteX17" fmla="*/ 247178 w 312066"/>
                <a:gd name="connsiteY17" fmla="*/ 234033 h 324062"/>
                <a:gd name="connsiteX18" fmla="*/ 212072 w 312066"/>
                <a:gd name="connsiteY18" fmla="*/ 288038 h 324062"/>
                <a:gd name="connsiteX19" fmla="*/ 99976 w 312066"/>
                <a:gd name="connsiteY19" fmla="*/ 288038 h 324062"/>
                <a:gd name="connsiteX20" fmla="*/ 64870 w 312066"/>
                <a:gd name="connsiteY20" fmla="*/ 234033 h 324062"/>
                <a:gd name="connsiteX21" fmla="*/ 44590 w 312066"/>
                <a:gd name="connsiteY21" fmla="*/ 201026 h 324062"/>
                <a:gd name="connsiteX22" fmla="*/ 36006 w 312066"/>
                <a:gd name="connsiteY22" fmla="*/ 159017 h 324062"/>
                <a:gd name="connsiteX23" fmla="*/ 36006 w 312066"/>
                <a:gd name="connsiteY23" fmla="*/ 154518 h 324062"/>
                <a:gd name="connsiteX24" fmla="*/ 156030 w 312066"/>
                <a:gd name="connsiteY24" fmla="*/ 36006 h 324062"/>
                <a:gd name="connsiteX25" fmla="*/ 156030 w 312066"/>
                <a:gd name="connsiteY25" fmla="*/ 36006 h 324062"/>
                <a:gd name="connsiteX26" fmla="*/ 276049 w 312066"/>
                <a:gd name="connsiteY26" fmla="*/ 154531 h 3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2066" h="324062">
                  <a:moveTo>
                    <a:pt x="312067" y="159629"/>
                  </a:moveTo>
                  <a:lnTo>
                    <a:pt x="312067" y="154231"/>
                  </a:lnTo>
                  <a:cubicBezTo>
                    <a:pt x="310509" y="69007"/>
                    <a:pt x="241278" y="572"/>
                    <a:pt x="156043" y="0"/>
                  </a:cubicBezTo>
                  <a:lnTo>
                    <a:pt x="156043" y="0"/>
                  </a:lnTo>
                  <a:cubicBezTo>
                    <a:pt x="70801" y="565"/>
                    <a:pt x="1561" y="69002"/>
                    <a:pt x="0" y="154231"/>
                  </a:cubicBezTo>
                  <a:lnTo>
                    <a:pt x="0" y="159629"/>
                  </a:lnTo>
                  <a:cubicBezTo>
                    <a:pt x="582" y="178113"/>
                    <a:pt x="4255" y="196369"/>
                    <a:pt x="10865" y="213640"/>
                  </a:cubicBezTo>
                  <a:cubicBezTo>
                    <a:pt x="17190" y="229939"/>
                    <a:pt x="26375" y="244978"/>
                    <a:pt x="37986" y="258049"/>
                  </a:cubicBezTo>
                  <a:cubicBezTo>
                    <a:pt x="52268" y="273668"/>
                    <a:pt x="67931" y="303957"/>
                    <a:pt x="74535" y="317402"/>
                  </a:cubicBezTo>
                  <a:cubicBezTo>
                    <a:pt x="76559" y="321482"/>
                    <a:pt x="80720" y="324062"/>
                    <a:pt x="85275" y="324062"/>
                  </a:cubicBezTo>
                  <a:lnTo>
                    <a:pt x="226792" y="324062"/>
                  </a:lnTo>
                  <a:cubicBezTo>
                    <a:pt x="231347" y="324061"/>
                    <a:pt x="235509" y="321481"/>
                    <a:pt x="237538" y="317402"/>
                  </a:cubicBezTo>
                  <a:cubicBezTo>
                    <a:pt x="244135" y="303964"/>
                    <a:pt x="259798" y="273668"/>
                    <a:pt x="274081" y="258049"/>
                  </a:cubicBezTo>
                  <a:cubicBezTo>
                    <a:pt x="285692" y="244978"/>
                    <a:pt x="294877" y="229939"/>
                    <a:pt x="301202" y="213640"/>
                  </a:cubicBezTo>
                  <a:cubicBezTo>
                    <a:pt x="307810" y="196368"/>
                    <a:pt x="311481" y="178113"/>
                    <a:pt x="312067" y="159629"/>
                  </a:cubicBezTo>
                  <a:close/>
                  <a:moveTo>
                    <a:pt x="276061" y="159004"/>
                  </a:moveTo>
                  <a:cubicBezTo>
                    <a:pt x="275518" y="173388"/>
                    <a:pt x="272614" y="187585"/>
                    <a:pt x="267464" y="201026"/>
                  </a:cubicBezTo>
                  <a:cubicBezTo>
                    <a:pt x="262704" y="213140"/>
                    <a:pt x="255836" y="224315"/>
                    <a:pt x="247178" y="234033"/>
                  </a:cubicBezTo>
                  <a:cubicBezTo>
                    <a:pt x="233423" y="250614"/>
                    <a:pt x="221642" y="268737"/>
                    <a:pt x="212072" y="288038"/>
                  </a:cubicBezTo>
                  <a:lnTo>
                    <a:pt x="99976" y="288038"/>
                  </a:lnTo>
                  <a:cubicBezTo>
                    <a:pt x="90408" y="268736"/>
                    <a:pt x="78627" y="250612"/>
                    <a:pt x="64870" y="234033"/>
                  </a:cubicBezTo>
                  <a:cubicBezTo>
                    <a:pt x="56212" y="224316"/>
                    <a:pt x="49346" y="213141"/>
                    <a:pt x="44590" y="201026"/>
                  </a:cubicBezTo>
                  <a:cubicBezTo>
                    <a:pt x="39443" y="187589"/>
                    <a:pt x="36543" y="173396"/>
                    <a:pt x="36006" y="159017"/>
                  </a:cubicBezTo>
                  <a:lnTo>
                    <a:pt x="36006" y="154518"/>
                  </a:lnTo>
                  <a:cubicBezTo>
                    <a:pt x="37218" y="88986"/>
                    <a:pt x="90488" y="36388"/>
                    <a:pt x="156030" y="36006"/>
                  </a:cubicBezTo>
                  <a:lnTo>
                    <a:pt x="156030" y="36006"/>
                  </a:lnTo>
                  <a:cubicBezTo>
                    <a:pt x="221577" y="36385"/>
                    <a:pt x="274849" y="88994"/>
                    <a:pt x="276049" y="154531"/>
                  </a:cubicBezTo>
                  <a:close/>
                </a:path>
              </a:pathLst>
            </a:custGeom>
            <a:grpFill/>
            <a:ln w="6152"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471B2D54-8C36-4427-8653-806E4DBEEAE9}"/>
                </a:ext>
              </a:extLst>
            </p:cNvPr>
            <p:cNvSpPr/>
            <p:nvPr/>
          </p:nvSpPr>
          <p:spPr>
            <a:xfrm>
              <a:off x="7645245" y="4118481"/>
              <a:ext cx="24990" cy="68724"/>
            </a:xfrm>
            <a:custGeom>
              <a:avLst/>
              <a:gdLst>
                <a:gd name="connsiteX0" fmla="*/ 12495 w 24990"/>
                <a:gd name="connsiteY0" fmla="*/ 68725 h 68724"/>
                <a:gd name="connsiteX1" fmla="*/ 24991 w 24990"/>
                <a:gd name="connsiteY1" fmla="*/ 56229 h 68724"/>
                <a:gd name="connsiteX2" fmla="*/ 24991 w 24990"/>
                <a:gd name="connsiteY2" fmla="*/ 12495 h 68724"/>
                <a:gd name="connsiteX3" fmla="*/ 12495 w 24990"/>
                <a:gd name="connsiteY3" fmla="*/ 0 h 68724"/>
                <a:gd name="connsiteX4" fmla="*/ 0 w 24990"/>
                <a:gd name="connsiteY4" fmla="*/ 12495 h 68724"/>
                <a:gd name="connsiteX5" fmla="*/ 0 w 24990"/>
                <a:gd name="connsiteY5" fmla="*/ 56229 h 68724"/>
                <a:gd name="connsiteX6" fmla="*/ 12495 w 24990"/>
                <a:gd name="connsiteY6" fmla="*/ 68725 h 6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90" h="68724">
                  <a:moveTo>
                    <a:pt x="12495" y="68725"/>
                  </a:moveTo>
                  <a:cubicBezTo>
                    <a:pt x="19397" y="68725"/>
                    <a:pt x="24991" y="63131"/>
                    <a:pt x="24991" y="56229"/>
                  </a:cubicBezTo>
                  <a:lnTo>
                    <a:pt x="24991" y="12495"/>
                  </a:lnTo>
                  <a:cubicBezTo>
                    <a:pt x="24991" y="5594"/>
                    <a:pt x="19397" y="0"/>
                    <a:pt x="12495" y="0"/>
                  </a:cubicBezTo>
                  <a:cubicBezTo>
                    <a:pt x="5594" y="0"/>
                    <a:pt x="0" y="5594"/>
                    <a:pt x="0" y="12495"/>
                  </a:cubicBezTo>
                  <a:lnTo>
                    <a:pt x="0" y="56229"/>
                  </a:lnTo>
                  <a:cubicBezTo>
                    <a:pt x="0" y="63131"/>
                    <a:pt x="5594" y="68725"/>
                    <a:pt x="12495" y="68725"/>
                  </a:cubicBezTo>
                  <a:close/>
                </a:path>
              </a:pathLst>
            </a:custGeom>
            <a:grpFill/>
            <a:ln w="6152"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07BF46F9-BBEC-4423-86B1-EC250F9EBEEE}"/>
                </a:ext>
              </a:extLst>
            </p:cNvPr>
            <p:cNvSpPr/>
            <p:nvPr/>
          </p:nvSpPr>
          <p:spPr>
            <a:xfrm>
              <a:off x="7474986" y="4190058"/>
              <a:ext cx="55942" cy="55942"/>
            </a:xfrm>
            <a:custGeom>
              <a:avLst/>
              <a:gdLst>
                <a:gd name="connsiteX0" fmla="*/ 34459 w 55942"/>
                <a:gd name="connsiteY0" fmla="*/ 52127 h 55942"/>
                <a:gd name="connsiteX1" fmla="*/ 52127 w 55942"/>
                <a:gd name="connsiteY1" fmla="*/ 52435 h 55942"/>
                <a:gd name="connsiteX2" fmla="*/ 52435 w 55942"/>
                <a:gd name="connsiteY2" fmla="*/ 34766 h 55942"/>
                <a:gd name="connsiteX3" fmla="*/ 52127 w 55942"/>
                <a:gd name="connsiteY3" fmla="*/ 34459 h 55942"/>
                <a:gd name="connsiteX4" fmla="*/ 21176 w 55942"/>
                <a:gd name="connsiteY4" fmla="*/ 3508 h 55942"/>
                <a:gd name="connsiteX5" fmla="*/ 3508 w 55942"/>
                <a:gd name="connsiteY5" fmla="*/ 3815 h 55942"/>
                <a:gd name="connsiteX6" fmla="*/ 3508 w 55942"/>
                <a:gd name="connsiteY6" fmla="*/ 21176 h 5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42" h="55942">
                  <a:moveTo>
                    <a:pt x="34459" y="52127"/>
                  </a:moveTo>
                  <a:cubicBezTo>
                    <a:pt x="39253" y="57091"/>
                    <a:pt x="47164" y="57229"/>
                    <a:pt x="52127" y="52435"/>
                  </a:cubicBezTo>
                  <a:cubicBezTo>
                    <a:pt x="57091" y="47640"/>
                    <a:pt x="57229" y="39730"/>
                    <a:pt x="52435" y="34766"/>
                  </a:cubicBezTo>
                  <a:cubicBezTo>
                    <a:pt x="52334" y="34662"/>
                    <a:pt x="52232" y="34560"/>
                    <a:pt x="52127" y="34459"/>
                  </a:cubicBezTo>
                  <a:lnTo>
                    <a:pt x="21176" y="3508"/>
                  </a:lnTo>
                  <a:cubicBezTo>
                    <a:pt x="16212" y="-1287"/>
                    <a:pt x="8302" y="-1149"/>
                    <a:pt x="3508" y="3815"/>
                  </a:cubicBezTo>
                  <a:cubicBezTo>
                    <a:pt x="-1169" y="8657"/>
                    <a:pt x="-1169" y="16334"/>
                    <a:pt x="3508" y="21176"/>
                  </a:cubicBezTo>
                  <a:close/>
                </a:path>
              </a:pathLst>
            </a:custGeom>
            <a:grpFill/>
            <a:ln w="6152"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6A9D16AA-DCB6-4A78-B8A8-E006C48A7697}"/>
                </a:ext>
              </a:extLst>
            </p:cNvPr>
            <p:cNvSpPr/>
            <p:nvPr/>
          </p:nvSpPr>
          <p:spPr>
            <a:xfrm>
              <a:off x="7784897" y="4192609"/>
              <a:ext cx="55563" cy="55581"/>
            </a:xfrm>
            <a:custGeom>
              <a:avLst/>
              <a:gdLst>
                <a:gd name="connsiteX0" fmla="*/ 12474 w 55563"/>
                <a:gd name="connsiteY0" fmla="*/ 55581 h 55581"/>
                <a:gd name="connsiteX1" fmla="*/ 21308 w 55563"/>
                <a:gd name="connsiteY1" fmla="*/ 51920 h 55581"/>
                <a:gd name="connsiteX2" fmla="*/ 52228 w 55563"/>
                <a:gd name="connsiteY2" fmla="*/ 20994 h 55581"/>
                <a:gd name="connsiteX3" fmla="*/ 51566 w 55563"/>
                <a:gd name="connsiteY3" fmla="*/ 3336 h 55581"/>
                <a:gd name="connsiteX4" fmla="*/ 34560 w 55563"/>
                <a:gd name="connsiteY4" fmla="*/ 3344 h 55581"/>
                <a:gd name="connsiteX5" fmla="*/ 3658 w 55563"/>
                <a:gd name="connsiteY5" fmla="*/ 34252 h 55581"/>
                <a:gd name="connsiteX6" fmla="*/ 3661 w 55563"/>
                <a:gd name="connsiteY6" fmla="*/ 51923 h 55581"/>
                <a:gd name="connsiteX7" fmla="*/ 12493 w 55563"/>
                <a:gd name="connsiteY7" fmla="*/ 55581 h 55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63" h="55581">
                  <a:moveTo>
                    <a:pt x="12474" y="55581"/>
                  </a:moveTo>
                  <a:cubicBezTo>
                    <a:pt x="15788" y="55581"/>
                    <a:pt x="18965" y="54264"/>
                    <a:pt x="21308" y="51920"/>
                  </a:cubicBezTo>
                  <a:lnTo>
                    <a:pt x="52228" y="20994"/>
                  </a:lnTo>
                  <a:cubicBezTo>
                    <a:pt x="56922" y="15935"/>
                    <a:pt x="56626" y="8029"/>
                    <a:pt x="51566" y="3336"/>
                  </a:cubicBezTo>
                  <a:cubicBezTo>
                    <a:pt x="46769" y="-1115"/>
                    <a:pt x="39351" y="-1111"/>
                    <a:pt x="34560" y="3344"/>
                  </a:cubicBezTo>
                  <a:lnTo>
                    <a:pt x="3658" y="34252"/>
                  </a:lnTo>
                  <a:cubicBezTo>
                    <a:pt x="-1220" y="39133"/>
                    <a:pt x="-1219" y="47044"/>
                    <a:pt x="3661" y="51923"/>
                  </a:cubicBezTo>
                  <a:cubicBezTo>
                    <a:pt x="6004" y="54265"/>
                    <a:pt x="9180" y="55581"/>
                    <a:pt x="12493" y="55581"/>
                  </a:cubicBezTo>
                  <a:close/>
                </a:path>
              </a:pathLst>
            </a:custGeom>
            <a:grpFill/>
            <a:ln w="6152"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332A6971-8E55-4B83-A1C2-33AE88E0E6A0}"/>
                </a:ext>
              </a:extLst>
            </p:cNvPr>
            <p:cNvSpPr/>
            <p:nvPr/>
          </p:nvSpPr>
          <p:spPr>
            <a:xfrm>
              <a:off x="7407445" y="4352770"/>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5FB42698-9B10-4FF0-B791-3E6E67D7652C}"/>
                </a:ext>
              </a:extLst>
            </p:cNvPr>
            <p:cNvSpPr/>
            <p:nvPr/>
          </p:nvSpPr>
          <p:spPr>
            <a:xfrm>
              <a:off x="7474479" y="4484131"/>
              <a:ext cx="56424" cy="56436"/>
            </a:xfrm>
            <a:custGeom>
              <a:avLst/>
              <a:gdLst>
                <a:gd name="connsiteX0" fmla="*/ 34966 w 56424"/>
                <a:gd name="connsiteY0" fmla="*/ 3815 h 56436"/>
                <a:gd name="connsiteX1" fmla="*/ 4040 w 56424"/>
                <a:gd name="connsiteY1" fmla="*/ 34741 h 56436"/>
                <a:gd name="connsiteX2" fmla="*/ 3296 w 56424"/>
                <a:gd name="connsiteY2" fmla="*/ 52396 h 56436"/>
                <a:gd name="connsiteX3" fmla="*/ 20951 w 56424"/>
                <a:gd name="connsiteY3" fmla="*/ 53141 h 56436"/>
                <a:gd name="connsiteX4" fmla="*/ 21684 w 56424"/>
                <a:gd name="connsiteY4" fmla="*/ 52409 h 56436"/>
                <a:gd name="connsiteX5" fmla="*/ 52610 w 56424"/>
                <a:gd name="connsiteY5" fmla="*/ 21483 h 56436"/>
                <a:gd name="connsiteX6" fmla="*/ 52917 w 56424"/>
                <a:gd name="connsiteY6" fmla="*/ 3815 h 56436"/>
                <a:gd name="connsiteX7" fmla="*/ 35249 w 56424"/>
                <a:gd name="connsiteY7" fmla="*/ 3507 h 56436"/>
                <a:gd name="connsiteX8" fmla="*/ 34941 w 56424"/>
                <a:gd name="connsiteY8" fmla="*/ 3815 h 5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24" h="56436">
                  <a:moveTo>
                    <a:pt x="34966" y="3815"/>
                  </a:moveTo>
                  <a:lnTo>
                    <a:pt x="4040" y="34741"/>
                  </a:lnTo>
                  <a:cubicBezTo>
                    <a:pt x="-1041" y="39411"/>
                    <a:pt x="-1374" y="47316"/>
                    <a:pt x="3296" y="52396"/>
                  </a:cubicBezTo>
                  <a:cubicBezTo>
                    <a:pt x="7965" y="57478"/>
                    <a:pt x="15870" y="57811"/>
                    <a:pt x="20951" y="53141"/>
                  </a:cubicBezTo>
                  <a:cubicBezTo>
                    <a:pt x="21206" y="52907"/>
                    <a:pt x="21450" y="52663"/>
                    <a:pt x="21684" y="52409"/>
                  </a:cubicBezTo>
                  <a:lnTo>
                    <a:pt x="52610" y="21483"/>
                  </a:lnTo>
                  <a:cubicBezTo>
                    <a:pt x="57573" y="16689"/>
                    <a:pt x="57711" y="8779"/>
                    <a:pt x="52917" y="3815"/>
                  </a:cubicBezTo>
                  <a:cubicBezTo>
                    <a:pt x="48123" y="-1149"/>
                    <a:pt x="40212" y="-1287"/>
                    <a:pt x="35249" y="3507"/>
                  </a:cubicBezTo>
                  <a:cubicBezTo>
                    <a:pt x="35144" y="3608"/>
                    <a:pt x="35042" y="3710"/>
                    <a:pt x="34941" y="3815"/>
                  </a:cubicBezTo>
                  <a:close/>
                </a:path>
              </a:pathLst>
            </a:custGeom>
            <a:grpFill/>
            <a:ln w="6152"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C52D7195-41E5-4365-9BF8-848F16DAB2FE}"/>
                </a:ext>
              </a:extLst>
            </p:cNvPr>
            <p:cNvSpPr/>
            <p:nvPr/>
          </p:nvSpPr>
          <p:spPr>
            <a:xfrm>
              <a:off x="7784558" y="4481591"/>
              <a:ext cx="56093" cy="56083"/>
            </a:xfrm>
            <a:custGeom>
              <a:avLst/>
              <a:gdLst>
                <a:gd name="connsiteX0" fmla="*/ 21647 w 56093"/>
                <a:gd name="connsiteY0" fmla="*/ 3987 h 56083"/>
                <a:gd name="connsiteX1" fmla="*/ 3987 w 56093"/>
                <a:gd name="connsiteY1" fmla="*/ 3344 h 56083"/>
                <a:gd name="connsiteX2" fmla="*/ 3345 w 56093"/>
                <a:gd name="connsiteY2" fmla="*/ 21004 h 56083"/>
                <a:gd name="connsiteX3" fmla="*/ 3997 w 56093"/>
                <a:gd name="connsiteY3" fmla="*/ 21656 h 56083"/>
                <a:gd name="connsiteX4" fmla="*/ 34917 w 56093"/>
                <a:gd name="connsiteY4" fmla="*/ 52575 h 56083"/>
                <a:gd name="connsiteX5" fmla="*/ 52585 w 56093"/>
                <a:gd name="connsiteY5" fmla="*/ 52268 h 56083"/>
                <a:gd name="connsiteX6" fmla="*/ 52585 w 56093"/>
                <a:gd name="connsiteY6" fmla="*/ 34907 h 5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3" h="56083">
                  <a:moveTo>
                    <a:pt x="21647" y="3987"/>
                  </a:moveTo>
                  <a:cubicBezTo>
                    <a:pt x="16948" y="-1067"/>
                    <a:pt x="9041" y="-1355"/>
                    <a:pt x="3987" y="3344"/>
                  </a:cubicBezTo>
                  <a:cubicBezTo>
                    <a:pt x="-1067" y="8043"/>
                    <a:pt x="-1355" y="15950"/>
                    <a:pt x="3345" y="21004"/>
                  </a:cubicBezTo>
                  <a:cubicBezTo>
                    <a:pt x="3554" y="21229"/>
                    <a:pt x="3771" y="21446"/>
                    <a:pt x="3997" y="21656"/>
                  </a:cubicBezTo>
                  <a:lnTo>
                    <a:pt x="34917" y="52575"/>
                  </a:lnTo>
                  <a:cubicBezTo>
                    <a:pt x="39881" y="57370"/>
                    <a:pt x="47791" y="57233"/>
                    <a:pt x="52585" y="52268"/>
                  </a:cubicBezTo>
                  <a:cubicBezTo>
                    <a:pt x="57262" y="47426"/>
                    <a:pt x="57262" y="39749"/>
                    <a:pt x="52585" y="34907"/>
                  </a:cubicBezTo>
                  <a:close/>
                </a:path>
              </a:pathLst>
            </a:custGeom>
            <a:grpFill/>
            <a:ln w="6152"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50F56E47-626B-42B6-B481-1A98E1E75658}"/>
                </a:ext>
              </a:extLst>
            </p:cNvPr>
            <p:cNvSpPr/>
            <p:nvPr/>
          </p:nvSpPr>
          <p:spPr>
            <a:xfrm>
              <a:off x="7836975" y="4352346"/>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tlCol="0" anchor="ctr"/>
            <a:lstStyle/>
            <a:p>
              <a:endParaRPr lang="en-US"/>
            </a:p>
          </p:txBody>
        </p:sp>
      </p:grpSp>
      <p:grpSp>
        <p:nvGrpSpPr>
          <p:cNvPr id="92" name="Graphic 49" descr="Eye">
            <a:extLst>
              <a:ext uri="{FF2B5EF4-FFF2-40B4-BE49-F238E27FC236}">
                <a16:creationId xmlns:a16="http://schemas.microsoft.com/office/drawing/2014/main" id="{3323E79A-ED56-40EA-942B-D7F318723B80}"/>
              </a:ext>
            </a:extLst>
          </p:cNvPr>
          <p:cNvGrpSpPr/>
          <p:nvPr/>
        </p:nvGrpSpPr>
        <p:grpSpPr>
          <a:xfrm>
            <a:off x="4318075" y="2469762"/>
            <a:ext cx="599780" cy="599780"/>
            <a:chOff x="4257864" y="2534246"/>
            <a:chExt cx="599780" cy="599780"/>
          </a:xfrm>
          <a:solidFill>
            <a:schemeClr val="tx1">
              <a:alpha val="10000"/>
            </a:schemeClr>
          </a:solidFill>
        </p:grpSpPr>
        <p:sp>
          <p:nvSpPr>
            <p:cNvPr id="93" name="Freeform: Shape 92">
              <a:extLst>
                <a:ext uri="{FF2B5EF4-FFF2-40B4-BE49-F238E27FC236}">
                  <a16:creationId xmlns:a16="http://schemas.microsoft.com/office/drawing/2014/main" id="{964C6B54-1757-4E15-932B-1D3D197CFD61}"/>
                </a:ext>
              </a:extLst>
            </p:cNvPr>
            <p:cNvSpPr/>
            <p:nvPr/>
          </p:nvSpPr>
          <p:spPr>
            <a:xfrm>
              <a:off x="4308062" y="2684191"/>
              <a:ext cx="499450" cy="299890"/>
            </a:xfrm>
            <a:custGeom>
              <a:avLst/>
              <a:gdLst>
                <a:gd name="connsiteX0" fmla="*/ 336534 w 499450"/>
                <a:gd name="connsiteY0" fmla="*/ 239912 h 299890"/>
                <a:gd name="connsiteX1" fmla="*/ 341532 w 499450"/>
                <a:gd name="connsiteY1" fmla="*/ 65601 h 299890"/>
                <a:gd name="connsiteX2" fmla="*/ 455241 w 499450"/>
                <a:gd name="connsiteY2" fmla="*/ 156817 h 299890"/>
                <a:gd name="connsiteX3" fmla="*/ 336534 w 499450"/>
                <a:gd name="connsiteY3" fmla="*/ 239912 h 299890"/>
                <a:gd name="connsiteX4" fmla="*/ 90999 w 499450"/>
                <a:gd name="connsiteY4" fmla="*/ 111209 h 299890"/>
                <a:gd name="connsiteX5" fmla="*/ 157225 w 499450"/>
                <a:gd name="connsiteY5" fmla="*/ 66226 h 299890"/>
                <a:gd name="connsiteX6" fmla="*/ 162848 w 499450"/>
                <a:gd name="connsiteY6" fmla="*/ 239912 h 299890"/>
                <a:gd name="connsiteX7" fmla="*/ 44141 w 499450"/>
                <a:gd name="connsiteY7" fmla="*/ 156817 h 299890"/>
                <a:gd name="connsiteX8" fmla="*/ 90999 w 499450"/>
                <a:gd name="connsiteY8" fmla="*/ 111209 h 299890"/>
                <a:gd name="connsiteX9" fmla="*/ 90999 w 499450"/>
                <a:gd name="connsiteY9" fmla="*/ 111209 h 299890"/>
                <a:gd name="connsiteX10" fmla="*/ 249691 w 499450"/>
                <a:gd name="connsiteY10" fmla="*/ 249908 h 299890"/>
                <a:gd name="connsiteX11" fmla="*/ 149728 w 499450"/>
                <a:gd name="connsiteY11" fmla="*/ 149945 h 299890"/>
                <a:gd name="connsiteX12" fmla="*/ 249691 w 499450"/>
                <a:gd name="connsiteY12" fmla="*/ 49982 h 299890"/>
                <a:gd name="connsiteX13" fmla="*/ 349654 w 499450"/>
                <a:gd name="connsiteY13" fmla="*/ 149945 h 299890"/>
                <a:gd name="connsiteX14" fmla="*/ 249691 w 499450"/>
                <a:gd name="connsiteY14" fmla="*/ 249908 h 299890"/>
                <a:gd name="connsiteX15" fmla="*/ 492727 w 499450"/>
                <a:gd name="connsiteY15" fmla="*/ 139324 h 299890"/>
                <a:gd name="connsiteX16" fmla="*/ 249691 w 499450"/>
                <a:gd name="connsiteY16" fmla="*/ 0 h 299890"/>
                <a:gd name="connsiteX17" fmla="*/ 6655 w 499450"/>
                <a:gd name="connsiteY17" fmla="*/ 139324 h 299890"/>
                <a:gd name="connsiteX18" fmla="*/ 7905 w 499450"/>
                <a:gd name="connsiteY18" fmla="*/ 176810 h 299890"/>
                <a:gd name="connsiteX19" fmla="*/ 249691 w 499450"/>
                <a:gd name="connsiteY19" fmla="*/ 299890 h 299890"/>
                <a:gd name="connsiteX20" fmla="*/ 492102 w 499450"/>
                <a:gd name="connsiteY20" fmla="*/ 176810 h 299890"/>
                <a:gd name="connsiteX21" fmla="*/ 492727 w 499450"/>
                <a:gd name="connsiteY21" fmla="*/ 139324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9450" h="299890">
                  <a:moveTo>
                    <a:pt x="336534" y="239912"/>
                  </a:moveTo>
                  <a:cubicBezTo>
                    <a:pt x="385266" y="193054"/>
                    <a:pt x="387765" y="115583"/>
                    <a:pt x="341532" y="65601"/>
                  </a:cubicBezTo>
                  <a:cubicBezTo>
                    <a:pt x="390889" y="91217"/>
                    <a:pt x="431499" y="130577"/>
                    <a:pt x="455241" y="156817"/>
                  </a:cubicBezTo>
                  <a:cubicBezTo>
                    <a:pt x="430250" y="181184"/>
                    <a:pt x="387765" y="217420"/>
                    <a:pt x="336534" y="239912"/>
                  </a:cubicBezTo>
                  <a:close/>
                  <a:moveTo>
                    <a:pt x="90999" y="111209"/>
                  </a:moveTo>
                  <a:cubicBezTo>
                    <a:pt x="111617" y="93716"/>
                    <a:pt x="133484" y="78721"/>
                    <a:pt x="157225" y="66226"/>
                  </a:cubicBezTo>
                  <a:cubicBezTo>
                    <a:pt x="111617" y="116207"/>
                    <a:pt x="114116" y="193054"/>
                    <a:pt x="162848" y="239912"/>
                  </a:cubicBezTo>
                  <a:cubicBezTo>
                    <a:pt x="111617" y="217420"/>
                    <a:pt x="68508" y="181184"/>
                    <a:pt x="44141" y="156817"/>
                  </a:cubicBezTo>
                  <a:cubicBezTo>
                    <a:pt x="58511" y="140573"/>
                    <a:pt x="74130" y="125579"/>
                    <a:pt x="90999" y="111209"/>
                  </a:cubicBezTo>
                  <a:lnTo>
                    <a:pt x="90999" y="111209"/>
                  </a:lnTo>
                  <a:close/>
                  <a:moveTo>
                    <a:pt x="249691" y="249908"/>
                  </a:moveTo>
                  <a:cubicBezTo>
                    <a:pt x="194711" y="249908"/>
                    <a:pt x="149728" y="204925"/>
                    <a:pt x="149728" y="149945"/>
                  </a:cubicBezTo>
                  <a:cubicBezTo>
                    <a:pt x="149728" y="94965"/>
                    <a:pt x="194711" y="49982"/>
                    <a:pt x="249691" y="49982"/>
                  </a:cubicBezTo>
                  <a:cubicBezTo>
                    <a:pt x="304671" y="49982"/>
                    <a:pt x="349654" y="94965"/>
                    <a:pt x="349654" y="149945"/>
                  </a:cubicBezTo>
                  <a:cubicBezTo>
                    <a:pt x="349654" y="204925"/>
                    <a:pt x="304671" y="249908"/>
                    <a:pt x="249691" y="249908"/>
                  </a:cubicBezTo>
                  <a:close/>
                  <a:moveTo>
                    <a:pt x="492727" y="139324"/>
                  </a:moveTo>
                  <a:cubicBezTo>
                    <a:pt x="456490" y="96839"/>
                    <a:pt x="361525" y="0"/>
                    <a:pt x="249691" y="0"/>
                  </a:cubicBezTo>
                  <a:cubicBezTo>
                    <a:pt x="137857" y="0"/>
                    <a:pt x="42892" y="96839"/>
                    <a:pt x="6655" y="139324"/>
                  </a:cubicBezTo>
                  <a:cubicBezTo>
                    <a:pt x="-2716" y="150570"/>
                    <a:pt x="-2092" y="166189"/>
                    <a:pt x="7905" y="176810"/>
                  </a:cubicBezTo>
                  <a:cubicBezTo>
                    <a:pt x="44766" y="215546"/>
                    <a:pt x="139107" y="299890"/>
                    <a:pt x="249691" y="299890"/>
                  </a:cubicBezTo>
                  <a:cubicBezTo>
                    <a:pt x="360275" y="299890"/>
                    <a:pt x="454616" y="215546"/>
                    <a:pt x="492102" y="176810"/>
                  </a:cubicBezTo>
                  <a:cubicBezTo>
                    <a:pt x="501474" y="166814"/>
                    <a:pt x="502098" y="150570"/>
                    <a:pt x="492727" y="139324"/>
                  </a:cubicBezTo>
                  <a:close/>
                </a:path>
              </a:pathLst>
            </a:custGeom>
            <a:grpFill/>
            <a:ln w="6152"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49A8375E-80AF-42C7-978D-1247746CBF71}"/>
                </a:ext>
              </a:extLst>
            </p:cNvPr>
            <p:cNvSpPr/>
            <p:nvPr/>
          </p:nvSpPr>
          <p:spPr>
            <a:xfrm>
              <a:off x="4495276" y="2771658"/>
              <a:ext cx="124954" cy="124954"/>
            </a:xfrm>
            <a:custGeom>
              <a:avLst/>
              <a:gdLst>
                <a:gd name="connsiteX0" fmla="*/ 124954 w 124954"/>
                <a:gd name="connsiteY0" fmla="*/ 62477 h 124954"/>
                <a:gd name="connsiteX1" fmla="*/ 62477 w 124954"/>
                <a:gd name="connsiteY1" fmla="*/ 124954 h 124954"/>
                <a:gd name="connsiteX2" fmla="*/ 0 w 124954"/>
                <a:gd name="connsiteY2" fmla="*/ 62477 h 124954"/>
                <a:gd name="connsiteX3" fmla="*/ 62477 w 124954"/>
                <a:gd name="connsiteY3" fmla="*/ 0 h 124954"/>
                <a:gd name="connsiteX4" fmla="*/ 124954 w 124954"/>
                <a:gd name="connsiteY4" fmla="*/ 62477 h 124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54" h="124954">
                  <a:moveTo>
                    <a:pt x="124954" y="62477"/>
                  </a:moveTo>
                  <a:cubicBezTo>
                    <a:pt x="124954" y="96982"/>
                    <a:pt x="96982" y="124954"/>
                    <a:pt x="62477" y="124954"/>
                  </a:cubicBezTo>
                  <a:cubicBezTo>
                    <a:pt x="27972" y="124954"/>
                    <a:pt x="0" y="96982"/>
                    <a:pt x="0" y="62477"/>
                  </a:cubicBezTo>
                  <a:cubicBezTo>
                    <a:pt x="0" y="27972"/>
                    <a:pt x="27972" y="0"/>
                    <a:pt x="62477" y="0"/>
                  </a:cubicBezTo>
                  <a:cubicBezTo>
                    <a:pt x="96982" y="0"/>
                    <a:pt x="124954" y="27972"/>
                    <a:pt x="124954" y="62477"/>
                  </a:cubicBezTo>
                  <a:close/>
                </a:path>
              </a:pathLst>
            </a:custGeom>
            <a:grpFill/>
            <a:ln w="6152" cap="flat">
              <a:noFill/>
              <a:prstDash val="solid"/>
              <a:miter/>
            </a:ln>
          </p:spPr>
          <p:txBody>
            <a:bodyPr rtlCol="0" anchor="ctr"/>
            <a:lstStyle/>
            <a:p>
              <a:endParaRPr lang="en-US"/>
            </a:p>
          </p:txBody>
        </p:sp>
      </p:grpSp>
      <p:grpSp>
        <p:nvGrpSpPr>
          <p:cNvPr id="95" name="Graphic 47" descr="Bullseye">
            <a:extLst>
              <a:ext uri="{FF2B5EF4-FFF2-40B4-BE49-F238E27FC236}">
                <a16:creationId xmlns:a16="http://schemas.microsoft.com/office/drawing/2014/main" id="{551BAB3F-E495-45BA-8B1C-22B91DD2ABC3}"/>
              </a:ext>
            </a:extLst>
          </p:cNvPr>
          <p:cNvGrpSpPr/>
          <p:nvPr/>
        </p:nvGrpSpPr>
        <p:grpSpPr>
          <a:xfrm>
            <a:off x="7298899" y="2460392"/>
            <a:ext cx="599780" cy="599780"/>
            <a:chOff x="7334357" y="2534246"/>
            <a:chExt cx="599780" cy="599780"/>
          </a:xfrm>
          <a:solidFill>
            <a:schemeClr val="tx1">
              <a:alpha val="10000"/>
            </a:schemeClr>
          </a:solidFill>
        </p:grpSpPr>
        <p:sp>
          <p:nvSpPr>
            <p:cNvPr id="96" name="Freeform: Shape 95">
              <a:extLst>
                <a:ext uri="{FF2B5EF4-FFF2-40B4-BE49-F238E27FC236}">
                  <a16:creationId xmlns:a16="http://schemas.microsoft.com/office/drawing/2014/main" id="{547DBB33-12D6-4A7E-B941-B55ED1BD931C}"/>
                </a:ext>
              </a:extLst>
            </p:cNvPr>
            <p:cNvSpPr/>
            <p:nvPr/>
          </p:nvSpPr>
          <p:spPr>
            <a:xfrm>
              <a:off x="7561773" y="2587351"/>
              <a:ext cx="319257" cy="318633"/>
            </a:xfrm>
            <a:custGeom>
              <a:avLst/>
              <a:gdLst>
                <a:gd name="connsiteX0" fmla="*/ 263029 w 319257"/>
                <a:gd name="connsiteY0" fmla="*/ 56229 h 318633"/>
                <a:gd name="connsiteX1" fmla="*/ 256781 w 319257"/>
                <a:gd name="connsiteY1" fmla="*/ 0 h 318633"/>
                <a:gd name="connsiteX2" fmla="*/ 188056 w 319257"/>
                <a:gd name="connsiteY2" fmla="*/ 68725 h 318633"/>
                <a:gd name="connsiteX3" fmla="*/ 191805 w 319257"/>
                <a:gd name="connsiteY3" fmla="*/ 101213 h 318633"/>
                <a:gd name="connsiteX4" fmla="*/ 91841 w 319257"/>
                <a:gd name="connsiteY4" fmla="*/ 201176 h 318633"/>
                <a:gd name="connsiteX5" fmla="*/ 62477 w 319257"/>
                <a:gd name="connsiteY5" fmla="*/ 193679 h 318633"/>
                <a:gd name="connsiteX6" fmla="*/ 0 w 319257"/>
                <a:gd name="connsiteY6" fmla="*/ 256156 h 318633"/>
                <a:gd name="connsiteX7" fmla="*/ 62477 w 319257"/>
                <a:gd name="connsiteY7" fmla="*/ 318633 h 318633"/>
                <a:gd name="connsiteX8" fmla="*/ 124954 w 319257"/>
                <a:gd name="connsiteY8" fmla="*/ 256156 h 318633"/>
                <a:gd name="connsiteX9" fmla="*/ 118082 w 319257"/>
                <a:gd name="connsiteY9" fmla="*/ 227417 h 318633"/>
                <a:gd name="connsiteX10" fmla="*/ 218045 w 319257"/>
                <a:gd name="connsiteY10" fmla="*/ 127453 h 318633"/>
                <a:gd name="connsiteX11" fmla="*/ 250533 w 319257"/>
                <a:gd name="connsiteY11" fmla="*/ 131202 h 318633"/>
                <a:gd name="connsiteX12" fmla="*/ 319258 w 319257"/>
                <a:gd name="connsiteY12" fmla="*/ 62477 h 318633"/>
                <a:gd name="connsiteX13" fmla="*/ 263029 w 319257"/>
                <a:gd name="connsiteY13" fmla="*/ 56229 h 31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257" h="318633">
                  <a:moveTo>
                    <a:pt x="263029" y="56229"/>
                  </a:moveTo>
                  <a:lnTo>
                    <a:pt x="256781" y="0"/>
                  </a:lnTo>
                  <a:lnTo>
                    <a:pt x="188056" y="68725"/>
                  </a:lnTo>
                  <a:lnTo>
                    <a:pt x="191805" y="101213"/>
                  </a:lnTo>
                  <a:lnTo>
                    <a:pt x="91841" y="201176"/>
                  </a:lnTo>
                  <a:cubicBezTo>
                    <a:pt x="83095" y="196803"/>
                    <a:pt x="73098" y="193679"/>
                    <a:pt x="62477" y="193679"/>
                  </a:cubicBezTo>
                  <a:cubicBezTo>
                    <a:pt x="28115" y="193679"/>
                    <a:pt x="0" y="221794"/>
                    <a:pt x="0" y="256156"/>
                  </a:cubicBezTo>
                  <a:cubicBezTo>
                    <a:pt x="0" y="290518"/>
                    <a:pt x="28115" y="318633"/>
                    <a:pt x="62477" y="318633"/>
                  </a:cubicBezTo>
                  <a:cubicBezTo>
                    <a:pt x="96839" y="318633"/>
                    <a:pt x="124954" y="290518"/>
                    <a:pt x="124954" y="256156"/>
                  </a:cubicBezTo>
                  <a:cubicBezTo>
                    <a:pt x="124954" y="245535"/>
                    <a:pt x="122455" y="236163"/>
                    <a:pt x="118082" y="227417"/>
                  </a:cubicBezTo>
                  <a:lnTo>
                    <a:pt x="218045" y="127453"/>
                  </a:lnTo>
                  <a:lnTo>
                    <a:pt x="250533" y="131202"/>
                  </a:lnTo>
                  <a:lnTo>
                    <a:pt x="319258" y="62477"/>
                  </a:lnTo>
                  <a:lnTo>
                    <a:pt x="263029" y="56229"/>
                  </a:lnTo>
                  <a:close/>
                </a:path>
              </a:pathLst>
            </a:custGeom>
            <a:grpFill/>
            <a:ln w="6152"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622B1EA4-2CB4-46C3-AF53-6206C8300DAD}"/>
                </a:ext>
              </a:extLst>
            </p:cNvPr>
            <p:cNvSpPr/>
            <p:nvPr/>
          </p:nvSpPr>
          <p:spPr>
            <a:xfrm>
              <a:off x="7387462" y="2606094"/>
              <a:ext cx="474825" cy="474825"/>
            </a:xfrm>
            <a:custGeom>
              <a:avLst/>
              <a:gdLst>
                <a:gd name="connsiteX0" fmla="*/ 442338 w 474825"/>
                <a:gd name="connsiteY0" fmla="*/ 129952 h 474825"/>
                <a:gd name="connsiteX1" fmla="*/ 434216 w 474825"/>
                <a:gd name="connsiteY1" fmla="*/ 138699 h 474825"/>
                <a:gd name="connsiteX2" fmla="*/ 422345 w 474825"/>
                <a:gd name="connsiteY2" fmla="*/ 137450 h 474825"/>
                <a:gd name="connsiteX3" fmla="*/ 409225 w 474825"/>
                <a:gd name="connsiteY3" fmla="*/ 135575 h 474825"/>
                <a:gd name="connsiteX4" fmla="*/ 437340 w 474825"/>
                <a:gd name="connsiteY4" fmla="*/ 237413 h 474825"/>
                <a:gd name="connsiteX5" fmla="*/ 237413 w 474825"/>
                <a:gd name="connsiteY5" fmla="*/ 437340 h 474825"/>
                <a:gd name="connsiteX6" fmla="*/ 37486 w 474825"/>
                <a:gd name="connsiteY6" fmla="*/ 237413 h 474825"/>
                <a:gd name="connsiteX7" fmla="*/ 237413 w 474825"/>
                <a:gd name="connsiteY7" fmla="*/ 37486 h 474825"/>
                <a:gd name="connsiteX8" fmla="*/ 339251 w 474825"/>
                <a:gd name="connsiteY8" fmla="*/ 65601 h 474825"/>
                <a:gd name="connsiteX9" fmla="*/ 338001 w 474825"/>
                <a:gd name="connsiteY9" fmla="*/ 53106 h 474825"/>
                <a:gd name="connsiteX10" fmla="*/ 336127 w 474825"/>
                <a:gd name="connsiteY10" fmla="*/ 40610 h 474825"/>
                <a:gd name="connsiteX11" fmla="*/ 344874 w 474825"/>
                <a:gd name="connsiteY11" fmla="*/ 31863 h 474825"/>
                <a:gd name="connsiteX12" fmla="*/ 349247 w 474825"/>
                <a:gd name="connsiteY12" fmla="*/ 27490 h 474825"/>
                <a:gd name="connsiteX13" fmla="*/ 237413 w 474825"/>
                <a:gd name="connsiteY13" fmla="*/ 0 h 474825"/>
                <a:gd name="connsiteX14" fmla="*/ 0 w 474825"/>
                <a:gd name="connsiteY14" fmla="*/ 237413 h 474825"/>
                <a:gd name="connsiteX15" fmla="*/ 237413 w 474825"/>
                <a:gd name="connsiteY15" fmla="*/ 474826 h 474825"/>
                <a:gd name="connsiteX16" fmla="*/ 474826 w 474825"/>
                <a:gd name="connsiteY16" fmla="*/ 237413 h 474825"/>
                <a:gd name="connsiteX17" fmla="*/ 446711 w 474825"/>
                <a:gd name="connsiteY17" fmla="*/ 126204 h 474825"/>
                <a:gd name="connsiteX18" fmla="*/ 442338 w 474825"/>
                <a:gd name="connsiteY18" fmla="*/ 129952 h 4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825" h="474825">
                  <a:moveTo>
                    <a:pt x="442338" y="129952"/>
                  </a:moveTo>
                  <a:lnTo>
                    <a:pt x="434216" y="138699"/>
                  </a:lnTo>
                  <a:lnTo>
                    <a:pt x="422345" y="137450"/>
                  </a:lnTo>
                  <a:lnTo>
                    <a:pt x="409225" y="135575"/>
                  </a:lnTo>
                  <a:cubicBezTo>
                    <a:pt x="426719" y="165564"/>
                    <a:pt x="437340" y="199927"/>
                    <a:pt x="437340" y="237413"/>
                  </a:cubicBezTo>
                  <a:cubicBezTo>
                    <a:pt x="437340" y="347373"/>
                    <a:pt x="347373" y="437340"/>
                    <a:pt x="237413" y="437340"/>
                  </a:cubicBezTo>
                  <a:cubicBezTo>
                    <a:pt x="127453" y="437340"/>
                    <a:pt x="37486" y="347373"/>
                    <a:pt x="37486" y="237413"/>
                  </a:cubicBezTo>
                  <a:cubicBezTo>
                    <a:pt x="37486" y="127453"/>
                    <a:pt x="127453" y="37486"/>
                    <a:pt x="237413" y="37486"/>
                  </a:cubicBezTo>
                  <a:cubicBezTo>
                    <a:pt x="274274" y="37486"/>
                    <a:pt x="309262" y="47483"/>
                    <a:pt x="339251" y="65601"/>
                  </a:cubicBezTo>
                  <a:lnTo>
                    <a:pt x="338001" y="53106"/>
                  </a:lnTo>
                  <a:lnTo>
                    <a:pt x="336127" y="40610"/>
                  </a:lnTo>
                  <a:lnTo>
                    <a:pt x="344874" y="31863"/>
                  </a:lnTo>
                  <a:lnTo>
                    <a:pt x="349247" y="27490"/>
                  </a:lnTo>
                  <a:cubicBezTo>
                    <a:pt x="315509" y="9996"/>
                    <a:pt x="278023" y="0"/>
                    <a:pt x="237413" y="0"/>
                  </a:cubicBezTo>
                  <a:cubicBezTo>
                    <a:pt x="106211" y="0"/>
                    <a:pt x="0" y="106211"/>
                    <a:pt x="0" y="237413"/>
                  </a:cubicBezTo>
                  <a:cubicBezTo>
                    <a:pt x="0" y="368615"/>
                    <a:pt x="106211" y="474826"/>
                    <a:pt x="237413" y="474826"/>
                  </a:cubicBezTo>
                  <a:cubicBezTo>
                    <a:pt x="368615" y="474826"/>
                    <a:pt x="474826" y="368615"/>
                    <a:pt x="474826" y="237413"/>
                  </a:cubicBezTo>
                  <a:cubicBezTo>
                    <a:pt x="474826" y="196803"/>
                    <a:pt x="464830" y="159317"/>
                    <a:pt x="446711" y="126204"/>
                  </a:cubicBezTo>
                  <a:lnTo>
                    <a:pt x="442338" y="129952"/>
                  </a:lnTo>
                  <a:close/>
                </a:path>
              </a:pathLst>
            </a:custGeom>
            <a:grpFill/>
            <a:ln w="6152"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061E5472-DE30-48AB-857B-3C129F497BF7}"/>
                </a:ext>
              </a:extLst>
            </p:cNvPr>
            <p:cNvSpPr/>
            <p:nvPr/>
          </p:nvSpPr>
          <p:spPr>
            <a:xfrm>
              <a:off x="7474930" y="2693562"/>
              <a:ext cx="299890" cy="299890"/>
            </a:xfrm>
            <a:custGeom>
              <a:avLst/>
              <a:gdLst>
                <a:gd name="connsiteX0" fmla="*/ 254282 w 299890"/>
                <a:gd name="connsiteY0" fmla="*/ 107461 h 299890"/>
                <a:gd name="connsiteX1" fmla="*/ 262404 w 299890"/>
                <a:gd name="connsiteY1" fmla="*/ 149945 h 299890"/>
                <a:gd name="connsiteX2" fmla="*/ 149945 w 299890"/>
                <a:gd name="connsiteY2" fmla="*/ 262404 h 299890"/>
                <a:gd name="connsiteX3" fmla="*/ 37486 w 299890"/>
                <a:gd name="connsiteY3" fmla="*/ 149945 h 299890"/>
                <a:gd name="connsiteX4" fmla="*/ 149945 w 299890"/>
                <a:gd name="connsiteY4" fmla="*/ 37486 h 299890"/>
                <a:gd name="connsiteX5" fmla="*/ 192429 w 299890"/>
                <a:gd name="connsiteY5" fmla="*/ 45608 h 299890"/>
                <a:gd name="connsiteX6" fmla="*/ 220544 w 299890"/>
                <a:gd name="connsiteY6" fmla="*/ 17494 h 299890"/>
                <a:gd name="connsiteX7" fmla="*/ 149945 w 299890"/>
                <a:gd name="connsiteY7" fmla="*/ 0 h 299890"/>
                <a:gd name="connsiteX8" fmla="*/ 0 w 299890"/>
                <a:gd name="connsiteY8" fmla="*/ 149945 h 299890"/>
                <a:gd name="connsiteX9" fmla="*/ 149945 w 299890"/>
                <a:gd name="connsiteY9" fmla="*/ 299890 h 299890"/>
                <a:gd name="connsiteX10" fmla="*/ 299890 w 299890"/>
                <a:gd name="connsiteY10" fmla="*/ 149945 h 299890"/>
                <a:gd name="connsiteX11" fmla="*/ 282396 w 299890"/>
                <a:gd name="connsiteY11" fmla="*/ 79346 h 299890"/>
                <a:gd name="connsiteX12" fmla="*/ 254282 w 299890"/>
                <a:gd name="connsiteY12" fmla="*/ 107461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890" h="299890">
                  <a:moveTo>
                    <a:pt x="254282" y="107461"/>
                  </a:moveTo>
                  <a:cubicBezTo>
                    <a:pt x="259905" y="120581"/>
                    <a:pt x="262404" y="134950"/>
                    <a:pt x="262404" y="149945"/>
                  </a:cubicBezTo>
                  <a:cubicBezTo>
                    <a:pt x="262404" y="211797"/>
                    <a:pt x="211797" y="262404"/>
                    <a:pt x="149945" y="262404"/>
                  </a:cubicBezTo>
                  <a:cubicBezTo>
                    <a:pt x="88093" y="262404"/>
                    <a:pt x="37486" y="211797"/>
                    <a:pt x="37486" y="149945"/>
                  </a:cubicBezTo>
                  <a:cubicBezTo>
                    <a:pt x="37486" y="88093"/>
                    <a:pt x="88093" y="37486"/>
                    <a:pt x="149945" y="37486"/>
                  </a:cubicBezTo>
                  <a:cubicBezTo>
                    <a:pt x="164940" y="37486"/>
                    <a:pt x="179309" y="40610"/>
                    <a:pt x="192429" y="45608"/>
                  </a:cubicBezTo>
                  <a:lnTo>
                    <a:pt x="220544" y="17494"/>
                  </a:lnTo>
                  <a:cubicBezTo>
                    <a:pt x="199302" y="6248"/>
                    <a:pt x="175561" y="0"/>
                    <a:pt x="149945" y="0"/>
                  </a:cubicBezTo>
                  <a:cubicBezTo>
                    <a:pt x="67475" y="0"/>
                    <a:pt x="0" y="67475"/>
                    <a:pt x="0" y="149945"/>
                  </a:cubicBezTo>
                  <a:cubicBezTo>
                    <a:pt x="0" y="232415"/>
                    <a:pt x="67475" y="299890"/>
                    <a:pt x="149945" y="299890"/>
                  </a:cubicBezTo>
                  <a:cubicBezTo>
                    <a:pt x="232415" y="299890"/>
                    <a:pt x="299890" y="232415"/>
                    <a:pt x="299890" y="149945"/>
                  </a:cubicBezTo>
                  <a:cubicBezTo>
                    <a:pt x="299890" y="124329"/>
                    <a:pt x="293642" y="100588"/>
                    <a:pt x="282396" y="79346"/>
                  </a:cubicBezTo>
                  <a:lnTo>
                    <a:pt x="254282" y="107461"/>
                  </a:lnTo>
                  <a:close/>
                </a:path>
              </a:pathLst>
            </a:custGeom>
            <a:grpFill/>
            <a:ln w="6152" cap="flat">
              <a:noFill/>
              <a:prstDash val="solid"/>
              <a:miter/>
            </a:ln>
          </p:spPr>
          <p:txBody>
            <a:bodyPr rtlCol="0" anchor="ctr"/>
            <a:lstStyle/>
            <a:p>
              <a:endParaRPr lang="en-US"/>
            </a:p>
          </p:txBody>
        </p:sp>
      </p:grpSp>
      <p:sp>
        <p:nvSpPr>
          <p:cNvPr id="100" name="Graphic 53" descr="Magnifying glass">
            <a:extLst>
              <a:ext uri="{FF2B5EF4-FFF2-40B4-BE49-F238E27FC236}">
                <a16:creationId xmlns:a16="http://schemas.microsoft.com/office/drawing/2014/main" id="{3AB444E3-B230-4602-813B-15ADA7B84238}"/>
              </a:ext>
            </a:extLst>
          </p:cNvPr>
          <p:cNvSpPr/>
          <p:nvPr/>
        </p:nvSpPr>
        <p:spPr>
          <a:xfrm>
            <a:off x="4374544" y="4211722"/>
            <a:ext cx="493179" cy="493568"/>
          </a:xfrm>
          <a:custGeom>
            <a:avLst/>
            <a:gdLst>
              <a:gd name="connsiteX0" fmla="*/ 480449 w 493179"/>
              <a:gd name="connsiteY0" fmla="*/ 418596 h 493568"/>
              <a:gd name="connsiteX1" fmla="*/ 402352 w 493179"/>
              <a:gd name="connsiteY1" fmla="*/ 340500 h 493568"/>
              <a:gd name="connsiteX2" fmla="*/ 363617 w 493179"/>
              <a:gd name="connsiteY2" fmla="*/ 328629 h 493568"/>
              <a:gd name="connsiteX3" fmla="*/ 336127 w 493179"/>
              <a:gd name="connsiteY3" fmla="*/ 301140 h 493568"/>
              <a:gd name="connsiteX4" fmla="*/ 374863 w 493179"/>
              <a:gd name="connsiteY4" fmla="*/ 187431 h 493568"/>
              <a:gd name="connsiteX5" fmla="*/ 187431 w 493179"/>
              <a:gd name="connsiteY5" fmla="*/ 0 h 493568"/>
              <a:gd name="connsiteX6" fmla="*/ 0 w 493179"/>
              <a:gd name="connsiteY6" fmla="*/ 187431 h 493568"/>
              <a:gd name="connsiteX7" fmla="*/ 187431 w 493179"/>
              <a:gd name="connsiteY7" fmla="*/ 374863 h 493568"/>
              <a:gd name="connsiteX8" fmla="*/ 301140 w 493179"/>
              <a:gd name="connsiteY8" fmla="*/ 336127 h 493568"/>
              <a:gd name="connsiteX9" fmla="*/ 328629 w 493179"/>
              <a:gd name="connsiteY9" fmla="*/ 363617 h 493568"/>
              <a:gd name="connsiteX10" fmla="*/ 340500 w 493179"/>
              <a:gd name="connsiteY10" fmla="*/ 402352 h 493568"/>
              <a:gd name="connsiteX11" fmla="*/ 418596 w 493179"/>
              <a:gd name="connsiteY11" fmla="*/ 480449 h 493568"/>
              <a:gd name="connsiteX12" fmla="*/ 449835 w 493179"/>
              <a:gd name="connsiteY12" fmla="*/ 493569 h 493568"/>
              <a:gd name="connsiteX13" fmla="*/ 481074 w 493179"/>
              <a:gd name="connsiteY13" fmla="*/ 480449 h 493568"/>
              <a:gd name="connsiteX14" fmla="*/ 480449 w 493179"/>
              <a:gd name="connsiteY14" fmla="*/ 418596 h 493568"/>
              <a:gd name="connsiteX15" fmla="*/ 186806 w 493179"/>
              <a:gd name="connsiteY15" fmla="*/ 336751 h 493568"/>
              <a:gd name="connsiteX16" fmla="*/ 36861 w 493179"/>
              <a:gd name="connsiteY16" fmla="*/ 186806 h 493568"/>
              <a:gd name="connsiteX17" fmla="*/ 186806 w 493179"/>
              <a:gd name="connsiteY17" fmla="*/ 36861 h 493568"/>
              <a:gd name="connsiteX18" fmla="*/ 336751 w 493179"/>
              <a:gd name="connsiteY18" fmla="*/ 186806 h 493568"/>
              <a:gd name="connsiteX19" fmla="*/ 186806 w 493179"/>
              <a:gd name="connsiteY19" fmla="*/ 336751 h 49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79" h="493568">
                <a:moveTo>
                  <a:pt x="480449" y="418596"/>
                </a:moveTo>
                <a:lnTo>
                  <a:pt x="402352" y="340500"/>
                </a:lnTo>
                <a:cubicBezTo>
                  <a:pt x="391731" y="329879"/>
                  <a:pt x="377362" y="326130"/>
                  <a:pt x="363617" y="328629"/>
                </a:cubicBezTo>
                <a:lnTo>
                  <a:pt x="336127" y="301140"/>
                </a:lnTo>
                <a:cubicBezTo>
                  <a:pt x="360493" y="269901"/>
                  <a:pt x="374863" y="229916"/>
                  <a:pt x="374863" y="187431"/>
                </a:cubicBezTo>
                <a:cubicBezTo>
                  <a:pt x="374863" y="84344"/>
                  <a:pt x="290518" y="0"/>
                  <a:pt x="187431" y="0"/>
                </a:cubicBezTo>
                <a:cubicBezTo>
                  <a:pt x="84344" y="0"/>
                  <a:pt x="0" y="84344"/>
                  <a:pt x="0" y="187431"/>
                </a:cubicBezTo>
                <a:cubicBezTo>
                  <a:pt x="0" y="290518"/>
                  <a:pt x="84344" y="374863"/>
                  <a:pt x="187431" y="374863"/>
                </a:cubicBezTo>
                <a:cubicBezTo>
                  <a:pt x="229916" y="374863"/>
                  <a:pt x="269276" y="360493"/>
                  <a:pt x="301140" y="336127"/>
                </a:cubicBezTo>
                <a:lnTo>
                  <a:pt x="328629" y="363617"/>
                </a:lnTo>
                <a:cubicBezTo>
                  <a:pt x="326130" y="377362"/>
                  <a:pt x="329879" y="391731"/>
                  <a:pt x="340500" y="402352"/>
                </a:cubicBezTo>
                <a:lnTo>
                  <a:pt x="418596" y="480449"/>
                </a:lnTo>
                <a:cubicBezTo>
                  <a:pt x="427343" y="489196"/>
                  <a:pt x="438589" y="493569"/>
                  <a:pt x="449835" y="493569"/>
                </a:cubicBezTo>
                <a:cubicBezTo>
                  <a:pt x="461081" y="493569"/>
                  <a:pt x="472327" y="489196"/>
                  <a:pt x="481074" y="480449"/>
                </a:cubicBezTo>
                <a:cubicBezTo>
                  <a:pt x="497318" y="462955"/>
                  <a:pt x="497318" y="435465"/>
                  <a:pt x="480449" y="418596"/>
                </a:cubicBezTo>
                <a:close/>
                <a:moveTo>
                  <a:pt x="186806" y="336751"/>
                </a:moveTo>
                <a:cubicBezTo>
                  <a:pt x="104337" y="336751"/>
                  <a:pt x="36861" y="269276"/>
                  <a:pt x="36861" y="186806"/>
                </a:cubicBezTo>
                <a:cubicBezTo>
                  <a:pt x="36861" y="104337"/>
                  <a:pt x="104337" y="36861"/>
                  <a:pt x="186806" y="36861"/>
                </a:cubicBezTo>
                <a:cubicBezTo>
                  <a:pt x="269276" y="36861"/>
                  <a:pt x="336751" y="104337"/>
                  <a:pt x="336751" y="186806"/>
                </a:cubicBezTo>
                <a:cubicBezTo>
                  <a:pt x="336751" y="269276"/>
                  <a:pt x="269276" y="336751"/>
                  <a:pt x="186806" y="336751"/>
                </a:cubicBezTo>
                <a:close/>
              </a:path>
            </a:pathLst>
          </a:custGeom>
          <a:solidFill>
            <a:schemeClr val="tx1">
              <a:alpha val="10000"/>
            </a:schemeClr>
          </a:solidFill>
          <a:ln w="6152" cap="flat">
            <a:noFill/>
            <a:prstDash val="solid"/>
            <a:miter/>
          </a:ln>
        </p:spPr>
        <p:txBody>
          <a:bodyPr rtlCol="0" anchor="ctr"/>
          <a:lstStyle/>
          <a:p>
            <a:endParaRPr lang="en-US"/>
          </a:p>
        </p:txBody>
      </p:sp>
      <p:sp>
        <p:nvSpPr>
          <p:cNvPr id="3" name="Freeform: Shape 2">
            <a:extLst>
              <a:ext uri="{FF2B5EF4-FFF2-40B4-BE49-F238E27FC236}">
                <a16:creationId xmlns:a16="http://schemas.microsoft.com/office/drawing/2014/main" id="{F6ED7078-2CAA-44C2-9D7E-D83322288CDE}"/>
              </a:ext>
            </a:extLst>
          </p:cNvPr>
          <p:cNvSpPr/>
          <p:nvPr/>
        </p:nvSpPr>
        <p:spPr>
          <a:xfrm>
            <a:off x="4557754" y="2293169"/>
            <a:ext cx="3076493" cy="2663211"/>
          </a:xfrm>
          <a:custGeom>
            <a:avLst/>
            <a:gdLst>
              <a:gd name="connsiteX0" fmla="*/ 769592 w 3076493"/>
              <a:gd name="connsiteY0" fmla="*/ 0 h 2663211"/>
              <a:gd name="connsiteX1" fmla="*/ 2306900 w 3076493"/>
              <a:gd name="connsiteY1" fmla="*/ 0 h 2663211"/>
              <a:gd name="connsiteX2" fmla="*/ 2307838 w 3076493"/>
              <a:gd name="connsiteY2" fmla="*/ 0 h 2663211"/>
              <a:gd name="connsiteX3" fmla="*/ 3076492 w 3076493"/>
              <a:gd name="connsiteY3" fmla="*/ 1331349 h 2663211"/>
              <a:gd name="connsiteX4" fmla="*/ 3076493 w 3076493"/>
              <a:gd name="connsiteY4" fmla="*/ 1331862 h 2663211"/>
              <a:gd name="connsiteX5" fmla="*/ 2307838 w 3076493"/>
              <a:gd name="connsiteY5" fmla="*/ 2663211 h 2663211"/>
              <a:gd name="connsiteX6" fmla="*/ 2306902 w 3076493"/>
              <a:gd name="connsiteY6" fmla="*/ 2663211 h 2663211"/>
              <a:gd name="connsiteX7" fmla="*/ 769592 w 3076493"/>
              <a:gd name="connsiteY7" fmla="*/ 2663211 h 2663211"/>
              <a:gd name="connsiteX8" fmla="*/ 768654 w 3076493"/>
              <a:gd name="connsiteY8" fmla="*/ 2663210 h 2663211"/>
              <a:gd name="connsiteX9" fmla="*/ 0 w 3076493"/>
              <a:gd name="connsiteY9" fmla="*/ 1331862 h 2663211"/>
              <a:gd name="connsiteX10" fmla="*/ 0 w 3076493"/>
              <a:gd name="connsiteY10" fmla="*/ 1331348 h 2663211"/>
              <a:gd name="connsiteX11" fmla="*/ 768654 w 3076493"/>
              <a:gd name="connsiteY11" fmla="*/ 0 h 266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6493" h="2663211">
                <a:moveTo>
                  <a:pt x="769592" y="0"/>
                </a:moveTo>
                <a:lnTo>
                  <a:pt x="2306900" y="0"/>
                </a:lnTo>
                <a:lnTo>
                  <a:pt x="2307838" y="0"/>
                </a:lnTo>
                <a:lnTo>
                  <a:pt x="3076492" y="1331349"/>
                </a:lnTo>
                <a:lnTo>
                  <a:pt x="3076493" y="1331862"/>
                </a:lnTo>
                <a:lnTo>
                  <a:pt x="2307838" y="2663211"/>
                </a:lnTo>
                <a:lnTo>
                  <a:pt x="2306902" y="2663211"/>
                </a:lnTo>
                <a:lnTo>
                  <a:pt x="769592" y="2663211"/>
                </a:lnTo>
                <a:lnTo>
                  <a:pt x="768654" y="2663210"/>
                </a:lnTo>
                <a:lnTo>
                  <a:pt x="0" y="1331862"/>
                </a:lnTo>
                <a:lnTo>
                  <a:pt x="0" y="1331348"/>
                </a:lnTo>
                <a:lnTo>
                  <a:pt x="76865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9E622B1-6831-4B26-B350-420E28540191}"/>
              </a:ext>
            </a:extLst>
          </p:cNvPr>
          <p:cNvSpPr>
            <a:spLocks noGrp="1"/>
          </p:cNvSpPr>
          <p:nvPr>
            <p:ph type="title"/>
          </p:nvPr>
        </p:nvSpPr>
        <p:spPr/>
        <p:txBody>
          <a:bodyPr/>
          <a:lstStyle/>
          <a:p>
            <a:r>
              <a:rPr lang="en-US" dirty="0"/>
              <a:t>Hexagon Origami – Slide Template</a:t>
            </a:r>
          </a:p>
        </p:txBody>
      </p:sp>
      <p:grpSp>
        <p:nvGrpSpPr>
          <p:cNvPr id="11" name="Group 10">
            <a:extLst>
              <a:ext uri="{FF2B5EF4-FFF2-40B4-BE49-F238E27FC236}">
                <a16:creationId xmlns:a16="http://schemas.microsoft.com/office/drawing/2014/main" id="{22714DE4-AA0F-4014-9BB8-27EFA52A4F71}"/>
              </a:ext>
            </a:extLst>
          </p:cNvPr>
          <p:cNvGrpSpPr/>
          <p:nvPr/>
        </p:nvGrpSpPr>
        <p:grpSpPr>
          <a:xfrm>
            <a:off x="4859930" y="2293168"/>
            <a:ext cx="2472140" cy="2663212"/>
            <a:chOff x="4667466" y="2030433"/>
            <a:chExt cx="2857069" cy="3077892"/>
          </a:xfrm>
        </p:grpSpPr>
        <p:sp>
          <p:nvSpPr>
            <p:cNvPr id="12" name="Freeform: Shape 11">
              <a:extLst>
                <a:ext uri="{FF2B5EF4-FFF2-40B4-BE49-F238E27FC236}">
                  <a16:creationId xmlns:a16="http://schemas.microsoft.com/office/drawing/2014/main" id="{5CA19E09-A886-4F42-814E-78519B55755F}"/>
                </a:ext>
              </a:extLst>
            </p:cNvPr>
            <p:cNvSpPr/>
            <p:nvPr/>
          </p:nvSpPr>
          <p:spPr>
            <a:xfrm rot="10800000">
              <a:off x="5207661" y="2030433"/>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F14D332E-12E2-4FEC-9144-971D74CBF2BE}"/>
                </a:ext>
              </a:extLst>
            </p:cNvPr>
            <p:cNvSpPr/>
            <p:nvPr/>
          </p:nvSpPr>
          <p:spPr>
            <a:xfrm rot="14400000">
              <a:off x="5927535" y="2445428"/>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8B634360-F248-4913-B59A-E6DB5D55C370}"/>
                </a:ext>
              </a:extLst>
            </p:cNvPr>
            <p:cNvSpPr/>
            <p:nvPr/>
          </p:nvSpPr>
          <p:spPr>
            <a:xfrm rot="18000000">
              <a:off x="5927535" y="3276010"/>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C8703F61-85E7-48F4-9423-44B822BA76E4}"/>
                </a:ext>
              </a:extLst>
            </p:cNvPr>
            <p:cNvSpPr/>
            <p:nvPr/>
          </p:nvSpPr>
          <p:spPr>
            <a:xfrm>
              <a:off x="5207662" y="3691005"/>
              <a:ext cx="1776679" cy="1417320"/>
            </a:xfrm>
            <a:custGeom>
              <a:avLst/>
              <a:gdLst>
                <a:gd name="connsiteX0" fmla="*/ 888340 w 1776679"/>
                <a:gd name="connsiteY0" fmla="*/ 0 h 1417320"/>
                <a:gd name="connsiteX1" fmla="*/ 1776679 w 1776679"/>
                <a:gd name="connsiteY1" fmla="*/ 1417320 h 1417320"/>
                <a:gd name="connsiteX2" fmla="*/ 0 w 1776679"/>
                <a:gd name="connsiteY2" fmla="*/ 1417320 h 1417320"/>
              </a:gdLst>
              <a:ahLst/>
              <a:cxnLst>
                <a:cxn ang="0">
                  <a:pos x="connsiteX0" y="connsiteY0"/>
                </a:cxn>
                <a:cxn ang="0">
                  <a:pos x="connsiteX1" y="connsiteY1"/>
                </a:cxn>
                <a:cxn ang="0">
                  <a:pos x="connsiteX2" y="connsiteY2"/>
                </a:cxn>
              </a:cxnLst>
              <a:rect l="l" t="t" r="r" b="b"/>
              <a:pathLst>
                <a:path w="1776679" h="1417320">
                  <a:moveTo>
                    <a:pt x="888340" y="0"/>
                  </a:moveTo>
                  <a:lnTo>
                    <a:pt x="1776679" y="1417320"/>
                  </a:lnTo>
                  <a:lnTo>
                    <a:pt x="0" y="141732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A722F5F-D1A5-46E0-88CD-EA278EA36B14}"/>
                </a:ext>
              </a:extLst>
            </p:cNvPr>
            <p:cNvSpPr/>
            <p:nvPr/>
          </p:nvSpPr>
          <p:spPr>
            <a:xfrm rot="3600000">
              <a:off x="4487786" y="3276010"/>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414FD2D5-7C77-4C1E-B7DA-1E8ED23B184B}"/>
                </a:ext>
              </a:extLst>
            </p:cNvPr>
            <p:cNvSpPr/>
            <p:nvPr/>
          </p:nvSpPr>
          <p:spPr>
            <a:xfrm rot="7200000">
              <a:off x="4487786" y="2445428"/>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Group 12">
            <a:extLst>
              <a:ext uri="{FF2B5EF4-FFF2-40B4-BE49-F238E27FC236}">
                <a16:creationId xmlns:a16="http://schemas.microsoft.com/office/drawing/2014/main" id="{38936671-ACF7-424C-B9C4-A0ECD05C97A9}"/>
              </a:ext>
            </a:extLst>
          </p:cNvPr>
          <p:cNvGrpSpPr/>
          <p:nvPr/>
        </p:nvGrpSpPr>
        <p:grpSpPr>
          <a:xfrm>
            <a:off x="8927481" y="2126147"/>
            <a:ext cx="2926080" cy="1290153"/>
            <a:chOff x="8921977" y="1466725"/>
            <a:chExt cx="2926080" cy="1290153"/>
          </a:xfrm>
        </p:grpSpPr>
        <p:sp>
          <p:nvSpPr>
            <p:cNvPr id="16" name="TextBox 15">
              <a:extLst>
                <a:ext uri="{FF2B5EF4-FFF2-40B4-BE49-F238E27FC236}">
                  <a16:creationId xmlns:a16="http://schemas.microsoft.com/office/drawing/2014/main" id="{3328656E-AB31-4C8C-B0A8-247EDDC26A98}"/>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19" name="TextBox 18">
              <a:extLst>
                <a:ext uri="{FF2B5EF4-FFF2-40B4-BE49-F238E27FC236}">
                  <a16:creationId xmlns:a16="http://schemas.microsoft.com/office/drawing/2014/main" id="{35E51418-C26A-413B-9791-A635BF9E1276}"/>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0" name="Group 19">
            <a:extLst>
              <a:ext uri="{FF2B5EF4-FFF2-40B4-BE49-F238E27FC236}">
                <a16:creationId xmlns:a16="http://schemas.microsoft.com/office/drawing/2014/main" id="{44A89175-4F0A-4E22-B74D-456BA59B3A2D}"/>
              </a:ext>
            </a:extLst>
          </p:cNvPr>
          <p:cNvGrpSpPr/>
          <p:nvPr/>
        </p:nvGrpSpPr>
        <p:grpSpPr>
          <a:xfrm>
            <a:off x="8927481" y="3831241"/>
            <a:ext cx="2926080" cy="1290153"/>
            <a:chOff x="8921977" y="4073386"/>
            <a:chExt cx="2926080" cy="1290153"/>
          </a:xfrm>
        </p:grpSpPr>
        <p:sp>
          <p:nvSpPr>
            <p:cNvPr id="22" name="TextBox 21">
              <a:extLst>
                <a:ext uri="{FF2B5EF4-FFF2-40B4-BE49-F238E27FC236}">
                  <a16:creationId xmlns:a16="http://schemas.microsoft.com/office/drawing/2014/main" id="{377457B5-F715-4F1C-9D31-19F6F6FE5763}"/>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t>Lorem Ipsum</a:t>
              </a:r>
            </a:p>
          </p:txBody>
        </p:sp>
        <p:sp>
          <p:nvSpPr>
            <p:cNvPr id="23" name="TextBox 22">
              <a:extLst>
                <a:ext uri="{FF2B5EF4-FFF2-40B4-BE49-F238E27FC236}">
                  <a16:creationId xmlns:a16="http://schemas.microsoft.com/office/drawing/2014/main" id="{ACDE2ADD-9CD0-4C05-89DB-3B53B229935B}"/>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4" name="Group 23">
            <a:extLst>
              <a:ext uri="{FF2B5EF4-FFF2-40B4-BE49-F238E27FC236}">
                <a16:creationId xmlns:a16="http://schemas.microsoft.com/office/drawing/2014/main" id="{D0D00946-A499-4465-8F1F-49C845C1D315}"/>
              </a:ext>
            </a:extLst>
          </p:cNvPr>
          <p:cNvGrpSpPr/>
          <p:nvPr/>
        </p:nvGrpSpPr>
        <p:grpSpPr>
          <a:xfrm>
            <a:off x="338440" y="2126147"/>
            <a:ext cx="2926080" cy="1290153"/>
            <a:chOff x="332936" y="2627766"/>
            <a:chExt cx="2926080" cy="1290153"/>
          </a:xfrm>
        </p:grpSpPr>
        <p:sp>
          <p:nvSpPr>
            <p:cNvPr id="25" name="TextBox 24">
              <a:extLst>
                <a:ext uri="{FF2B5EF4-FFF2-40B4-BE49-F238E27FC236}">
                  <a16:creationId xmlns:a16="http://schemas.microsoft.com/office/drawing/2014/main" id="{2DA58FD7-0011-4065-B6F4-E5141358F18F}"/>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26" name="TextBox 25">
              <a:extLst>
                <a:ext uri="{FF2B5EF4-FFF2-40B4-BE49-F238E27FC236}">
                  <a16:creationId xmlns:a16="http://schemas.microsoft.com/office/drawing/2014/main" id="{59E7F8E8-6B95-4D51-86A9-88F6F2121490}"/>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7" name="Group 26">
            <a:extLst>
              <a:ext uri="{FF2B5EF4-FFF2-40B4-BE49-F238E27FC236}">
                <a16:creationId xmlns:a16="http://schemas.microsoft.com/office/drawing/2014/main" id="{82055B29-05FB-46B3-A9F9-75CA55A6D3C8}"/>
              </a:ext>
            </a:extLst>
          </p:cNvPr>
          <p:cNvGrpSpPr/>
          <p:nvPr/>
        </p:nvGrpSpPr>
        <p:grpSpPr>
          <a:xfrm>
            <a:off x="338440" y="3831241"/>
            <a:ext cx="2926080" cy="1290153"/>
            <a:chOff x="332936" y="4652338"/>
            <a:chExt cx="2926080" cy="1290153"/>
          </a:xfrm>
        </p:grpSpPr>
        <p:sp>
          <p:nvSpPr>
            <p:cNvPr id="28" name="TextBox 27">
              <a:extLst>
                <a:ext uri="{FF2B5EF4-FFF2-40B4-BE49-F238E27FC236}">
                  <a16:creationId xmlns:a16="http://schemas.microsoft.com/office/drawing/2014/main" id="{B30F3B1C-41B6-48F9-80C8-EC68A5CC95AB}"/>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t>Lorem Ipsum</a:t>
              </a:r>
            </a:p>
          </p:txBody>
        </p:sp>
        <p:sp>
          <p:nvSpPr>
            <p:cNvPr id="29" name="TextBox 28">
              <a:extLst>
                <a:ext uri="{FF2B5EF4-FFF2-40B4-BE49-F238E27FC236}">
                  <a16:creationId xmlns:a16="http://schemas.microsoft.com/office/drawing/2014/main" id="{33B914A5-45BC-4E61-AE74-E8C16CCA8214}"/>
                </a:ext>
              </a:extLst>
            </p:cNvPr>
            <p:cNvSpPr txBox="1"/>
            <p:nvPr/>
          </p:nvSpPr>
          <p:spPr>
            <a:xfrm>
              <a:off x="332936" y="5111494"/>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30" name="Group 29">
            <a:extLst>
              <a:ext uri="{FF2B5EF4-FFF2-40B4-BE49-F238E27FC236}">
                <a16:creationId xmlns:a16="http://schemas.microsoft.com/office/drawing/2014/main" id="{B491C46A-3E68-4EDF-A127-9928F1CDAAEA}"/>
              </a:ext>
            </a:extLst>
          </p:cNvPr>
          <p:cNvGrpSpPr/>
          <p:nvPr/>
        </p:nvGrpSpPr>
        <p:grpSpPr>
          <a:xfrm>
            <a:off x="4632959" y="5123714"/>
            <a:ext cx="2926080" cy="1105487"/>
            <a:chOff x="332936" y="4652338"/>
            <a:chExt cx="2926080" cy="1105487"/>
          </a:xfrm>
        </p:grpSpPr>
        <p:sp>
          <p:nvSpPr>
            <p:cNvPr id="31" name="TextBox 30">
              <a:extLst>
                <a:ext uri="{FF2B5EF4-FFF2-40B4-BE49-F238E27FC236}">
                  <a16:creationId xmlns:a16="http://schemas.microsoft.com/office/drawing/2014/main" id="{FACFD232-B1B5-4275-BE93-4E6AA7D0443C}"/>
                </a:ext>
              </a:extLst>
            </p:cNvPr>
            <p:cNvSpPr txBox="1"/>
            <p:nvPr/>
          </p:nvSpPr>
          <p:spPr>
            <a:xfrm>
              <a:off x="332936" y="4652338"/>
              <a:ext cx="2926080" cy="461665"/>
            </a:xfrm>
            <a:prstGeom prst="rect">
              <a:avLst/>
            </a:prstGeom>
            <a:noFill/>
          </p:spPr>
          <p:txBody>
            <a:bodyPr wrap="square" lIns="0" rIns="0" rtlCol="0" anchor="b">
              <a:spAutoFit/>
            </a:bodyPr>
            <a:lstStyle/>
            <a:p>
              <a:pPr algn="ctr"/>
              <a:r>
                <a:rPr lang="en-US" sz="2400" b="1" noProof="1"/>
                <a:t>Lorem Ipsum</a:t>
              </a:r>
            </a:p>
          </p:txBody>
        </p:sp>
        <p:sp>
          <p:nvSpPr>
            <p:cNvPr id="32" name="TextBox 31">
              <a:extLst>
                <a:ext uri="{FF2B5EF4-FFF2-40B4-BE49-F238E27FC236}">
                  <a16:creationId xmlns:a16="http://schemas.microsoft.com/office/drawing/2014/main" id="{1EAEB167-9140-4990-989B-BA16AB9F0FCC}"/>
                </a:ext>
              </a:extLst>
            </p:cNvPr>
            <p:cNvSpPr txBox="1"/>
            <p:nvPr/>
          </p:nvSpPr>
          <p:spPr>
            <a:xfrm>
              <a:off x="332936" y="5111494"/>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a:t>
              </a:r>
            </a:p>
          </p:txBody>
        </p:sp>
      </p:grpSp>
      <p:grpSp>
        <p:nvGrpSpPr>
          <p:cNvPr id="33" name="Group 32">
            <a:extLst>
              <a:ext uri="{FF2B5EF4-FFF2-40B4-BE49-F238E27FC236}">
                <a16:creationId xmlns:a16="http://schemas.microsoft.com/office/drawing/2014/main" id="{F71CA15B-F369-471B-B416-EDCACB46F0EA}"/>
              </a:ext>
            </a:extLst>
          </p:cNvPr>
          <p:cNvGrpSpPr/>
          <p:nvPr/>
        </p:nvGrpSpPr>
        <p:grpSpPr>
          <a:xfrm>
            <a:off x="4632959" y="1016721"/>
            <a:ext cx="2926080" cy="1105487"/>
            <a:chOff x="332936" y="4652338"/>
            <a:chExt cx="2926080" cy="1105487"/>
          </a:xfrm>
        </p:grpSpPr>
        <p:sp>
          <p:nvSpPr>
            <p:cNvPr id="34" name="TextBox 33">
              <a:extLst>
                <a:ext uri="{FF2B5EF4-FFF2-40B4-BE49-F238E27FC236}">
                  <a16:creationId xmlns:a16="http://schemas.microsoft.com/office/drawing/2014/main" id="{D9597811-26C9-4F3F-B37A-47176220D365}"/>
                </a:ext>
              </a:extLst>
            </p:cNvPr>
            <p:cNvSpPr txBox="1"/>
            <p:nvPr/>
          </p:nvSpPr>
          <p:spPr>
            <a:xfrm>
              <a:off x="332936" y="4652338"/>
              <a:ext cx="2926080" cy="461665"/>
            </a:xfrm>
            <a:prstGeom prst="rect">
              <a:avLst/>
            </a:prstGeom>
            <a:noFill/>
          </p:spPr>
          <p:txBody>
            <a:bodyPr wrap="square" lIns="0" rIns="0" rtlCol="0" anchor="b">
              <a:spAutoFit/>
            </a:bodyPr>
            <a:lstStyle/>
            <a:p>
              <a:pPr algn="ctr"/>
              <a:r>
                <a:rPr lang="en-US" sz="2400" b="1" noProof="1"/>
                <a:t>Lorem Ipsum</a:t>
              </a:r>
            </a:p>
          </p:txBody>
        </p:sp>
        <p:sp>
          <p:nvSpPr>
            <p:cNvPr id="35" name="TextBox 34">
              <a:extLst>
                <a:ext uri="{FF2B5EF4-FFF2-40B4-BE49-F238E27FC236}">
                  <a16:creationId xmlns:a16="http://schemas.microsoft.com/office/drawing/2014/main" id="{97F7B9FE-4B28-4D48-8458-3664275D3834}"/>
                </a:ext>
              </a:extLst>
            </p:cNvPr>
            <p:cNvSpPr txBox="1"/>
            <p:nvPr/>
          </p:nvSpPr>
          <p:spPr>
            <a:xfrm>
              <a:off x="332936" y="5111494"/>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a:t>
              </a:r>
            </a:p>
          </p:txBody>
        </p:sp>
      </p:grpSp>
      <p:sp>
        <p:nvSpPr>
          <p:cNvPr id="43" name="Graphic 6" descr="Badge 1">
            <a:extLst>
              <a:ext uri="{FF2B5EF4-FFF2-40B4-BE49-F238E27FC236}">
                <a16:creationId xmlns:a16="http://schemas.microsoft.com/office/drawing/2014/main" id="{FE3898E5-6F14-46FA-A810-A3DF3A97FD60}"/>
              </a:ext>
            </a:extLst>
          </p:cNvPr>
          <p:cNvSpPr/>
          <p:nvPr/>
        </p:nvSpPr>
        <p:spPr>
          <a:xfrm>
            <a:off x="5874948" y="2456892"/>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1 h 438968"/>
              <a:gd name="connsiteX5" fmla="*/ 219658 w 438968"/>
              <a:gd name="connsiteY5" fmla="*/ 0 h 438968"/>
              <a:gd name="connsiteX6" fmla="*/ 219484 w 438968"/>
              <a:gd name="connsiteY6" fmla="*/ 0 h 438968"/>
              <a:gd name="connsiteX7" fmla="*/ 243560 w 438968"/>
              <a:gd name="connsiteY7" fmla="*/ 312649 h 438968"/>
              <a:gd name="connsiteX8" fmla="*/ 210174 w 438968"/>
              <a:gd name="connsiteY8" fmla="*/ 312649 h 438968"/>
              <a:gd name="connsiteX9" fmla="*/ 210174 w 438968"/>
              <a:gd name="connsiteY9" fmla="*/ 153198 h 438968"/>
              <a:gd name="connsiteX10" fmla="*/ 201245 w 438968"/>
              <a:gd name="connsiteY10" fmla="*/ 158763 h 438968"/>
              <a:gd name="connsiteX11" fmla="*/ 191560 w 438968"/>
              <a:gd name="connsiteY11" fmla="*/ 163560 h 438968"/>
              <a:gd name="connsiteX12" fmla="*/ 180238 w 438968"/>
              <a:gd name="connsiteY12" fmla="*/ 167496 h 438968"/>
              <a:gd name="connsiteX13" fmla="*/ 167189 w 438968"/>
              <a:gd name="connsiteY13" fmla="*/ 171044 h 438968"/>
              <a:gd name="connsiteX14" fmla="*/ 167189 w 438968"/>
              <a:gd name="connsiteY14" fmla="*/ 144373 h 438968"/>
              <a:gd name="connsiteX15" fmla="*/ 175916 w 438968"/>
              <a:gd name="connsiteY15" fmla="*/ 141686 h 438968"/>
              <a:gd name="connsiteX16" fmla="*/ 183694 w 438968"/>
              <a:gd name="connsiteY16" fmla="*/ 138999 h 438968"/>
              <a:gd name="connsiteX17" fmla="*/ 191369 w 438968"/>
              <a:gd name="connsiteY17" fmla="*/ 135832 h 438968"/>
              <a:gd name="connsiteX18" fmla="*/ 199044 w 438968"/>
              <a:gd name="connsiteY18" fmla="*/ 132665 h 438968"/>
              <a:gd name="connsiteX19" fmla="*/ 206423 w 438968"/>
              <a:gd name="connsiteY19" fmla="*/ 128828 h 438968"/>
              <a:gd name="connsiteX20" fmla="*/ 213821 w 438968"/>
              <a:gd name="connsiteY20" fmla="*/ 124782 h 438968"/>
              <a:gd name="connsiteX21" fmla="*/ 221779 w 438968"/>
              <a:gd name="connsiteY21" fmla="*/ 120159 h 438968"/>
              <a:gd name="connsiteX22" fmla="*/ 229748 w 438968"/>
              <a:gd name="connsiteY22" fmla="*/ 115536 h 438968"/>
              <a:gd name="connsiteX23" fmla="*/ 243560 w 438968"/>
              <a:gd name="connsiteY23" fmla="*/ 115536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7"/>
                  <a:pt x="438968" y="219469"/>
                  <a:pt x="438968" y="219461"/>
                </a:cubicBezTo>
                <a:cubicBezTo>
                  <a:pt x="439010" y="98298"/>
                  <a:pt x="340821" y="42"/>
                  <a:pt x="219658" y="0"/>
                </a:cubicBezTo>
                <a:cubicBezTo>
                  <a:pt x="219600" y="0"/>
                  <a:pt x="219542" y="0"/>
                  <a:pt x="219484" y="0"/>
                </a:cubicBezTo>
                <a:close/>
                <a:moveTo>
                  <a:pt x="243560" y="312649"/>
                </a:moveTo>
                <a:lnTo>
                  <a:pt x="210174" y="312649"/>
                </a:lnTo>
                <a:lnTo>
                  <a:pt x="210174" y="153198"/>
                </a:lnTo>
                <a:cubicBezTo>
                  <a:pt x="207354" y="155124"/>
                  <a:pt x="204378" y="156979"/>
                  <a:pt x="201245" y="158763"/>
                </a:cubicBezTo>
                <a:cubicBezTo>
                  <a:pt x="198115" y="160553"/>
                  <a:pt x="194880" y="162154"/>
                  <a:pt x="191560" y="163560"/>
                </a:cubicBezTo>
                <a:cubicBezTo>
                  <a:pt x="187969" y="164970"/>
                  <a:pt x="184195" y="166282"/>
                  <a:pt x="180238" y="167496"/>
                </a:cubicBezTo>
                <a:cubicBezTo>
                  <a:pt x="176281" y="168709"/>
                  <a:pt x="171932" y="169892"/>
                  <a:pt x="167189" y="171044"/>
                </a:cubicBezTo>
                <a:lnTo>
                  <a:pt x="167189" y="144373"/>
                </a:lnTo>
                <a:cubicBezTo>
                  <a:pt x="170387" y="143476"/>
                  <a:pt x="173296" y="142580"/>
                  <a:pt x="175916" y="141686"/>
                </a:cubicBezTo>
                <a:cubicBezTo>
                  <a:pt x="178535" y="140792"/>
                  <a:pt x="181128" y="139896"/>
                  <a:pt x="183694" y="138999"/>
                </a:cubicBezTo>
                <a:cubicBezTo>
                  <a:pt x="186243" y="137976"/>
                  <a:pt x="188809" y="136924"/>
                  <a:pt x="191369" y="135832"/>
                </a:cubicBezTo>
                <a:cubicBezTo>
                  <a:pt x="193929" y="134740"/>
                  <a:pt x="196483" y="133694"/>
                  <a:pt x="199044" y="132665"/>
                </a:cubicBezTo>
                <a:cubicBezTo>
                  <a:pt x="201471" y="131386"/>
                  <a:pt x="203931" y="130107"/>
                  <a:pt x="206423" y="128828"/>
                </a:cubicBezTo>
                <a:cubicBezTo>
                  <a:pt x="208916" y="127549"/>
                  <a:pt x="211382" y="126200"/>
                  <a:pt x="213821" y="124782"/>
                </a:cubicBezTo>
                <a:cubicBezTo>
                  <a:pt x="216518" y="123380"/>
                  <a:pt x="219170" y="121839"/>
                  <a:pt x="221779" y="120159"/>
                </a:cubicBezTo>
                <a:cubicBezTo>
                  <a:pt x="224387" y="118479"/>
                  <a:pt x="227043" y="116938"/>
                  <a:pt x="229748" y="115536"/>
                </a:cubicBezTo>
                <a:lnTo>
                  <a:pt x="243560" y="115536"/>
                </a:lnTo>
                <a:close/>
              </a:path>
            </a:pathLst>
          </a:custGeom>
          <a:solidFill>
            <a:schemeClr val="bg1">
              <a:alpha val="45000"/>
            </a:schemeClr>
          </a:solidFill>
          <a:ln w="5755" cap="flat">
            <a:noFill/>
            <a:prstDash val="solid"/>
            <a:miter/>
          </a:ln>
        </p:spPr>
        <p:txBody>
          <a:bodyPr rtlCol="0" anchor="ctr"/>
          <a:lstStyle/>
          <a:p>
            <a:endParaRPr lang="en-US"/>
          </a:p>
        </p:txBody>
      </p:sp>
      <p:sp>
        <p:nvSpPr>
          <p:cNvPr id="44" name="Graphic 8" descr="Badge">
            <a:extLst>
              <a:ext uri="{FF2B5EF4-FFF2-40B4-BE49-F238E27FC236}">
                <a16:creationId xmlns:a16="http://schemas.microsoft.com/office/drawing/2014/main" id="{3BDC0637-F420-49F5-8D40-F39DDDCB7632}"/>
              </a:ext>
            </a:extLst>
          </p:cNvPr>
          <p:cNvSpPr/>
          <p:nvPr/>
        </p:nvSpPr>
        <p:spPr>
          <a:xfrm>
            <a:off x="6647512" y="2919297"/>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7 h 438968"/>
              <a:gd name="connsiteX5" fmla="*/ 219652 w 438968"/>
              <a:gd name="connsiteY5" fmla="*/ 0 h 438968"/>
              <a:gd name="connsiteX6" fmla="*/ 219484 w 438968"/>
              <a:gd name="connsiteY6" fmla="*/ 0 h 438968"/>
              <a:gd name="connsiteX7" fmla="*/ 282234 w 438968"/>
              <a:gd name="connsiteY7" fmla="*/ 317902 h 438968"/>
              <a:gd name="connsiteX8" fmla="*/ 156741 w 438968"/>
              <a:gd name="connsiteY8" fmla="*/ 317902 h 438968"/>
              <a:gd name="connsiteX9" fmla="*/ 156741 w 438968"/>
              <a:gd name="connsiteY9" fmla="*/ 299484 h 438968"/>
              <a:gd name="connsiteX10" fmla="*/ 160959 w 438968"/>
              <a:gd name="connsiteY10" fmla="*/ 276946 h 438968"/>
              <a:gd name="connsiteX11" fmla="*/ 172564 w 438968"/>
              <a:gd name="connsiteY11" fmla="*/ 258453 h 438968"/>
              <a:gd name="connsiteX12" fmla="*/ 189745 w 438968"/>
              <a:gd name="connsiteY12" fmla="*/ 242722 h 438968"/>
              <a:gd name="connsiteX13" fmla="*/ 210850 w 438968"/>
              <a:gd name="connsiteY13" fmla="*/ 228523 h 438968"/>
              <a:gd name="connsiteX14" fmla="*/ 228765 w 438968"/>
              <a:gd name="connsiteY14" fmla="*/ 215664 h 438968"/>
              <a:gd name="connsiteX15" fmla="*/ 239913 w 438968"/>
              <a:gd name="connsiteY15" fmla="*/ 203424 h 438968"/>
              <a:gd name="connsiteX16" fmla="*/ 245583 w 438968"/>
              <a:gd name="connsiteY16" fmla="*/ 191045 h 438968"/>
              <a:gd name="connsiteX17" fmla="*/ 247114 w 438968"/>
              <a:gd name="connsiteY17" fmla="*/ 177227 h 438968"/>
              <a:gd name="connsiteX18" fmla="*/ 245195 w 438968"/>
              <a:gd name="connsiteY18" fmla="*/ 165334 h 438968"/>
              <a:gd name="connsiteX19" fmla="*/ 239532 w 438968"/>
              <a:gd name="connsiteY19" fmla="*/ 155261 h 438968"/>
              <a:gd name="connsiteX20" fmla="*/ 229939 w 438968"/>
              <a:gd name="connsiteY20" fmla="*/ 148326 h 438968"/>
              <a:gd name="connsiteX21" fmla="*/ 216416 w 438968"/>
              <a:gd name="connsiteY21" fmla="*/ 145737 h 438968"/>
              <a:gd name="connsiteX22" fmla="*/ 190317 w 438968"/>
              <a:gd name="connsiteY22" fmla="*/ 151880 h 438968"/>
              <a:gd name="connsiteX23" fmla="*/ 167103 w 438968"/>
              <a:gd name="connsiteY23" fmla="*/ 168380 h 438968"/>
              <a:gd name="connsiteX24" fmla="*/ 167103 w 438968"/>
              <a:gd name="connsiteY24" fmla="*/ 138444 h 438968"/>
              <a:gd name="connsiteX25" fmla="*/ 190410 w 438968"/>
              <a:gd name="connsiteY25" fmla="*/ 125013 h 438968"/>
              <a:gd name="connsiteX26" fmla="*/ 219305 w 438968"/>
              <a:gd name="connsiteY26" fmla="*/ 120968 h 438968"/>
              <a:gd name="connsiteX27" fmla="*/ 242329 w 438968"/>
              <a:gd name="connsiteY27" fmla="*/ 124435 h 438968"/>
              <a:gd name="connsiteX28" fmla="*/ 261134 w 438968"/>
              <a:gd name="connsiteY28" fmla="*/ 134508 h 438968"/>
              <a:gd name="connsiteX29" fmla="*/ 273802 w 438968"/>
              <a:gd name="connsiteY29" fmla="*/ 151008 h 438968"/>
              <a:gd name="connsiteX30" fmla="*/ 278425 w 438968"/>
              <a:gd name="connsiteY30" fmla="*/ 173546 h 438968"/>
              <a:gd name="connsiteX31" fmla="*/ 276015 w 438968"/>
              <a:gd name="connsiteY31" fmla="*/ 194264 h 438968"/>
              <a:gd name="connsiteX32" fmla="*/ 268110 w 438968"/>
              <a:gd name="connsiteY32" fmla="*/ 212174 h 438968"/>
              <a:gd name="connsiteX33" fmla="*/ 253824 w 438968"/>
              <a:gd name="connsiteY33" fmla="*/ 228488 h 438968"/>
              <a:gd name="connsiteX34" fmla="*/ 232331 w 438968"/>
              <a:gd name="connsiteY34" fmla="*/ 244409 h 438968"/>
              <a:gd name="connsiteX35" fmla="*/ 213907 w 438968"/>
              <a:gd name="connsiteY35" fmla="*/ 256499 h 438968"/>
              <a:gd name="connsiteX36" fmla="*/ 200182 w 438968"/>
              <a:gd name="connsiteY36" fmla="*/ 267532 h 438968"/>
              <a:gd name="connsiteX37" fmla="*/ 191652 w 438968"/>
              <a:gd name="connsiteY37" fmla="*/ 278853 h 438968"/>
              <a:gd name="connsiteX38" fmla="*/ 188763 w 438968"/>
              <a:gd name="connsiteY38" fmla="*/ 291810 h 438968"/>
              <a:gd name="connsiteX39" fmla="*/ 282211 w 438968"/>
              <a:gd name="connsiteY39" fmla="*/ 29181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8"/>
                  <a:pt x="438968" y="219473"/>
                  <a:pt x="438968" y="219467"/>
                </a:cubicBezTo>
                <a:cubicBezTo>
                  <a:pt x="439010" y="98300"/>
                  <a:pt x="340819" y="42"/>
                  <a:pt x="219652" y="0"/>
                </a:cubicBezTo>
                <a:cubicBezTo>
                  <a:pt x="219596" y="0"/>
                  <a:pt x="219540" y="0"/>
                  <a:pt x="219484" y="0"/>
                </a:cubicBezTo>
                <a:close/>
                <a:moveTo>
                  <a:pt x="282234" y="317902"/>
                </a:moveTo>
                <a:lnTo>
                  <a:pt x="156741" y="317902"/>
                </a:lnTo>
                <a:lnTo>
                  <a:pt x="156741" y="299484"/>
                </a:lnTo>
                <a:cubicBezTo>
                  <a:pt x="156626" y="291765"/>
                  <a:pt x="158061" y="284101"/>
                  <a:pt x="160959" y="276946"/>
                </a:cubicBezTo>
                <a:cubicBezTo>
                  <a:pt x="163800" y="270193"/>
                  <a:pt x="167719" y="263947"/>
                  <a:pt x="172564" y="258453"/>
                </a:cubicBezTo>
                <a:cubicBezTo>
                  <a:pt x="177719" y="252617"/>
                  <a:pt x="183479" y="247345"/>
                  <a:pt x="189745" y="242722"/>
                </a:cubicBezTo>
                <a:cubicBezTo>
                  <a:pt x="196271" y="237863"/>
                  <a:pt x="203307" y="233130"/>
                  <a:pt x="210850" y="228523"/>
                </a:cubicBezTo>
                <a:cubicBezTo>
                  <a:pt x="217167" y="224740"/>
                  <a:pt x="223160" y="220439"/>
                  <a:pt x="228765" y="215664"/>
                </a:cubicBezTo>
                <a:cubicBezTo>
                  <a:pt x="232980" y="212068"/>
                  <a:pt x="236726" y="207955"/>
                  <a:pt x="239913" y="203424"/>
                </a:cubicBezTo>
                <a:cubicBezTo>
                  <a:pt x="242537" y="199675"/>
                  <a:pt x="244458" y="195481"/>
                  <a:pt x="245583" y="191045"/>
                </a:cubicBezTo>
                <a:cubicBezTo>
                  <a:pt x="246637" y="186516"/>
                  <a:pt x="247151" y="181878"/>
                  <a:pt x="247114" y="177227"/>
                </a:cubicBezTo>
                <a:cubicBezTo>
                  <a:pt x="247121" y="173186"/>
                  <a:pt x="246473" y="169169"/>
                  <a:pt x="245195" y="165334"/>
                </a:cubicBezTo>
                <a:cubicBezTo>
                  <a:pt x="243992" y="161635"/>
                  <a:pt x="242067" y="158211"/>
                  <a:pt x="239532" y="155261"/>
                </a:cubicBezTo>
                <a:cubicBezTo>
                  <a:pt x="236890" y="152264"/>
                  <a:pt x="233613" y="149895"/>
                  <a:pt x="229939" y="148326"/>
                </a:cubicBezTo>
                <a:cubicBezTo>
                  <a:pt x="225662" y="146526"/>
                  <a:pt x="221055" y="145644"/>
                  <a:pt x="216416" y="145737"/>
                </a:cubicBezTo>
                <a:cubicBezTo>
                  <a:pt x="207354" y="145703"/>
                  <a:pt x="198412" y="147808"/>
                  <a:pt x="190317" y="151880"/>
                </a:cubicBezTo>
                <a:cubicBezTo>
                  <a:pt x="181805" y="156200"/>
                  <a:pt x="173981" y="161760"/>
                  <a:pt x="167103" y="168380"/>
                </a:cubicBezTo>
                <a:lnTo>
                  <a:pt x="167103" y="138444"/>
                </a:lnTo>
                <a:cubicBezTo>
                  <a:pt x="173749" y="132253"/>
                  <a:pt x="181720" y="127659"/>
                  <a:pt x="190410" y="125013"/>
                </a:cubicBezTo>
                <a:cubicBezTo>
                  <a:pt x="199786" y="122233"/>
                  <a:pt x="209526" y="120869"/>
                  <a:pt x="219305" y="120968"/>
                </a:cubicBezTo>
                <a:cubicBezTo>
                  <a:pt x="227114" y="120914"/>
                  <a:pt x="234883" y="122084"/>
                  <a:pt x="242329" y="124435"/>
                </a:cubicBezTo>
                <a:cubicBezTo>
                  <a:pt x="249181" y="126567"/>
                  <a:pt x="255563" y="129986"/>
                  <a:pt x="261134" y="134508"/>
                </a:cubicBezTo>
                <a:cubicBezTo>
                  <a:pt x="266551" y="138979"/>
                  <a:pt x="270882" y="144620"/>
                  <a:pt x="273802" y="151008"/>
                </a:cubicBezTo>
                <a:cubicBezTo>
                  <a:pt x="276980" y="158089"/>
                  <a:pt x="278559" y="165785"/>
                  <a:pt x="278425" y="173546"/>
                </a:cubicBezTo>
                <a:cubicBezTo>
                  <a:pt x="278493" y="180526"/>
                  <a:pt x="277683" y="187487"/>
                  <a:pt x="276015" y="194264"/>
                </a:cubicBezTo>
                <a:cubicBezTo>
                  <a:pt x="274381" y="200628"/>
                  <a:pt x="271710" y="206678"/>
                  <a:pt x="268110" y="212174"/>
                </a:cubicBezTo>
                <a:cubicBezTo>
                  <a:pt x="264096" y="218224"/>
                  <a:pt x="259291" y="223710"/>
                  <a:pt x="253824" y="228488"/>
                </a:cubicBezTo>
                <a:cubicBezTo>
                  <a:pt x="247093" y="234357"/>
                  <a:pt x="239906" y="239681"/>
                  <a:pt x="232331" y="244409"/>
                </a:cubicBezTo>
                <a:cubicBezTo>
                  <a:pt x="225419" y="248763"/>
                  <a:pt x="219278" y="252793"/>
                  <a:pt x="213907" y="256499"/>
                </a:cubicBezTo>
                <a:cubicBezTo>
                  <a:pt x="209043" y="259801"/>
                  <a:pt x="204453" y="263491"/>
                  <a:pt x="200182" y="267532"/>
                </a:cubicBezTo>
                <a:cubicBezTo>
                  <a:pt x="196709" y="270787"/>
                  <a:pt x="193823" y="274617"/>
                  <a:pt x="191652" y="278853"/>
                </a:cubicBezTo>
                <a:cubicBezTo>
                  <a:pt x="189699" y="282890"/>
                  <a:pt x="188711" y="287325"/>
                  <a:pt x="188763" y="291810"/>
                </a:cubicBezTo>
                <a:lnTo>
                  <a:pt x="282211" y="291810"/>
                </a:lnTo>
                <a:close/>
              </a:path>
            </a:pathLst>
          </a:custGeom>
          <a:solidFill>
            <a:srgbClr val="000000">
              <a:alpha val="45000"/>
            </a:srgbClr>
          </a:solidFill>
          <a:ln w="5755" cap="flat">
            <a:noFill/>
            <a:prstDash val="solid"/>
            <a:miter/>
          </a:ln>
        </p:spPr>
        <p:txBody>
          <a:bodyPr rtlCol="0" anchor="ctr"/>
          <a:lstStyle/>
          <a:p>
            <a:endParaRPr lang="en-US"/>
          </a:p>
        </p:txBody>
      </p:sp>
      <p:sp>
        <p:nvSpPr>
          <p:cNvPr id="45" name="Graphic 35" descr="Badge 3">
            <a:extLst>
              <a:ext uri="{FF2B5EF4-FFF2-40B4-BE49-F238E27FC236}">
                <a16:creationId xmlns:a16="http://schemas.microsoft.com/office/drawing/2014/main" id="{71FC3792-B0E5-4AD7-B460-37336EE4ABE6}"/>
              </a:ext>
            </a:extLst>
          </p:cNvPr>
          <p:cNvSpPr/>
          <p:nvPr/>
        </p:nvSpPr>
        <p:spPr>
          <a:xfrm>
            <a:off x="6645076" y="3874002"/>
            <a:ext cx="438979" cy="438979"/>
          </a:xfrm>
          <a:custGeom>
            <a:avLst/>
            <a:gdLst>
              <a:gd name="connsiteX0" fmla="*/ 219496 w 438979"/>
              <a:gd name="connsiteY0" fmla="*/ 0 h 438979"/>
              <a:gd name="connsiteX1" fmla="*/ 0 w 438979"/>
              <a:gd name="connsiteY1" fmla="*/ 219484 h 438979"/>
              <a:gd name="connsiteX2" fmla="*/ 219484 w 438979"/>
              <a:gd name="connsiteY2" fmla="*/ 438980 h 438979"/>
              <a:gd name="connsiteX3" fmla="*/ 438980 w 438979"/>
              <a:gd name="connsiteY3" fmla="*/ 219496 h 438979"/>
              <a:gd name="connsiteX4" fmla="*/ 438980 w 438979"/>
              <a:gd name="connsiteY4" fmla="*/ 219473 h 438979"/>
              <a:gd name="connsiteX5" fmla="*/ 219669 w 438979"/>
              <a:gd name="connsiteY5" fmla="*/ 0 h 438979"/>
              <a:gd name="connsiteX6" fmla="*/ 219496 w 438979"/>
              <a:gd name="connsiteY6" fmla="*/ 0 h 438979"/>
              <a:gd name="connsiteX7" fmla="*/ 277564 w 438979"/>
              <a:gd name="connsiteY7" fmla="*/ 286250 h 438979"/>
              <a:gd name="connsiteX8" fmla="*/ 261151 w 438979"/>
              <a:gd name="connsiteY8" fmla="*/ 304287 h 438979"/>
              <a:gd name="connsiteX9" fmla="*/ 237076 w 438979"/>
              <a:gd name="connsiteY9" fmla="*/ 315319 h 438979"/>
              <a:gd name="connsiteX10" fmla="*/ 208180 w 438979"/>
              <a:gd name="connsiteY10" fmla="*/ 319064 h 438979"/>
              <a:gd name="connsiteX11" fmla="*/ 178823 w 438979"/>
              <a:gd name="connsiteY11" fmla="*/ 316469 h 438979"/>
              <a:gd name="connsiteX12" fmla="*/ 155608 w 438979"/>
              <a:gd name="connsiteY12" fmla="*/ 308702 h 438979"/>
              <a:gd name="connsiteX13" fmla="*/ 155608 w 438979"/>
              <a:gd name="connsiteY13" fmla="*/ 279130 h 438979"/>
              <a:gd name="connsiteX14" fmla="*/ 181036 w 438979"/>
              <a:gd name="connsiteY14" fmla="*/ 290839 h 438979"/>
              <a:gd name="connsiteX15" fmla="*/ 209140 w 438979"/>
              <a:gd name="connsiteY15" fmla="*/ 294676 h 438979"/>
              <a:gd name="connsiteX16" fmla="*/ 222767 w 438979"/>
              <a:gd name="connsiteY16" fmla="*/ 293330 h 438979"/>
              <a:gd name="connsiteX17" fmla="*/ 236301 w 438979"/>
              <a:gd name="connsiteY17" fmla="*/ 288440 h 438979"/>
              <a:gd name="connsiteX18" fmla="*/ 246663 w 438979"/>
              <a:gd name="connsiteY18" fmla="*/ 278749 h 438979"/>
              <a:gd name="connsiteX19" fmla="*/ 250778 w 438979"/>
              <a:gd name="connsiteY19" fmla="*/ 263209 h 438979"/>
              <a:gd name="connsiteX20" fmla="*/ 246854 w 438979"/>
              <a:gd name="connsiteY20" fmla="*/ 247183 h 438979"/>
              <a:gd name="connsiteX21" fmla="*/ 235914 w 438979"/>
              <a:gd name="connsiteY21" fmla="*/ 236440 h 438979"/>
              <a:gd name="connsiteX22" fmla="*/ 219415 w 438979"/>
              <a:gd name="connsiteY22" fmla="*/ 230395 h 438979"/>
              <a:gd name="connsiteX23" fmla="*/ 198778 w 438979"/>
              <a:gd name="connsiteY23" fmla="*/ 228477 h 438979"/>
              <a:gd name="connsiteX24" fmla="*/ 180943 w 438979"/>
              <a:gd name="connsiteY24" fmla="*/ 228477 h 438979"/>
              <a:gd name="connsiteX25" fmla="*/ 180943 w 438979"/>
              <a:gd name="connsiteY25" fmla="*/ 203915 h 438979"/>
              <a:gd name="connsiteX26" fmla="*/ 197830 w 438979"/>
              <a:gd name="connsiteY26" fmla="*/ 203915 h 438979"/>
              <a:gd name="connsiteX27" fmla="*/ 216161 w 438979"/>
              <a:gd name="connsiteY27" fmla="*/ 202182 h 438979"/>
              <a:gd name="connsiteX28" fmla="*/ 230551 w 438979"/>
              <a:gd name="connsiteY28" fmla="*/ 196524 h 438979"/>
              <a:gd name="connsiteX29" fmla="*/ 239954 w 438979"/>
              <a:gd name="connsiteY29" fmla="*/ 186445 h 438979"/>
              <a:gd name="connsiteX30" fmla="*/ 243311 w 438979"/>
              <a:gd name="connsiteY30" fmla="*/ 171483 h 438979"/>
              <a:gd name="connsiteX31" fmla="*/ 240150 w 438979"/>
              <a:gd name="connsiteY31" fmla="*/ 157954 h 438979"/>
              <a:gd name="connsiteX32" fmla="*/ 232060 w 438979"/>
              <a:gd name="connsiteY32" fmla="*/ 149702 h 438979"/>
              <a:gd name="connsiteX33" fmla="*/ 221403 w 438979"/>
              <a:gd name="connsiteY33" fmla="*/ 145575 h 438979"/>
              <a:gd name="connsiteX34" fmla="*/ 210278 w 438979"/>
              <a:gd name="connsiteY34" fmla="*/ 144420 h 438979"/>
              <a:gd name="connsiteX35" fmla="*/ 186480 w 438979"/>
              <a:gd name="connsiteY35" fmla="*/ 147887 h 438979"/>
              <a:gd name="connsiteX36" fmla="*/ 163837 w 438979"/>
              <a:gd name="connsiteY36" fmla="*/ 158243 h 438979"/>
              <a:gd name="connsiteX37" fmla="*/ 163837 w 438979"/>
              <a:gd name="connsiteY37" fmla="*/ 131018 h 438979"/>
              <a:gd name="connsiteX38" fmla="*/ 186636 w 438979"/>
              <a:gd name="connsiteY38" fmla="*/ 122667 h 438979"/>
              <a:gd name="connsiteX39" fmla="*/ 213012 w 438979"/>
              <a:gd name="connsiteY39" fmla="*/ 119887 h 438979"/>
              <a:gd name="connsiteX40" fmla="*/ 236527 w 438979"/>
              <a:gd name="connsiteY40" fmla="*/ 122667 h 438979"/>
              <a:gd name="connsiteX41" fmla="*/ 256754 w 438979"/>
              <a:gd name="connsiteY41" fmla="*/ 131209 h 438979"/>
              <a:gd name="connsiteX42" fmla="*/ 270860 w 438979"/>
              <a:gd name="connsiteY42" fmla="*/ 145789 h 438979"/>
              <a:gd name="connsiteX43" fmla="*/ 276131 w 438979"/>
              <a:gd name="connsiteY43" fmla="*/ 166704 h 438979"/>
              <a:gd name="connsiteX44" fmla="*/ 265104 w 438979"/>
              <a:gd name="connsiteY44" fmla="*/ 198177 h 438979"/>
              <a:gd name="connsiteX45" fmla="*/ 234880 w 438979"/>
              <a:gd name="connsiteY45" fmla="*/ 214867 h 438979"/>
              <a:gd name="connsiteX46" fmla="*/ 253107 w 438979"/>
              <a:gd name="connsiteY46" fmla="*/ 219490 h 438979"/>
              <a:gd name="connsiteX47" fmla="*/ 268751 w 438979"/>
              <a:gd name="connsiteY47" fmla="*/ 229182 h 438979"/>
              <a:gd name="connsiteX48" fmla="*/ 279587 w 438979"/>
              <a:gd name="connsiteY48" fmla="*/ 243381 h 438979"/>
              <a:gd name="connsiteX49" fmla="*/ 283632 w 438979"/>
              <a:gd name="connsiteY49" fmla="*/ 261325 h 438979"/>
              <a:gd name="connsiteX50" fmla="*/ 277564 w 438979"/>
              <a:gd name="connsiteY50" fmla="*/ 286250 h 438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8979" h="438979">
                <a:moveTo>
                  <a:pt x="219496" y="0"/>
                </a:moveTo>
                <a:cubicBezTo>
                  <a:pt x="98275" y="-3"/>
                  <a:pt x="3" y="98263"/>
                  <a:pt x="0" y="219484"/>
                </a:cubicBezTo>
                <a:cubicBezTo>
                  <a:pt x="-3" y="340705"/>
                  <a:pt x="98263" y="438977"/>
                  <a:pt x="219484" y="438980"/>
                </a:cubicBezTo>
                <a:cubicBezTo>
                  <a:pt x="340705" y="438983"/>
                  <a:pt x="438977" y="340717"/>
                  <a:pt x="438980" y="219496"/>
                </a:cubicBezTo>
                <a:cubicBezTo>
                  <a:pt x="438980" y="219488"/>
                  <a:pt x="438980" y="219480"/>
                  <a:pt x="438980" y="219473"/>
                </a:cubicBezTo>
                <a:cubicBezTo>
                  <a:pt x="439024" y="98306"/>
                  <a:pt x="340836" y="45"/>
                  <a:pt x="219669" y="0"/>
                </a:cubicBezTo>
                <a:cubicBezTo>
                  <a:pt x="219611" y="0"/>
                  <a:pt x="219554" y="0"/>
                  <a:pt x="219496" y="0"/>
                </a:cubicBezTo>
                <a:close/>
                <a:moveTo>
                  <a:pt x="277564" y="286250"/>
                </a:moveTo>
                <a:cubicBezTo>
                  <a:pt x="273526" y="293425"/>
                  <a:pt x="267915" y="299592"/>
                  <a:pt x="261151" y="304287"/>
                </a:cubicBezTo>
                <a:cubicBezTo>
                  <a:pt x="253831" y="309340"/>
                  <a:pt x="245683" y="313073"/>
                  <a:pt x="237076" y="315319"/>
                </a:cubicBezTo>
                <a:cubicBezTo>
                  <a:pt x="227654" y="317851"/>
                  <a:pt x="217936" y="319111"/>
                  <a:pt x="208180" y="319064"/>
                </a:cubicBezTo>
                <a:cubicBezTo>
                  <a:pt x="198336" y="319098"/>
                  <a:pt x="188509" y="318229"/>
                  <a:pt x="178823" y="316469"/>
                </a:cubicBezTo>
                <a:cubicBezTo>
                  <a:pt x="170713" y="315162"/>
                  <a:pt x="162871" y="312539"/>
                  <a:pt x="155608" y="308702"/>
                </a:cubicBezTo>
                <a:lnTo>
                  <a:pt x="155608" y="279130"/>
                </a:lnTo>
                <a:cubicBezTo>
                  <a:pt x="163320" y="284514"/>
                  <a:pt x="171931" y="288479"/>
                  <a:pt x="181036" y="290839"/>
                </a:cubicBezTo>
                <a:cubicBezTo>
                  <a:pt x="190195" y="293347"/>
                  <a:pt x="199644" y="294638"/>
                  <a:pt x="209140" y="294676"/>
                </a:cubicBezTo>
                <a:cubicBezTo>
                  <a:pt x="213714" y="294644"/>
                  <a:pt x="218275" y="294193"/>
                  <a:pt x="222767" y="293330"/>
                </a:cubicBezTo>
                <a:cubicBezTo>
                  <a:pt x="227522" y="292475"/>
                  <a:pt x="232098" y="290822"/>
                  <a:pt x="236301" y="288440"/>
                </a:cubicBezTo>
                <a:cubicBezTo>
                  <a:pt x="240465" y="286064"/>
                  <a:pt x="244014" y="282745"/>
                  <a:pt x="246663" y="278749"/>
                </a:cubicBezTo>
                <a:cubicBezTo>
                  <a:pt x="249560" y="274098"/>
                  <a:pt x="250993" y="268684"/>
                  <a:pt x="250778" y="263209"/>
                </a:cubicBezTo>
                <a:cubicBezTo>
                  <a:pt x="250947" y="257610"/>
                  <a:pt x="249591" y="252071"/>
                  <a:pt x="246854" y="247183"/>
                </a:cubicBezTo>
                <a:cubicBezTo>
                  <a:pt x="244182" y="242728"/>
                  <a:pt x="240417" y="239030"/>
                  <a:pt x="235914" y="236440"/>
                </a:cubicBezTo>
                <a:cubicBezTo>
                  <a:pt x="230789" y="233522"/>
                  <a:pt x="225212" y="231479"/>
                  <a:pt x="219415" y="230395"/>
                </a:cubicBezTo>
                <a:cubicBezTo>
                  <a:pt x="212616" y="229073"/>
                  <a:pt x="205703" y="228430"/>
                  <a:pt x="198778" y="228477"/>
                </a:cubicBezTo>
                <a:lnTo>
                  <a:pt x="180943" y="228477"/>
                </a:lnTo>
                <a:lnTo>
                  <a:pt x="180943" y="203915"/>
                </a:lnTo>
                <a:lnTo>
                  <a:pt x="197830" y="203915"/>
                </a:lnTo>
                <a:cubicBezTo>
                  <a:pt x="203984" y="203960"/>
                  <a:pt x="210126" y="203380"/>
                  <a:pt x="216161" y="202182"/>
                </a:cubicBezTo>
                <a:cubicBezTo>
                  <a:pt x="221270" y="201214"/>
                  <a:pt x="226152" y="199295"/>
                  <a:pt x="230551" y="196524"/>
                </a:cubicBezTo>
                <a:cubicBezTo>
                  <a:pt x="234482" y="194007"/>
                  <a:pt x="237716" y="190541"/>
                  <a:pt x="239954" y="186445"/>
                </a:cubicBezTo>
                <a:cubicBezTo>
                  <a:pt x="242316" y="181820"/>
                  <a:pt x="243471" y="176674"/>
                  <a:pt x="243311" y="171483"/>
                </a:cubicBezTo>
                <a:cubicBezTo>
                  <a:pt x="243504" y="166770"/>
                  <a:pt x="242412" y="162094"/>
                  <a:pt x="240150" y="157954"/>
                </a:cubicBezTo>
                <a:cubicBezTo>
                  <a:pt x="238174" y="154579"/>
                  <a:pt x="235395" y="151744"/>
                  <a:pt x="232060" y="149702"/>
                </a:cubicBezTo>
                <a:cubicBezTo>
                  <a:pt x="228777" y="147712"/>
                  <a:pt x="225170" y="146315"/>
                  <a:pt x="221403" y="145575"/>
                </a:cubicBezTo>
                <a:cubicBezTo>
                  <a:pt x="217742" y="144824"/>
                  <a:pt x="214015" y="144437"/>
                  <a:pt x="210278" y="144420"/>
                </a:cubicBezTo>
                <a:cubicBezTo>
                  <a:pt x="202225" y="144494"/>
                  <a:pt x="194219" y="145661"/>
                  <a:pt x="186480" y="147887"/>
                </a:cubicBezTo>
                <a:cubicBezTo>
                  <a:pt x="178416" y="150075"/>
                  <a:pt x="170766" y="153574"/>
                  <a:pt x="163837" y="158243"/>
                </a:cubicBezTo>
                <a:lnTo>
                  <a:pt x="163837" y="131018"/>
                </a:lnTo>
                <a:cubicBezTo>
                  <a:pt x="171022" y="127211"/>
                  <a:pt x="178692" y="124401"/>
                  <a:pt x="186636" y="122667"/>
                </a:cubicBezTo>
                <a:cubicBezTo>
                  <a:pt x="195299" y="120772"/>
                  <a:pt x="204144" y="119840"/>
                  <a:pt x="213012" y="119887"/>
                </a:cubicBezTo>
                <a:cubicBezTo>
                  <a:pt x="220933" y="119873"/>
                  <a:pt x="228827" y="120806"/>
                  <a:pt x="236527" y="122667"/>
                </a:cubicBezTo>
                <a:cubicBezTo>
                  <a:pt x="243704" y="124346"/>
                  <a:pt x="250545" y="127235"/>
                  <a:pt x="256754" y="131209"/>
                </a:cubicBezTo>
                <a:cubicBezTo>
                  <a:pt x="262514" y="134920"/>
                  <a:pt x="267341" y="139910"/>
                  <a:pt x="270860" y="145789"/>
                </a:cubicBezTo>
                <a:cubicBezTo>
                  <a:pt x="274497" y="152148"/>
                  <a:pt x="276319" y="159382"/>
                  <a:pt x="276131" y="166704"/>
                </a:cubicBezTo>
                <a:cubicBezTo>
                  <a:pt x="276589" y="178215"/>
                  <a:pt x="272646" y="189468"/>
                  <a:pt x="265104" y="198177"/>
                </a:cubicBezTo>
                <a:cubicBezTo>
                  <a:pt x="257028" y="206771"/>
                  <a:pt x="246455" y="212609"/>
                  <a:pt x="234880" y="214867"/>
                </a:cubicBezTo>
                <a:cubicBezTo>
                  <a:pt x="241148" y="215515"/>
                  <a:pt x="247288" y="217072"/>
                  <a:pt x="253107" y="219490"/>
                </a:cubicBezTo>
                <a:cubicBezTo>
                  <a:pt x="258827" y="221824"/>
                  <a:pt x="264114" y="225100"/>
                  <a:pt x="268751" y="229182"/>
                </a:cubicBezTo>
                <a:cubicBezTo>
                  <a:pt x="273252" y="233165"/>
                  <a:pt x="276932" y="237988"/>
                  <a:pt x="279587" y="243381"/>
                </a:cubicBezTo>
                <a:cubicBezTo>
                  <a:pt x="282313" y="248966"/>
                  <a:pt x="283698" y="255110"/>
                  <a:pt x="283632" y="261325"/>
                </a:cubicBezTo>
                <a:cubicBezTo>
                  <a:pt x="283814" y="270020"/>
                  <a:pt x="281722" y="278611"/>
                  <a:pt x="277564" y="286250"/>
                </a:cubicBezTo>
                <a:close/>
              </a:path>
            </a:pathLst>
          </a:custGeom>
          <a:solidFill>
            <a:srgbClr val="000000">
              <a:alpha val="45000"/>
            </a:srgbClr>
          </a:solidFill>
          <a:ln w="575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FF0476FE-0A7F-47F6-B594-34F0F24186D5}"/>
              </a:ext>
            </a:extLst>
          </p:cNvPr>
          <p:cNvSpPr/>
          <p:nvPr/>
        </p:nvSpPr>
        <p:spPr>
          <a:xfrm>
            <a:off x="5872512" y="4377434"/>
            <a:ext cx="438980" cy="438980"/>
          </a:xfrm>
          <a:custGeom>
            <a:avLst/>
            <a:gdLst>
              <a:gd name="connsiteX0" fmla="*/ 226940 w 438980"/>
              <a:gd name="connsiteY0" fmla="*/ 158440 h 438980"/>
              <a:gd name="connsiteX1" fmla="*/ 226940 w 438980"/>
              <a:gd name="connsiteY1" fmla="*/ 242462 h 438980"/>
              <a:gd name="connsiteX2" fmla="*/ 169374 w 438980"/>
              <a:gd name="connsiteY2" fmla="*/ 242462 h 438980"/>
              <a:gd name="connsiteX3" fmla="*/ 183001 w 438980"/>
              <a:gd name="connsiteY3" fmla="*/ 225963 h 438980"/>
              <a:gd name="connsiteX4" fmla="*/ 196241 w 438980"/>
              <a:gd name="connsiteY4" fmla="*/ 208048 h 438980"/>
              <a:gd name="connsiteX5" fmla="*/ 210440 w 438980"/>
              <a:gd name="connsiteY5" fmla="*/ 186359 h 438980"/>
              <a:gd name="connsiteX6" fmla="*/ 226940 w 438980"/>
              <a:gd name="connsiteY6" fmla="*/ 158440 h 438980"/>
              <a:gd name="connsiteX7" fmla="*/ 225211 w 438980"/>
              <a:gd name="connsiteY7" fmla="*/ 115842 h 438980"/>
              <a:gd name="connsiteX8" fmla="*/ 208047 w 438980"/>
              <a:gd name="connsiteY8" fmla="*/ 147598 h 438980"/>
              <a:gd name="connsiteX9" fmla="*/ 187029 w 438980"/>
              <a:gd name="connsiteY9" fmla="*/ 180602 h 438980"/>
              <a:gd name="connsiteX10" fmla="*/ 162849 w 438980"/>
              <a:gd name="connsiteY10" fmla="*/ 213318 h 438980"/>
              <a:gd name="connsiteX11" fmla="*/ 136560 w 438980"/>
              <a:gd name="connsiteY11" fmla="*/ 244022 h 438980"/>
              <a:gd name="connsiteX12" fmla="*/ 136560 w 438980"/>
              <a:gd name="connsiteY12" fmla="*/ 270306 h 438980"/>
              <a:gd name="connsiteX13" fmla="*/ 226939 w 438980"/>
              <a:gd name="connsiteY13" fmla="*/ 270306 h 438980"/>
              <a:gd name="connsiteX14" fmla="*/ 226939 w 438980"/>
              <a:gd name="connsiteY14" fmla="*/ 311563 h 438980"/>
              <a:gd name="connsiteX15" fmla="*/ 260134 w 438980"/>
              <a:gd name="connsiteY15" fmla="*/ 311563 h 438980"/>
              <a:gd name="connsiteX16" fmla="*/ 260134 w 438980"/>
              <a:gd name="connsiteY16" fmla="*/ 270306 h 438980"/>
              <a:gd name="connsiteX17" fmla="*/ 286423 w 438980"/>
              <a:gd name="connsiteY17" fmla="*/ 270306 h 438980"/>
              <a:gd name="connsiteX18" fmla="*/ 286423 w 438980"/>
              <a:gd name="connsiteY18" fmla="*/ 242485 h 438980"/>
              <a:gd name="connsiteX19" fmla="*/ 260134 w 438980"/>
              <a:gd name="connsiteY19" fmla="*/ 242485 h 438980"/>
              <a:gd name="connsiteX20" fmla="*/ 260134 w 438980"/>
              <a:gd name="connsiteY20" fmla="*/ 115842 h 438980"/>
              <a:gd name="connsiteX21" fmla="*/ 219496 w 438980"/>
              <a:gd name="connsiteY21" fmla="*/ 0 h 438980"/>
              <a:gd name="connsiteX22" fmla="*/ 219686 w 438980"/>
              <a:gd name="connsiteY22" fmla="*/ 0 h 438980"/>
              <a:gd name="connsiteX23" fmla="*/ 438980 w 438980"/>
              <a:gd name="connsiteY23" fmla="*/ 219490 h 438980"/>
              <a:gd name="connsiteX24" fmla="*/ 438980 w 438980"/>
              <a:gd name="connsiteY24" fmla="*/ 219496 h 438980"/>
              <a:gd name="connsiteX25" fmla="*/ 219484 w 438980"/>
              <a:gd name="connsiteY25" fmla="*/ 438980 h 438980"/>
              <a:gd name="connsiteX26" fmla="*/ 0 w 438980"/>
              <a:gd name="connsiteY26" fmla="*/ 219484 h 438980"/>
              <a:gd name="connsiteX27" fmla="*/ 219496 w 438980"/>
              <a:gd name="connsiteY27" fmla="*/ 0 h 43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8980" h="438980">
                <a:moveTo>
                  <a:pt x="226940" y="158440"/>
                </a:moveTo>
                <a:lnTo>
                  <a:pt x="226940" y="242462"/>
                </a:lnTo>
                <a:lnTo>
                  <a:pt x="169374" y="242462"/>
                </a:lnTo>
                <a:cubicBezTo>
                  <a:pt x="174117" y="236945"/>
                  <a:pt x="178659" y="231446"/>
                  <a:pt x="183001" y="225963"/>
                </a:cubicBezTo>
                <a:cubicBezTo>
                  <a:pt x="187343" y="220480"/>
                  <a:pt x="191756" y="214509"/>
                  <a:pt x="196241" y="208048"/>
                </a:cubicBezTo>
                <a:cubicBezTo>
                  <a:pt x="200726" y="201583"/>
                  <a:pt x="205459" y="194353"/>
                  <a:pt x="210440" y="186359"/>
                </a:cubicBezTo>
                <a:cubicBezTo>
                  <a:pt x="215422" y="178365"/>
                  <a:pt x="220922" y="169058"/>
                  <a:pt x="226940" y="158440"/>
                </a:cubicBezTo>
                <a:close/>
                <a:moveTo>
                  <a:pt x="225211" y="115842"/>
                </a:moveTo>
                <a:cubicBezTo>
                  <a:pt x="220234" y="126075"/>
                  <a:pt x="214512" y="136660"/>
                  <a:pt x="208047" y="147598"/>
                </a:cubicBezTo>
                <a:cubicBezTo>
                  <a:pt x="201582" y="158536"/>
                  <a:pt x="194576" y="169537"/>
                  <a:pt x="187029" y="180602"/>
                </a:cubicBezTo>
                <a:cubicBezTo>
                  <a:pt x="179481" y="191668"/>
                  <a:pt x="171421" y="202573"/>
                  <a:pt x="162849" y="213318"/>
                </a:cubicBezTo>
                <a:cubicBezTo>
                  <a:pt x="154277" y="224063"/>
                  <a:pt x="145514" y="234298"/>
                  <a:pt x="136560" y="244022"/>
                </a:cubicBezTo>
                <a:lnTo>
                  <a:pt x="136560" y="270306"/>
                </a:lnTo>
                <a:lnTo>
                  <a:pt x="226939" y="270306"/>
                </a:lnTo>
                <a:lnTo>
                  <a:pt x="226939" y="311563"/>
                </a:lnTo>
                <a:lnTo>
                  <a:pt x="260134" y="311563"/>
                </a:lnTo>
                <a:lnTo>
                  <a:pt x="260134" y="270306"/>
                </a:lnTo>
                <a:lnTo>
                  <a:pt x="286423" y="270306"/>
                </a:lnTo>
                <a:lnTo>
                  <a:pt x="286423" y="242485"/>
                </a:lnTo>
                <a:lnTo>
                  <a:pt x="260134" y="242485"/>
                </a:lnTo>
                <a:lnTo>
                  <a:pt x="260134" y="115842"/>
                </a:lnTo>
                <a:close/>
                <a:moveTo>
                  <a:pt x="219496" y="0"/>
                </a:moveTo>
                <a:cubicBezTo>
                  <a:pt x="219559" y="0"/>
                  <a:pt x="219623" y="0"/>
                  <a:pt x="219686" y="0"/>
                </a:cubicBezTo>
                <a:cubicBezTo>
                  <a:pt x="340853" y="54"/>
                  <a:pt x="439034" y="98323"/>
                  <a:pt x="438980" y="219490"/>
                </a:cubicBezTo>
                <a:cubicBezTo>
                  <a:pt x="438980" y="219492"/>
                  <a:pt x="438980" y="219494"/>
                  <a:pt x="438980" y="219496"/>
                </a:cubicBezTo>
                <a:cubicBezTo>
                  <a:pt x="438977" y="340717"/>
                  <a:pt x="340705" y="438983"/>
                  <a:pt x="219484" y="438980"/>
                </a:cubicBezTo>
                <a:cubicBezTo>
                  <a:pt x="98263" y="438976"/>
                  <a:pt x="-3" y="340705"/>
                  <a:pt x="0" y="219484"/>
                </a:cubicBezTo>
                <a:cubicBezTo>
                  <a:pt x="3" y="98263"/>
                  <a:pt x="98275" y="-3"/>
                  <a:pt x="219496" y="0"/>
                </a:cubicBezTo>
                <a:close/>
              </a:path>
            </a:pathLst>
          </a:custGeom>
          <a:solidFill>
            <a:srgbClr val="000000">
              <a:alpha val="45000"/>
            </a:srgbClr>
          </a:solidFill>
          <a:ln w="5755" cap="flat">
            <a:noFill/>
            <a:prstDash val="solid"/>
            <a:miter/>
          </a:ln>
        </p:spPr>
        <p:txBody>
          <a:bodyPr rtlCol="0" anchor="ctr"/>
          <a:lstStyle/>
          <a:p>
            <a:endParaRPr lang="en-US"/>
          </a:p>
        </p:txBody>
      </p:sp>
      <p:sp>
        <p:nvSpPr>
          <p:cNvPr id="49" name="Graphic 39" descr="Badge 5">
            <a:extLst>
              <a:ext uri="{FF2B5EF4-FFF2-40B4-BE49-F238E27FC236}">
                <a16:creationId xmlns:a16="http://schemas.microsoft.com/office/drawing/2014/main" id="{AB8C81B8-D2E9-4658-ABAF-BEACF851A21F}"/>
              </a:ext>
            </a:extLst>
          </p:cNvPr>
          <p:cNvSpPr/>
          <p:nvPr/>
        </p:nvSpPr>
        <p:spPr>
          <a:xfrm>
            <a:off x="5105316" y="3876514"/>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219692 w 438968"/>
              <a:gd name="connsiteY4" fmla="*/ 0 h 438968"/>
              <a:gd name="connsiteX5" fmla="*/ 219484 w 438968"/>
              <a:gd name="connsiteY5" fmla="*/ 0 h 438968"/>
              <a:gd name="connsiteX6" fmla="*/ 284395 w 438968"/>
              <a:gd name="connsiteY6" fmla="*/ 279957 h 438968"/>
              <a:gd name="connsiteX7" fmla="*/ 266358 w 438968"/>
              <a:gd name="connsiteY7" fmla="*/ 299242 h 438968"/>
              <a:gd name="connsiteX8" fmla="*/ 240555 w 438968"/>
              <a:gd name="connsiteY8" fmla="*/ 310366 h 438968"/>
              <a:gd name="connsiteX9" fmla="*/ 210238 w 438968"/>
              <a:gd name="connsiteY9" fmla="*/ 313915 h 438968"/>
              <a:gd name="connsiteX10" fmla="*/ 162849 w 438968"/>
              <a:gd name="connsiteY10" fmla="*/ 305859 h 438968"/>
              <a:gd name="connsiteX11" fmla="*/ 162849 w 438968"/>
              <a:gd name="connsiteY11" fmla="*/ 276888 h 438968"/>
              <a:gd name="connsiteX12" fmla="*/ 210619 w 438968"/>
              <a:gd name="connsiteY12" fmla="*/ 289562 h 438968"/>
              <a:gd name="connsiteX13" fmla="*/ 229811 w 438968"/>
              <a:gd name="connsiteY13" fmla="*/ 287250 h 438968"/>
              <a:gd name="connsiteX14" fmla="*/ 245057 w 438968"/>
              <a:gd name="connsiteY14" fmla="*/ 280315 h 438968"/>
              <a:gd name="connsiteX15" fmla="*/ 258782 w 438968"/>
              <a:gd name="connsiteY15" fmla="*/ 253067 h 438968"/>
              <a:gd name="connsiteX16" fmla="*/ 254459 w 438968"/>
              <a:gd name="connsiteY16" fmla="*/ 237428 h 438968"/>
              <a:gd name="connsiteX17" fmla="*/ 242947 w 438968"/>
              <a:gd name="connsiteY17" fmla="*/ 226777 h 438968"/>
              <a:gd name="connsiteX18" fmla="*/ 226188 w 438968"/>
              <a:gd name="connsiteY18" fmla="*/ 220640 h 438968"/>
              <a:gd name="connsiteX19" fmla="*/ 206036 w 438968"/>
              <a:gd name="connsiteY19" fmla="*/ 218721 h 438968"/>
              <a:gd name="connsiteX20" fmla="*/ 170154 w 438968"/>
              <a:gd name="connsiteY20" fmla="*/ 220455 h 438968"/>
              <a:gd name="connsiteX21" fmla="*/ 179730 w 438968"/>
              <a:gd name="connsiteY21" fmla="*/ 118009 h 438968"/>
              <a:gd name="connsiteX22" fmla="*/ 280864 w 438968"/>
              <a:gd name="connsiteY22" fmla="*/ 118009 h 438968"/>
              <a:gd name="connsiteX23" fmla="*/ 280864 w 438968"/>
              <a:gd name="connsiteY23" fmla="*/ 143720 h 438968"/>
              <a:gd name="connsiteX24" fmla="*/ 208319 w 438968"/>
              <a:gd name="connsiteY24" fmla="*/ 143720 h 438968"/>
              <a:gd name="connsiteX25" fmla="*/ 203332 w 438968"/>
              <a:gd name="connsiteY25" fmla="*/ 194380 h 438968"/>
              <a:gd name="connsiteX26" fmla="*/ 207169 w 438968"/>
              <a:gd name="connsiteY26" fmla="*/ 194091 h 438968"/>
              <a:gd name="connsiteX27" fmla="*/ 209174 w 438968"/>
              <a:gd name="connsiteY27" fmla="*/ 193900 h 438968"/>
              <a:gd name="connsiteX28" fmla="*/ 211006 w 438968"/>
              <a:gd name="connsiteY28" fmla="*/ 193802 h 438968"/>
              <a:gd name="connsiteX29" fmla="*/ 214266 w 438968"/>
              <a:gd name="connsiteY29" fmla="*/ 193802 h 438968"/>
              <a:gd name="connsiteX30" fmla="*/ 243433 w 438968"/>
              <a:gd name="connsiteY30" fmla="*/ 196969 h 438968"/>
              <a:gd name="connsiteX31" fmla="*/ 267994 w 438968"/>
              <a:gd name="connsiteY31" fmla="*/ 207042 h 438968"/>
              <a:gd name="connsiteX32" fmla="*/ 284909 w 438968"/>
              <a:gd name="connsiteY32" fmla="*/ 224986 h 438968"/>
              <a:gd name="connsiteX33" fmla="*/ 291266 w 438968"/>
              <a:gd name="connsiteY33" fmla="*/ 251755 h 438968"/>
              <a:gd name="connsiteX34" fmla="*/ 284395 w 438968"/>
              <a:gd name="connsiteY34" fmla="*/ 279957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9026" y="98324"/>
                  <a:pt x="340853" y="57"/>
                  <a:pt x="219692" y="0"/>
                </a:cubicBezTo>
                <a:cubicBezTo>
                  <a:pt x="219623" y="0"/>
                  <a:pt x="219554" y="0"/>
                  <a:pt x="219484" y="0"/>
                </a:cubicBezTo>
                <a:close/>
                <a:moveTo>
                  <a:pt x="284395" y="279957"/>
                </a:moveTo>
                <a:cubicBezTo>
                  <a:pt x="279935" y="287678"/>
                  <a:pt x="273765" y="294276"/>
                  <a:pt x="266358" y="299242"/>
                </a:cubicBezTo>
                <a:cubicBezTo>
                  <a:pt x="258491" y="304463"/>
                  <a:pt x="249752" y="308231"/>
                  <a:pt x="240555" y="310366"/>
                </a:cubicBezTo>
                <a:cubicBezTo>
                  <a:pt x="230627" y="312757"/>
                  <a:pt x="220449" y="313948"/>
                  <a:pt x="210238" y="313915"/>
                </a:cubicBezTo>
                <a:cubicBezTo>
                  <a:pt x="189132" y="313915"/>
                  <a:pt x="173336" y="311229"/>
                  <a:pt x="162849" y="305859"/>
                </a:cubicBezTo>
                <a:lnTo>
                  <a:pt x="162849" y="276888"/>
                </a:lnTo>
                <a:cubicBezTo>
                  <a:pt x="177462" y="285041"/>
                  <a:pt x="193886" y="289398"/>
                  <a:pt x="210619" y="289562"/>
                </a:cubicBezTo>
                <a:cubicBezTo>
                  <a:pt x="217089" y="289613"/>
                  <a:pt x="223539" y="288836"/>
                  <a:pt x="229811" y="287250"/>
                </a:cubicBezTo>
                <a:cubicBezTo>
                  <a:pt x="235277" y="285896"/>
                  <a:pt x="240445" y="283545"/>
                  <a:pt x="245057" y="280315"/>
                </a:cubicBezTo>
                <a:cubicBezTo>
                  <a:pt x="253944" y="274136"/>
                  <a:pt x="259107" y="263886"/>
                  <a:pt x="258782" y="253067"/>
                </a:cubicBezTo>
                <a:cubicBezTo>
                  <a:pt x="258952" y="247537"/>
                  <a:pt x="257445" y="242086"/>
                  <a:pt x="254459" y="237428"/>
                </a:cubicBezTo>
                <a:cubicBezTo>
                  <a:pt x="251479" y="233051"/>
                  <a:pt x="247542" y="229409"/>
                  <a:pt x="242947" y="226777"/>
                </a:cubicBezTo>
                <a:cubicBezTo>
                  <a:pt x="237742" y="223813"/>
                  <a:pt x="232077" y="221738"/>
                  <a:pt x="226188" y="220640"/>
                </a:cubicBezTo>
                <a:cubicBezTo>
                  <a:pt x="219550" y="219339"/>
                  <a:pt x="212800" y="218697"/>
                  <a:pt x="206036" y="218721"/>
                </a:cubicBezTo>
                <a:cubicBezTo>
                  <a:pt x="199517" y="218721"/>
                  <a:pt x="187556" y="219299"/>
                  <a:pt x="170154" y="220455"/>
                </a:cubicBezTo>
                <a:lnTo>
                  <a:pt x="179730" y="118009"/>
                </a:lnTo>
                <a:lnTo>
                  <a:pt x="280864" y="118009"/>
                </a:lnTo>
                <a:lnTo>
                  <a:pt x="280864" y="143720"/>
                </a:lnTo>
                <a:lnTo>
                  <a:pt x="208319" y="143720"/>
                </a:lnTo>
                <a:lnTo>
                  <a:pt x="203332" y="194380"/>
                </a:lnTo>
                <a:cubicBezTo>
                  <a:pt x="205112" y="194253"/>
                  <a:pt x="206400" y="194154"/>
                  <a:pt x="207169" y="194091"/>
                </a:cubicBezTo>
                <a:cubicBezTo>
                  <a:pt x="207938" y="194027"/>
                  <a:pt x="208602" y="193964"/>
                  <a:pt x="209174" y="193900"/>
                </a:cubicBezTo>
                <a:cubicBezTo>
                  <a:pt x="209783" y="193834"/>
                  <a:pt x="210394" y="193801"/>
                  <a:pt x="211006" y="193802"/>
                </a:cubicBezTo>
                <a:lnTo>
                  <a:pt x="214266" y="193802"/>
                </a:lnTo>
                <a:cubicBezTo>
                  <a:pt x="224076" y="193771"/>
                  <a:pt x="233858" y="194834"/>
                  <a:pt x="243433" y="196969"/>
                </a:cubicBezTo>
                <a:cubicBezTo>
                  <a:pt x="252157" y="198827"/>
                  <a:pt x="260476" y="202239"/>
                  <a:pt x="267994" y="207042"/>
                </a:cubicBezTo>
                <a:cubicBezTo>
                  <a:pt x="274984" y="211587"/>
                  <a:pt x="280784" y="217740"/>
                  <a:pt x="284909" y="224986"/>
                </a:cubicBezTo>
                <a:cubicBezTo>
                  <a:pt x="289348" y="233193"/>
                  <a:pt x="291541" y="242428"/>
                  <a:pt x="291266" y="251755"/>
                </a:cubicBezTo>
                <a:cubicBezTo>
                  <a:pt x="291533" y="261600"/>
                  <a:pt x="289160" y="271337"/>
                  <a:pt x="284395" y="279957"/>
                </a:cubicBezTo>
                <a:close/>
              </a:path>
            </a:pathLst>
          </a:custGeom>
          <a:solidFill>
            <a:srgbClr val="000000">
              <a:alpha val="45000"/>
            </a:srgbClr>
          </a:solidFill>
          <a:ln w="575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4363445B-122E-446A-9D1B-217B27330CA9}"/>
              </a:ext>
            </a:extLst>
          </p:cNvPr>
          <p:cNvSpPr/>
          <p:nvPr/>
        </p:nvSpPr>
        <p:spPr>
          <a:xfrm>
            <a:off x="5105315" y="2897662"/>
            <a:ext cx="438968" cy="438968"/>
          </a:xfrm>
          <a:custGeom>
            <a:avLst/>
            <a:gdLst>
              <a:gd name="connsiteX0" fmla="*/ 223697 w 438968"/>
              <a:gd name="connsiteY0" fmla="*/ 211619 h 438968"/>
              <a:gd name="connsiteX1" fmla="*/ 237220 w 438968"/>
              <a:gd name="connsiteY1" fmla="*/ 213827 h 438968"/>
              <a:gd name="connsiteX2" fmla="*/ 249027 w 438968"/>
              <a:gd name="connsiteY2" fmla="*/ 220762 h 438968"/>
              <a:gd name="connsiteX3" fmla="*/ 257413 w 438968"/>
              <a:gd name="connsiteY3" fmla="*/ 232620 h 438968"/>
              <a:gd name="connsiteX4" fmla="*/ 260580 w 438968"/>
              <a:gd name="connsiteY4" fmla="*/ 249796 h 438968"/>
              <a:gd name="connsiteX5" fmla="*/ 258268 w 438968"/>
              <a:gd name="connsiteY5" fmla="*/ 264087 h 438968"/>
              <a:gd name="connsiteX6" fmla="*/ 251449 w 438968"/>
              <a:gd name="connsiteY6" fmla="*/ 276657 h 438968"/>
              <a:gd name="connsiteX7" fmla="*/ 240127 w 438968"/>
              <a:gd name="connsiteY7" fmla="*/ 285678 h 438968"/>
              <a:gd name="connsiteX8" fmla="*/ 224113 w 438968"/>
              <a:gd name="connsiteY8" fmla="*/ 289146 h 438968"/>
              <a:gd name="connsiteX9" fmla="*/ 206840 w 438968"/>
              <a:gd name="connsiteY9" fmla="*/ 285984 h 438968"/>
              <a:gd name="connsiteX10" fmla="*/ 194178 w 438968"/>
              <a:gd name="connsiteY10" fmla="*/ 277345 h 438968"/>
              <a:gd name="connsiteX11" fmla="*/ 186359 w 438968"/>
              <a:gd name="connsiteY11" fmla="*/ 264873 h 438968"/>
              <a:gd name="connsiteX12" fmla="*/ 183775 w 438968"/>
              <a:gd name="connsiteY12" fmla="*/ 250004 h 438968"/>
              <a:gd name="connsiteX13" fmla="*/ 187330 w 438968"/>
              <a:gd name="connsiteY13" fmla="*/ 234053 h 438968"/>
              <a:gd name="connsiteX14" fmla="*/ 196541 w 438968"/>
              <a:gd name="connsiteY14" fmla="*/ 221981 h 438968"/>
              <a:gd name="connsiteX15" fmla="*/ 209307 w 438968"/>
              <a:gd name="connsiteY15" fmla="*/ 214306 h 438968"/>
              <a:gd name="connsiteX16" fmla="*/ 223697 w 438968"/>
              <a:gd name="connsiteY16" fmla="*/ 211619 h 438968"/>
              <a:gd name="connsiteX17" fmla="*/ 242138 w 438968"/>
              <a:gd name="connsiteY17" fmla="*/ 114131 h 438968"/>
              <a:gd name="connsiteX18" fmla="*/ 213931 w 438968"/>
              <a:gd name="connsiteY18" fmla="*/ 118755 h 438968"/>
              <a:gd name="connsiteX19" fmla="*/ 191288 w 438968"/>
              <a:gd name="connsiteY19" fmla="*/ 131515 h 438968"/>
              <a:gd name="connsiteX20" fmla="*/ 173916 w 438968"/>
              <a:gd name="connsiteY20" fmla="*/ 150534 h 438968"/>
              <a:gd name="connsiteX21" fmla="*/ 161740 w 438968"/>
              <a:gd name="connsiteY21" fmla="*/ 173847 h 438968"/>
              <a:gd name="connsiteX22" fmla="*/ 154539 w 438968"/>
              <a:gd name="connsiteY22" fmla="*/ 199754 h 438968"/>
              <a:gd name="connsiteX23" fmla="*/ 152146 w 438968"/>
              <a:gd name="connsiteY23" fmla="*/ 226425 h 438968"/>
              <a:gd name="connsiteX24" fmla="*/ 155880 w 438968"/>
              <a:gd name="connsiteY24" fmla="*/ 257701 h 438968"/>
              <a:gd name="connsiteX25" fmla="*/ 167969 w 438968"/>
              <a:gd name="connsiteY25" fmla="*/ 285620 h 438968"/>
              <a:gd name="connsiteX26" fmla="*/ 189930 w 438968"/>
              <a:gd name="connsiteY26" fmla="*/ 305674 h 438968"/>
              <a:gd name="connsiteX27" fmla="*/ 223125 w 438968"/>
              <a:gd name="connsiteY27" fmla="*/ 313348 h 438968"/>
              <a:gd name="connsiteX28" fmla="*/ 251136 w 438968"/>
              <a:gd name="connsiteY28" fmla="*/ 308453 h 438968"/>
              <a:gd name="connsiteX29" fmla="*/ 272247 w 438968"/>
              <a:gd name="connsiteY29" fmla="*/ 294734 h 438968"/>
              <a:gd name="connsiteX30" fmla="*/ 285574 w 438968"/>
              <a:gd name="connsiteY30" fmla="*/ 273605 h 438968"/>
              <a:gd name="connsiteX31" fmla="*/ 290284 w 438968"/>
              <a:gd name="connsiteY31" fmla="*/ 246767 h 438968"/>
              <a:gd name="connsiteX32" fmla="*/ 285892 w 438968"/>
              <a:gd name="connsiteY32" fmla="*/ 223142 h 438968"/>
              <a:gd name="connsiteX33" fmla="*/ 273421 w 438968"/>
              <a:gd name="connsiteY33" fmla="*/ 204239 h 438968"/>
              <a:gd name="connsiteX34" fmla="*/ 254130 w 438968"/>
              <a:gd name="connsiteY34" fmla="*/ 191768 h 438968"/>
              <a:gd name="connsiteX35" fmla="*/ 229280 w 438968"/>
              <a:gd name="connsiteY35" fmla="*/ 187260 h 438968"/>
              <a:gd name="connsiteX36" fmla="*/ 214508 w 438968"/>
              <a:gd name="connsiteY36" fmla="*/ 189369 h 438968"/>
              <a:gd name="connsiteX37" fmla="*/ 201742 w 438968"/>
              <a:gd name="connsiteY37" fmla="*/ 195224 h 438968"/>
              <a:gd name="connsiteX38" fmla="*/ 191288 w 438968"/>
              <a:gd name="connsiteY38" fmla="*/ 203950 h 438968"/>
              <a:gd name="connsiteX39" fmla="*/ 183232 w 438968"/>
              <a:gd name="connsiteY39" fmla="*/ 214901 h 438968"/>
              <a:gd name="connsiteX40" fmla="*/ 182654 w 438968"/>
              <a:gd name="connsiteY40" fmla="*/ 214901 h 438968"/>
              <a:gd name="connsiteX41" fmla="*/ 185913 w 438968"/>
              <a:gd name="connsiteY41" fmla="*/ 187075 h 438968"/>
              <a:gd name="connsiteX42" fmla="*/ 196275 w 438968"/>
              <a:gd name="connsiteY42" fmla="*/ 162514 h 438968"/>
              <a:gd name="connsiteX43" fmla="*/ 214768 w 438968"/>
              <a:gd name="connsiteY43" fmla="*/ 145055 h 438968"/>
              <a:gd name="connsiteX44" fmla="*/ 242722 w 438968"/>
              <a:gd name="connsiteY44" fmla="*/ 138328 h 438968"/>
              <a:gd name="connsiteX45" fmla="*/ 278552 w 438968"/>
              <a:gd name="connsiteY45" fmla="*/ 146789 h 438968"/>
              <a:gd name="connsiteX46" fmla="*/ 278552 w 438968"/>
              <a:gd name="connsiteY46" fmla="*/ 120292 h 438968"/>
              <a:gd name="connsiteX47" fmla="*/ 242138 w 438968"/>
              <a:gd name="connsiteY47" fmla="*/ 114131 h 438968"/>
              <a:gd name="connsiteX48" fmla="*/ 219484 w 438968"/>
              <a:gd name="connsiteY48" fmla="*/ 0 h 438968"/>
              <a:gd name="connsiteX49" fmla="*/ 219669 w 438968"/>
              <a:gd name="connsiteY49" fmla="*/ 0 h 438968"/>
              <a:gd name="connsiteX50" fmla="*/ 438968 w 438968"/>
              <a:gd name="connsiteY50" fmla="*/ 219461 h 438968"/>
              <a:gd name="connsiteX51" fmla="*/ 438968 w 438968"/>
              <a:gd name="connsiteY51" fmla="*/ 219484 h 438968"/>
              <a:gd name="connsiteX52" fmla="*/ 219484 w 438968"/>
              <a:gd name="connsiteY52" fmla="*/ 438968 h 438968"/>
              <a:gd name="connsiteX53" fmla="*/ 0 w 438968"/>
              <a:gd name="connsiteY53" fmla="*/ 219484 h 438968"/>
              <a:gd name="connsiteX54" fmla="*/ 219484 w 438968"/>
              <a:gd name="connsiteY54" fmla="*/ 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8968" h="438968">
                <a:moveTo>
                  <a:pt x="223697" y="211619"/>
                </a:moveTo>
                <a:cubicBezTo>
                  <a:pt x="228295" y="211620"/>
                  <a:pt x="232862" y="212365"/>
                  <a:pt x="237220" y="213827"/>
                </a:cubicBezTo>
                <a:cubicBezTo>
                  <a:pt x="241599" y="215284"/>
                  <a:pt x="245622" y="217647"/>
                  <a:pt x="249027" y="220762"/>
                </a:cubicBezTo>
                <a:cubicBezTo>
                  <a:pt x="252629" y="224077"/>
                  <a:pt x="255488" y="228119"/>
                  <a:pt x="257413" y="232620"/>
                </a:cubicBezTo>
                <a:cubicBezTo>
                  <a:pt x="259647" y="238064"/>
                  <a:pt x="260725" y="243913"/>
                  <a:pt x="260580" y="249796"/>
                </a:cubicBezTo>
                <a:cubicBezTo>
                  <a:pt x="260579" y="254652"/>
                  <a:pt x="259798" y="259478"/>
                  <a:pt x="258268" y="264087"/>
                </a:cubicBezTo>
                <a:cubicBezTo>
                  <a:pt x="256784" y="268660"/>
                  <a:pt x="254473" y="272921"/>
                  <a:pt x="251449" y="276657"/>
                </a:cubicBezTo>
                <a:cubicBezTo>
                  <a:pt x="248358" y="280434"/>
                  <a:pt x="244499" y="283510"/>
                  <a:pt x="240127" y="285678"/>
                </a:cubicBezTo>
                <a:cubicBezTo>
                  <a:pt x="235139" y="288085"/>
                  <a:pt x="229650" y="289273"/>
                  <a:pt x="224113" y="289146"/>
                </a:cubicBezTo>
                <a:cubicBezTo>
                  <a:pt x="218202" y="289261"/>
                  <a:pt x="212327" y="288186"/>
                  <a:pt x="206840" y="285984"/>
                </a:cubicBezTo>
                <a:cubicBezTo>
                  <a:pt x="202065" y="284015"/>
                  <a:pt x="197753" y="281073"/>
                  <a:pt x="194178" y="277345"/>
                </a:cubicBezTo>
                <a:cubicBezTo>
                  <a:pt x="190744" y="273767"/>
                  <a:pt x="188083" y="269522"/>
                  <a:pt x="186359" y="264873"/>
                </a:cubicBezTo>
                <a:cubicBezTo>
                  <a:pt x="184619" y="260110"/>
                  <a:pt x="183744" y="255074"/>
                  <a:pt x="183775" y="250004"/>
                </a:cubicBezTo>
                <a:cubicBezTo>
                  <a:pt x="183688" y="244481"/>
                  <a:pt x="184906" y="239017"/>
                  <a:pt x="187330" y="234053"/>
                </a:cubicBezTo>
                <a:cubicBezTo>
                  <a:pt x="189594" y="229474"/>
                  <a:pt x="192722" y="225374"/>
                  <a:pt x="196541" y="221981"/>
                </a:cubicBezTo>
                <a:cubicBezTo>
                  <a:pt x="200294" y="218667"/>
                  <a:pt x="204621" y="216067"/>
                  <a:pt x="209307" y="214306"/>
                </a:cubicBezTo>
                <a:cubicBezTo>
                  <a:pt x="213901" y="212543"/>
                  <a:pt x="218777" y="211632"/>
                  <a:pt x="223697" y="211619"/>
                </a:cubicBezTo>
                <a:close/>
                <a:moveTo>
                  <a:pt x="242138" y="114131"/>
                </a:moveTo>
                <a:cubicBezTo>
                  <a:pt x="232537" y="114011"/>
                  <a:pt x="222990" y="115576"/>
                  <a:pt x="213931" y="118755"/>
                </a:cubicBezTo>
                <a:cubicBezTo>
                  <a:pt x="205715" y="121696"/>
                  <a:pt x="198059" y="126011"/>
                  <a:pt x="191288" y="131515"/>
                </a:cubicBezTo>
                <a:cubicBezTo>
                  <a:pt x="184609" y="136982"/>
                  <a:pt x="178758" y="143389"/>
                  <a:pt x="173916" y="150534"/>
                </a:cubicBezTo>
                <a:cubicBezTo>
                  <a:pt x="168970" y="157808"/>
                  <a:pt x="164884" y="165631"/>
                  <a:pt x="161740" y="173847"/>
                </a:cubicBezTo>
                <a:cubicBezTo>
                  <a:pt x="158516" y="182233"/>
                  <a:pt x="156105" y="190908"/>
                  <a:pt x="154539" y="199754"/>
                </a:cubicBezTo>
                <a:cubicBezTo>
                  <a:pt x="152952" y="208556"/>
                  <a:pt x="152151" y="217481"/>
                  <a:pt x="152146" y="226425"/>
                </a:cubicBezTo>
                <a:cubicBezTo>
                  <a:pt x="152148" y="236961"/>
                  <a:pt x="153401" y="247460"/>
                  <a:pt x="155880" y="257701"/>
                </a:cubicBezTo>
                <a:cubicBezTo>
                  <a:pt x="158200" y="267658"/>
                  <a:pt x="162295" y="277116"/>
                  <a:pt x="167969" y="285620"/>
                </a:cubicBezTo>
                <a:cubicBezTo>
                  <a:pt x="173606" y="293943"/>
                  <a:pt x="181131" y="300815"/>
                  <a:pt x="189930" y="305674"/>
                </a:cubicBezTo>
                <a:cubicBezTo>
                  <a:pt x="200143" y="311066"/>
                  <a:pt x="211582" y="313710"/>
                  <a:pt x="223125" y="313348"/>
                </a:cubicBezTo>
                <a:cubicBezTo>
                  <a:pt x="232687" y="313492"/>
                  <a:pt x="242190" y="311831"/>
                  <a:pt x="251136" y="308453"/>
                </a:cubicBezTo>
                <a:cubicBezTo>
                  <a:pt x="259073" y="305441"/>
                  <a:pt x="266272" y="300763"/>
                  <a:pt x="272247" y="294734"/>
                </a:cubicBezTo>
                <a:cubicBezTo>
                  <a:pt x="278102" y="288687"/>
                  <a:pt x="282639" y="281493"/>
                  <a:pt x="285574" y="273605"/>
                </a:cubicBezTo>
                <a:cubicBezTo>
                  <a:pt x="288781" y="265025"/>
                  <a:pt x="290378" y="255927"/>
                  <a:pt x="290284" y="246767"/>
                </a:cubicBezTo>
                <a:cubicBezTo>
                  <a:pt x="290360" y="238682"/>
                  <a:pt x="288868" y="230660"/>
                  <a:pt x="285892" y="223142"/>
                </a:cubicBezTo>
                <a:cubicBezTo>
                  <a:pt x="283080" y="216050"/>
                  <a:pt x="278834" y="209615"/>
                  <a:pt x="273421" y="204239"/>
                </a:cubicBezTo>
                <a:cubicBezTo>
                  <a:pt x="267890" y="198832"/>
                  <a:pt x="261331" y="194591"/>
                  <a:pt x="254130" y="191768"/>
                </a:cubicBezTo>
                <a:cubicBezTo>
                  <a:pt x="246213" y="188682"/>
                  <a:pt x="237776" y="187151"/>
                  <a:pt x="229280" y="187260"/>
                </a:cubicBezTo>
                <a:cubicBezTo>
                  <a:pt x="224279" y="187225"/>
                  <a:pt x="219300" y="187936"/>
                  <a:pt x="214508" y="189369"/>
                </a:cubicBezTo>
                <a:cubicBezTo>
                  <a:pt x="210005" y="190727"/>
                  <a:pt x="205710" y="192696"/>
                  <a:pt x="201742" y="195224"/>
                </a:cubicBezTo>
                <a:cubicBezTo>
                  <a:pt x="197895" y="197669"/>
                  <a:pt x="194382" y="200602"/>
                  <a:pt x="191288" y="203950"/>
                </a:cubicBezTo>
                <a:cubicBezTo>
                  <a:pt x="188209" y="207294"/>
                  <a:pt x="185508" y="210966"/>
                  <a:pt x="183232" y="214901"/>
                </a:cubicBezTo>
                <a:lnTo>
                  <a:pt x="182654" y="214901"/>
                </a:lnTo>
                <a:cubicBezTo>
                  <a:pt x="182655" y="205531"/>
                  <a:pt x="183749" y="196192"/>
                  <a:pt x="185913" y="187075"/>
                </a:cubicBezTo>
                <a:cubicBezTo>
                  <a:pt x="187882" y="178338"/>
                  <a:pt x="191391" y="170021"/>
                  <a:pt x="196275" y="162514"/>
                </a:cubicBezTo>
                <a:cubicBezTo>
                  <a:pt x="201012" y="155348"/>
                  <a:pt x="207342" y="149373"/>
                  <a:pt x="214768" y="145055"/>
                </a:cubicBezTo>
                <a:cubicBezTo>
                  <a:pt x="223311" y="140337"/>
                  <a:pt x="232969" y="138013"/>
                  <a:pt x="242722" y="138328"/>
                </a:cubicBezTo>
                <a:cubicBezTo>
                  <a:pt x="255157" y="138352"/>
                  <a:pt x="267419" y="141247"/>
                  <a:pt x="278552" y="146789"/>
                </a:cubicBezTo>
                <a:lnTo>
                  <a:pt x="278552" y="120292"/>
                </a:lnTo>
                <a:cubicBezTo>
                  <a:pt x="266964" y="115767"/>
                  <a:pt x="254570" y="113670"/>
                  <a:pt x="242138" y="114131"/>
                </a:cubicBezTo>
                <a:close/>
                <a:moveTo>
                  <a:pt x="219484" y="0"/>
                </a:moveTo>
                <a:cubicBezTo>
                  <a:pt x="219546" y="0"/>
                  <a:pt x="219607" y="0"/>
                  <a:pt x="219669" y="0"/>
                </a:cubicBezTo>
                <a:cubicBezTo>
                  <a:pt x="340830" y="45"/>
                  <a:pt x="439013" y="98301"/>
                  <a:pt x="438968" y="219461"/>
                </a:cubicBezTo>
                <a:cubicBezTo>
                  <a:pt x="438968" y="219469"/>
                  <a:pt x="438968" y="219477"/>
                  <a:pt x="438968" y="219484"/>
                </a:cubicBezTo>
                <a:cubicBezTo>
                  <a:pt x="438968" y="340702"/>
                  <a:pt x="340702" y="438968"/>
                  <a:pt x="219484" y="438968"/>
                </a:cubicBezTo>
                <a:cubicBezTo>
                  <a:pt x="98267" y="438968"/>
                  <a:pt x="0" y="340702"/>
                  <a:pt x="0" y="219484"/>
                </a:cubicBezTo>
                <a:cubicBezTo>
                  <a:pt x="0" y="98267"/>
                  <a:pt x="98267" y="0"/>
                  <a:pt x="219484" y="0"/>
                </a:cubicBezTo>
                <a:close/>
              </a:path>
            </a:pathLst>
          </a:custGeom>
          <a:solidFill>
            <a:srgbClr val="000000">
              <a:alpha val="45000"/>
            </a:srgbClr>
          </a:solidFill>
          <a:ln w="5755" cap="flat">
            <a:noFill/>
            <a:prstDash val="solid"/>
            <a:miter/>
          </a:ln>
        </p:spPr>
        <p:txBody>
          <a:bodyPr rtlCol="0" anchor="ctr"/>
          <a:lstStyle/>
          <a:p>
            <a:endParaRPr lang="en-US"/>
          </a:p>
        </p:txBody>
      </p:sp>
    </p:spTree>
    <p:extLst>
      <p:ext uri="{BB962C8B-B14F-4D97-AF65-F5344CB8AC3E}">
        <p14:creationId xmlns:p14="http://schemas.microsoft.com/office/powerpoint/2010/main" val="2488725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408DD680-2AEB-4F02-96E7-5525E3E02E30}"/>
              </a:ext>
            </a:extLst>
          </p:cNvPr>
          <p:cNvSpPr/>
          <p:nvPr/>
        </p:nvSpPr>
        <p:spPr>
          <a:xfrm>
            <a:off x="4557754" y="2293169"/>
            <a:ext cx="3076493" cy="2663211"/>
          </a:xfrm>
          <a:custGeom>
            <a:avLst/>
            <a:gdLst>
              <a:gd name="connsiteX0" fmla="*/ 769592 w 3076493"/>
              <a:gd name="connsiteY0" fmla="*/ 0 h 2663211"/>
              <a:gd name="connsiteX1" fmla="*/ 2306900 w 3076493"/>
              <a:gd name="connsiteY1" fmla="*/ 0 h 2663211"/>
              <a:gd name="connsiteX2" fmla="*/ 2307838 w 3076493"/>
              <a:gd name="connsiteY2" fmla="*/ 0 h 2663211"/>
              <a:gd name="connsiteX3" fmla="*/ 3076492 w 3076493"/>
              <a:gd name="connsiteY3" fmla="*/ 1331349 h 2663211"/>
              <a:gd name="connsiteX4" fmla="*/ 3076493 w 3076493"/>
              <a:gd name="connsiteY4" fmla="*/ 1331862 h 2663211"/>
              <a:gd name="connsiteX5" fmla="*/ 2307838 w 3076493"/>
              <a:gd name="connsiteY5" fmla="*/ 2663211 h 2663211"/>
              <a:gd name="connsiteX6" fmla="*/ 2306902 w 3076493"/>
              <a:gd name="connsiteY6" fmla="*/ 2663211 h 2663211"/>
              <a:gd name="connsiteX7" fmla="*/ 769592 w 3076493"/>
              <a:gd name="connsiteY7" fmla="*/ 2663211 h 2663211"/>
              <a:gd name="connsiteX8" fmla="*/ 768654 w 3076493"/>
              <a:gd name="connsiteY8" fmla="*/ 2663210 h 2663211"/>
              <a:gd name="connsiteX9" fmla="*/ 0 w 3076493"/>
              <a:gd name="connsiteY9" fmla="*/ 1331862 h 2663211"/>
              <a:gd name="connsiteX10" fmla="*/ 0 w 3076493"/>
              <a:gd name="connsiteY10" fmla="*/ 1331348 h 2663211"/>
              <a:gd name="connsiteX11" fmla="*/ 768654 w 3076493"/>
              <a:gd name="connsiteY11" fmla="*/ 0 h 266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6493" h="2663211">
                <a:moveTo>
                  <a:pt x="769592" y="0"/>
                </a:moveTo>
                <a:lnTo>
                  <a:pt x="2306900" y="0"/>
                </a:lnTo>
                <a:lnTo>
                  <a:pt x="2307838" y="0"/>
                </a:lnTo>
                <a:lnTo>
                  <a:pt x="3076492" y="1331349"/>
                </a:lnTo>
                <a:lnTo>
                  <a:pt x="3076493" y="1331862"/>
                </a:lnTo>
                <a:lnTo>
                  <a:pt x="2307838" y="2663211"/>
                </a:lnTo>
                <a:lnTo>
                  <a:pt x="2306902" y="2663211"/>
                </a:lnTo>
                <a:lnTo>
                  <a:pt x="769592" y="2663211"/>
                </a:lnTo>
                <a:lnTo>
                  <a:pt x="768654" y="2663210"/>
                </a:lnTo>
                <a:lnTo>
                  <a:pt x="0" y="1331862"/>
                </a:lnTo>
                <a:lnTo>
                  <a:pt x="0" y="1331348"/>
                </a:lnTo>
                <a:lnTo>
                  <a:pt x="76865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9E622B1-6831-4B26-B350-420E28540191}"/>
              </a:ext>
            </a:extLst>
          </p:cNvPr>
          <p:cNvSpPr>
            <a:spLocks noGrp="1"/>
          </p:cNvSpPr>
          <p:nvPr>
            <p:ph type="title"/>
          </p:nvPr>
        </p:nvSpPr>
        <p:spPr/>
        <p:txBody>
          <a:bodyPr/>
          <a:lstStyle/>
          <a:p>
            <a:r>
              <a:rPr lang="en-US" dirty="0"/>
              <a:t>Hexagon Origami – Slide Template</a:t>
            </a:r>
          </a:p>
        </p:txBody>
      </p:sp>
      <p:grpSp>
        <p:nvGrpSpPr>
          <p:cNvPr id="4" name="Group 3">
            <a:extLst>
              <a:ext uri="{FF2B5EF4-FFF2-40B4-BE49-F238E27FC236}">
                <a16:creationId xmlns:a16="http://schemas.microsoft.com/office/drawing/2014/main" id="{363B2A55-50B5-4DED-AC7F-F3A74D8E746C}"/>
              </a:ext>
            </a:extLst>
          </p:cNvPr>
          <p:cNvGrpSpPr/>
          <p:nvPr/>
        </p:nvGrpSpPr>
        <p:grpSpPr>
          <a:xfrm>
            <a:off x="4859931" y="1066800"/>
            <a:ext cx="2472140" cy="3889579"/>
            <a:chOff x="4667466" y="613112"/>
            <a:chExt cx="2857069" cy="4495213"/>
          </a:xfrm>
        </p:grpSpPr>
        <p:sp>
          <p:nvSpPr>
            <p:cNvPr id="16" name="Freeform: Shape 15">
              <a:extLst>
                <a:ext uri="{FF2B5EF4-FFF2-40B4-BE49-F238E27FC236}">
                  <a16:creationId xmlns:a16="http://schemas.microsoft.com/office/drawing/2014/main" id="{0BC1BB61-AAC5-4E4E-839E-27B5B57794AC}"/>
                </a:ext>
              </a:extLst>
            </p:cNvPr>
            <p:cNvSpPr/>
            <p:nvPr/>
          </p:nvSpPr>
          <p:spPr>
            <a:xfrm rot="10800000" flipV="1">
              <a:off x="5207660" y="613112"/>
              <a:ext cx="1776679" cy="1417321"/>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1" name="Group 10">
              <a:extLst>
                <a:ext uri="{FF2B5EF4-FFF2-40B4-BE49-F238E27FC236}">
                  <a16:creationId xmlns:a16="http://schemas.microsoft.com/office/drawing/2014/main" id="{22714DE4-AA0F-4014-9BB8-27EFA52A4F71}"/>
                </a:ext>
              </a:extLst>
            </p:cNvPr>
            <p:cNvGrpSpPr/>
            <p:nvPr/>
          </p:nvGrpSpPr>
          <p:grpSpPr>
            <a:xfrm>
              <a:off x="4667466" y="2265748"/>
              <a:ext cx="2857069" cy="2842577"/>
              <a:chOff x="4667466" y="2265748"/>
              <a:chExt cx="2857069" cy="2842577"/>
            </a:xfrm>
          </p:grpSpPr>
          <p:sp>
            <p:nvSpPr>
              <p:cNvPr id="14" name="Freeform: Shape 13">
                <a:extLst>
                  <a:ext uri="{FF2B5EF4-FFF2-40B4-BE49-F238E27FC236}">
                    <a16:creationId xmlns:a16="http://schemas.microsoft.com/office/drawing/2014/main" id="{F14D332E-12E2-4FEC-9144-971D74CBF2BE}"/>
                  </a:ext>
                </a:extLst>
              </p:cNvPr>
              <p:cNvSpPr/>
              <p:nvPr/>
            </p:nvSpPr>
            <p:spPr>
              <a:xfrm rot="14400000">
                <a:off x="5927535" y="2445428"/>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8B634360-F248-4913-B59A-E6DB5D55C370}"/>
                  </a:ext>
                </a:extLst>
              </p:cNvPr>
              <p:cNvSpPr/>
              <p:nvPr/>
            </p:nvSpPr>
            <p:spPr>
              <a:xfrm rot="18000000">
                <a:off x="5927535" y="3276010"/>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C8703F61-85E7-48F4-9423-44B822BA76E4}"/>
                  </a:ext>
                </a:extLst>
              </p:cNvPr>
              <p:cNvSpPr/>
              <p:nvPr/>
            </p:nvSpPr>
            <p:spPr>
              <a:xfrm>
                <a:off x="5207662" y="3691005"/>
                <a:ext cx="1776679" cy="1417320"/>
              </a:xfrm>
              <a:custGeom>
                <a:avLst/>
                <a:gdLst>
                  <a:gd name="connsiteX0" fmla="*/ 888340 w 1776679"/>
                  <a:gd name="connsiteY0" fmla="*/ 0 h 1417320"/>
                  <a:gd name="connsiteX1" fmla="*/ 1776679 w 1776679"/>
                  <a:gd name="connsiteY1" fmla="*/ 1417320 h 1417320"/>
                  <a:gd name="connsiteX2" fmla="*/ 0 w 1776679"/>
                  <a:gd name="connsiteY2" fmla="*/ 1417320 h 1417320"/>
                </a:gdLst>
                <a:ahLst/>
                <a:cxnLst>
                  <a:cxn ang="0">
                    <a:pos x="connsiteX0" y="connsiteY0"/>
                  </a:cxn>
                  <a:cxn ang="0">
                    <a:pos x="connsiteX1" y="connsiteY1"/>
                  </a:cxn>
                  <a:cxn ang="0">
                    <a:pos x="connsiteX2" y="connsiteY2"/>
                  </a:cxn>
                </a:cxnLst>
                <a:rect l="l" t="t" r="r" b="b"/>
                <a:pathLst>
                  <a:path w="1776679" h="1417320">
                    <a:moveTo>
                      <a:pt x="888340" y="0"/>
                    </a:moveTo>
                    <a:lnTo>
                      <a:pt x="1776679" y="1417320"/>
                    </a:lnTo>
                    <a:lnTo>
                      <a:pt x="0" y="141732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A722F5F-D1A5-46E0-88CD-EA278EA36B14}"/>
                  </a:ext>
                </a:extLst>
              </p:cNvPr>
              <p:cNvSpPr/>
              <p:nvPr/>
            </p:nvSpPr>
            <p:spPr>
              <a:xfrm rot="3600000">
                <a:off x="4487786" y="3276010"/>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414FD2D5-7C77-4C1E-B7DA-1E8ED23B184B}"/>
                  </a:ext>
                </a:extLst>
              </p:cNvPr>
              <p:cNvSpPr/>
              <p:nvPr/>
            </p:nvSpPr>
            <p:spPr>
              <a:xfrm rot="7200000">
                <a:off x="4487786" y="2445428"/>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nvGrpSpPr>
          <p:cNvPr id="36" name="Group 35">
            <a:extLst>
              <a:ext uri="{FF2B5EF4-FFF2-40B4-BE49-F238E27FC236}">
                <a16:creationId xmlns:a16="http://schemas.microsoft.com/office/drawing/2014/main" id="{3F8683C4-A6E8-4F2D-A6D5-1723DFC29071}"/>
              </a:ext>
            </a:extLst>
          </p:cNvPr>
          <p:cNvGrpSpPr/>
          <p:nvPr/>
        </p:nvGrpSpPr>
        <p:grpSpPr>
          <a:xfrm>
            <a:off x="8925189" y="2293167"/>
            <a:ext cx="2926080" cy="2736703"/>
            <a:chOff x="332936" y="2627766"/>
            <a:chExt cx="2926080" cy="2736703"/>
          </a:xfrm>
        </p:grpSpPr>
        <p:sp>
          <p:nvSpPr>
            <p:cNvPr id="37" name="TextBox 36">
              <a:extLst>
                <a:ext uri="{FF2B5EF4-FFF2-40B4-BE49-F238E27FC236}">
                  <a16:creationId xmlns:a16="http://schemas.microsoft.com/office/drawing/2014/main" id="{425DF37A-1F05-42AF-9932-8C5F499669C5}"/>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38" name="TextBox 37">
              <a:extLst>
                <a:ext uri="{FF2B5EF4-FFF2-40B4-BE49-F238E27FC236}">
                  <a16:creationId xmlns:a16="http://schemas.microsoft.com/office/drawing/2014/main" id="{AFA0566B-5167-4FFB-8F73-8E9AFCC0D146}"/>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5" name="Graphic 6" descr="Badge 1">
            <a:extLst>
              <a:ext uri="{FF2B5EF4-FFF2-40B4-BE49-F238E27FC236}">
                <a16:creationId xmlns:a16="http://schemas.microsoft.com/office/drawing/2014/main" id="{257624D0-589C-435C-9206-BBC85C0686DC}"/>
              </a:ext>
            </a:extLst>
          </p:cNvPr>
          <p:cNvSpPr/>
          <p:nvPr/>
        </p:nvSpPr>
        <p:spPr>
          <a:xfrm>
            <a:off x="5874948" y="2456892"/>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1 h 438968"/>
              <a:gd name="connsiteX5" fmla="*/ 219658 w 438968"/>
              <a:gd name="connsiteY5" fmla="*/ 0 h 438968"/>
              <a:gd name="connsiteX6" fmla="*/ 219484 w 438968"/>
              <a:gd name="connsiteY6" fmla="*/ 0 h 438968"/>
              <a:gd name="connsiteX7" fmla="*/ 243560 w 438968"/>
              <a:gd name="connsiteY7" fmla="*/ 312649 h 438968"/>
              <a:gd name="connsiteX8" fmla="*/ 210174 w 438968"/>
              <a:gd name="connsiteY8" fmla="*/ 312649 h 438968"/>
              <a:gd name="connsiteX9" fmla="*/ 210174 w 438968"/>
              <a:gd name="connsiteY9" fmla="*/ 153198 h 438968"/>
              <a:gd name="connsiteX10" fmla="*/ 201245 w 438968"/>
              <a:gd name="connsiteY10" fmla="*/ 158763 h 438968"/>
              <a:gd name="connsiteX11" fmla="*/ 191560 w 438968"/>
              <a:gd name="connsiteY11" fmla="*/ 163560 h 438968"/>
              <a:gd name="connsiteX12" fmla="*/ 180238 w 438968"/>
              <a:gd name="connsiteY12" fmla="*/ 167496 h 438968"/>
              <a:gd name="connsiteX13" fmla="*/ 167189 w 438968"/>
              <a:gd name="connsiteY13" fmla="*/ 171044 h 438968"/>
              <a:gd name="connsiteX14" fmla="*/ 167189 w 438968"/>
              <a:gd name="connsiteY14" fmla="*/ 144373 h 438968"/>
              <a:gd name="connsiteX15" fmla="*/ 175916 w 438968"/>
              <a:gd name="connsiteY15" fmla="*/ 141686 h 438968"/>
              <a:gd name="connsiteX16" fmla="*/ 183694 w 438968"/>
              <a:gd name="connsiteY16" fmla="*/ 138999 h 438968"/>
              <a:gd name="connsiteX17" fmla="*/ 191369 w 438968"/>
              <a:gd name="connsiteY17" fmla="*/ 135832 h 438968"/>
              <a:gd name="connsiteX18" fmla="*/ 199044 w 438968"/>
              <a:gd name="connsiteY18" fmla="*/ 132665 h 438968"/>
              <a:gd name="connsiteX19" fmla="*/ 206423 w 438968"/>
              <a:gd name="connsiteY19" fmla="*/ 128828 h 438968"/>
              <a:gd name="connsiteX20" fmla="*/ 213821 w 438968"/>
              <a:gd name="connsiteY20" fmla="*/ 124782 h 438968"/>
              <a:gd name="connsiteX21" fmla="*/ 221779 w 438968"/>
              <a:gd name="connsiteY21" fmla="*/ 120159 h 438968"/>
              <a:gd name="connsiteX22" fmla="*/ 229748 w 438968"/>
              <a:gd name="connsiteY22" fmla="*/ 115536 h 438968"/>
              <a:gd name="connsiteX23" fmla="*/ 243560 w 438968"/>
              <a:gd name="connsiteY23" fmla="*/ 115536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7"/>
                  <a:pt x="438968" y="219469"/>
                  <a:pt x="438968" y="219461"/>
                </a:cubicBezTo>
                <a:cubicBezTo>
                  <a:pt x="439010" y="98298"/>
                  <a:pt x="340821" y="42"/>
                  <a:pt x="219658" y="0"/>
                </a:cubicBezTo>
                <a:cubicBezTo>
                  <a:pt x="219600" y="0"/>
                  <a:pt x="219542" y="0"/>
                  <a:pt x="219484" y="0"/>
                </a:cubicBezTo>
                <a:close/>
                <a:moveTo>
                  <a:pt x="243560" y="312649"/>
                </a:moveTo>
                <a:lnTo>
                  <a:pt x="210174" y="312649"/>
                </a:lnTo>
                <a:lnTo>
                  <a:pt x="210174" y="153198"/>
                </a:lnTo>
                <a:cubicBezTo>
                  <a:pt x="207354" y="155124"/>
                  <a:pt x="204378" y="156979"/>
                  <a:pt x="201245" y="158763"/>
                </a:cubicBezTo>
                <a:cubicBezTo>
                  <a:pt x="198115" y="160553"/>
                  <a:pt x="194880" y="162154"/>
                  <a:pt x="191560" y="163560"/>
                </a:cubicBezTo>
                <a:cubicBezTo>
                  <a:pt x="187969" y="164970"/>
                  <a:pt x="184195" y="166282"/>
                  <a:pt x="180238" y="167496"/>
                </a:cubicBezTo>
                <a:cubicBezTo>
                  <a:pt x="176281" y="168709"/>
                  <a:pt x="171932" y="169892"/>
                  <a:pt x="167189" y="171044"/>
                </a:cubicBezTo>
                <a:lnTo>
                  <a:pt x="167189" y="144373"/>
                </a:lnTo>
                <a:cubicBezTo>
                  <a:pt x="170387" y="143476"/>
                  <a:pt x="173296" y="142580"/>
                  <a:pt x="175916" y="141686"/>
                </a:cubicBezTo>
                <a:cubicBezTo>
                  <a:pt x="178535" y="140792"/>
                  <a:pt x="181128" y="139896"/>
                  <a:pt x="183694" y="138999"/>
                </a:cubicBezTo>
                <a:cubicBezTo>
                  <a:pt x="186243" y="137976"/>
                  <a:pt x="188809" y="136924"/>
                  <a:pt x="191369" y="135832"/>
                </a:cubicBezTo>
                <a:cubicBezTo>
                  <a:pt x="193929" y="134740"/>
                  <a:pt x="196483" y="133694"/>
                  <a:pt x="199044" y="132665"/>
                </a:cubicBezTo>
                <a:cubicBezTo>
                  <a:pt x="201471" y="131386"/>
                  <a:pt x="203931" y="130107"/>
                  <a:pt x="206423" y="128828"/>
                </a:cubicBezTo>
                <a:cubicBezTo>
                  <a:pt x="208916" y="127549"/>
                  <a:pt x="211382" y="126200"/>
                  <a:pt x="213821" y="124782"/>
                </a:cubicBezTo>
                <a:cubicBezTo>
                  <a:pt x="216518" y="123380"/>
                  <a:pt x="219170" y="121839"/>
                  <a:pt x="221779" y="120159"/>
                </a:cubicBezTo>
                <a:cubicBezTo>
                  <a:pt x="224387" y="118479"/>
                  <a:pt x="227043" y="116938"/>
                  <a:pt x="229748" y="115536"/>
                </a:cubicBezTo>
                <a:lnTo>
                  <a:pt x="243560" y="115536"/>
                </a:lnTo>
                <a:close/>
              </a:path>
            </a:pathLst>
          </a:custGeom>
          <a:solidFill>
            <a:schemeClr val="tx2"/>
          </a:solidFill>
          <a:ln w="5755" cap="flat">
            <a:noFill/>
            <a:prstDash val="solid"/>
            <a:miter/>
          </a:ln>
        </p:spPr>
        <p:txBody>
          <a:bodyPr rtlCol="0" anchor="ctr"/>
          <a:lstStyle/>
          <a:p>
            <a:endParaRPr lang="en-US"/>
          </a:p>
        </p:txBody>
      </p:sp>
      <p:sp>
        <p:nvSpPr>
          <p:cNvPr id="6" name="Graphic 8" descr="Badge">
            <a:extLst>
              <a:ext uri="{FF2B5EF4-FFF2-40B4-BE49-F238E27FC236}">
                <a16:creationId xmlns:a16="http://schemas.microsoft.com/office/drawing/2014/main" id="{0955ABF0-C8D6-4B15-8B25-910D4CD95AC1}"/>
              </a:ext>
            </a:extLst>
          </p:cNvPr>
          <p:cNvSpPr/>
          <p:nvPr/>
        </p:nvSpPr>
        <p:spPr>
          <a:xfrm>
            <a:off x="6647512" y="2919297"/>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7 h 438968"/>
              <a:gd name="connsiteX5" fmla="*/ 219652 w 438968"/>
              <a:gd name="connsiteY5" fmla="*/ 0 h 438968"/>
              <a:gd name="connsiteX6" fmla="*/ 219484 w 438968"/>
              <a:gd name="connsiteY6" fmla="*/ 0 h 438968"/>
              <a:gd name="connsiteX7" fmla="*/ 282234 w 438968"/>
              <a:gd name="connsiteY7" fmla="*/ 317902 h 438968"/>
              <a:gd name="connsiteX8" fmla="*/ 156741 w 438968"/>
              <a:gd name="connsiteY8" fmla="*/ 317902 h 438968"/>
              <a:gd name="connsiteX9" fmla="*/ 156741 w 438968"/>
              <a:gd name="connsiteY9" fmla="*/ 299484 h 438968"/>
              <a:gd name="connsiteX10" fmla="*/ 160959 w 438968"/>
              <a:gd name="connsiteY10" fmla="*/ 276946 h 438968"/>
              <a:gd name="connsiteX11" fmla="*/ 172564 w 438968"/>
              <a:gd name="connsiteY11" fmla="*/ 258453 h 438968"/>
              <a:gd name="connsiteX12" fmla="*/ 189745 w 438968"/>
              <a:gd name="connsiteY12" fmla="*/ 242722 h 438968"/>
              <a:gd name="connsiteX13" fmla="*/ 210850 w 438968"/>
              <a:gd name="connsiteY13" fmla="*/ 228523 h 438968"/>
              <a:gd name="connsiteX14" fmla="*/ 228765 w 438968"/>
              <a:gd name="connsiteY14" fmla="*/ 215664 h 438968"/>
              <a:gd name="connsiteX15" fmla="*/ 239913 w 438968"/>
              <a:gd name="connsiteY15" fmla="*/ 203424 h 438968"/>
              <a:gd name="connsiteX16" fmla="*/ 245583 w 438968"/>
              <a:gd name="connsiteY16" fmla="*/ 191045 h 438968"/>
              <a:gd name="connsiteX17" fmla="*/ 247114 w 438968"/>
              <a:gd name="connsiteY17" fmla="*/ 177227 h 438968"/>
              <a:gd name="connsiteX18" fmla="*/ 245195 w 438968"/>
              <a:gd name="connsiteY18" fmla="*/ 165334 h 438968"/>
              <a:gd name="connsiteX19" fmla="*/ 239532 w 438968"/>
              <a:gd name="connsiteY19" fmla="*/ 155261 h 438968"/>
              <a:gd name="connsiteX20" fmla="*/ 229939 w 438968"/>
              <a:gd name="connsiteY20" fmla="*/ 148326 h 438968"/>
              <a:gd name="connsiteX21" fmla="*/ 216416 w 438968"/>
              <a:gd name="connsiteY21" fmla="*/ 145737 h 438968"/>
              <a:gd name="connsiteX22" fmla="*/ 190317 w 438968"/>
              <a:gd name="connsiteY22" fmla="*/ 151880 h 438968"/>
              <a:gd name="connsiteX23" fmla="*/ 167103 w 438968"/>
              <a:gd name="connsiteY23" fmla="*/ 168380 h 438968"/>
              <a:gd name="connsiteX24" fmla="*/ 167103 w 438968"/>
              <a:gd name="connsiteY24" fmla="*/ 138444 h 438968"/>
              <a:gd name="connsiteX25" fmla="*/ 190410 w 438968"/>
              <a:gd name="connsiteY25" fmla="*/ 125013 h 438968"/>
              <a:gd name="connsiteX26" fmla="*/ 219305 w 438968"/>
              <a:gd name="connsiteY26" fmla="*/ 120968 h 438968"/>
              <a:gd name="connsiteX27" fmla="*/ 242329 w 438968"/>
              <a:gd name="connsiteY27" fmla="*/ 124435 h 438968"/>
              <a:gd name="connsiteX28" fmla="*/ 261134 w 438968"/>
              <a:gd name="connsiteY28" fmla="*/ 134508 h 438968"/>
              <a:gd name="connsiteX29" fmla="*/ 273802 w 438968"/>
              <a:gd name="connsiteY29" fmla="*/ 151008 h 438968"/>
              <a:gd name="connsiteX30" fmla="*/ 278425 w 438968"/>
              <a:gd name="connsiteY30" fmla="*/ 173546 h 438968"/>
              <a:gd name="connsiteX31" fmla="*/ 276015 w 438968"/>
              <a:gd name="connsiteY31" fmla="*/ 194264 h 438968"/>
              <a:gd name="connsiteX32" fmla="*/ 268110 w 438968"/>
              <a:gd name="connsiteY32" fmla="*/ 212174 h 438968"/>
              <a:gd name="connsiteX33" fmla="*/ 253824 w 438968"/>
              <a:gd name="connsiteY33" fmla="*/ 228488 h 438968"/>
              <a:gd name="connsiteX34" fmla="*/ 232331 w 438968"/>
              <a:gd name="connsiteY34" fmla="*/ 244409 h 438968"/>
              <a:gd name="connsiteX35" fmla="*/ 213907 w 438968"/>
              <a:gd name="connsiteY35" fmla="*/ 256499 h 438968"/>
              <a:gd name="connsiteX36" fmla="*/ 200182 w 438968"/>
              <a:gd name="connsiteY36" fmla="*/ 267532 h 438968"/>
              <a:gd name="connsiteX37" fmla="*/ 191652 w 438968"/>
              <a:gd name="connsiteY37" fmla="*/ 278853 h 438968"/>
              <a:gd name="connsiteX38" fmla="*/ 188763 w 438968"/>
              <a:gd name="connsiteY38" fmla="*/ 291810 h 438968"/>
              <a:gd name="connsiteX39" fmla="*/ 282211 w 438968"/>
              <a:gd name="connsiteY39" fmla="*/ 29181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8"/>
                  <a:pt x="438968" y="219473"/>
                  <a:pt x="438968" y="219467"/>
                </a:cubicBezTo>
                <a:cubicBezTo>
                  <a:pt x="439010" y="98300"/>
                  <a:pt x="340819" y="42"/>
                  <a:pt x="219652" y="0"/>
                </a:cubicBezTo>
                <a:cubicBezTo>
                  <a:pt x="219596" y="0"/>
                  <a:pt x="219540" y="0"/>
                  <a:pt x="219484" y="0"/>
                </a:cubicBezTo>
                <a:close/>
                <a:moveTo>
                  <a:pt x="282234" y="317902"/>
                </a:moveTo>
                <a:lnTo>
                  <a:pt x="156741" y="317902"/>
                </a:lnTo>
                <a:lnTo>
                  <a:pt x="156741" y="299484"/>
                </a:lnTo>
                <a:cubicBezTo>
                  <a:pt x="156626" y="291765"/>
                  <a:pt x="158061" y="284101"/>
                  <a:pt x="160959" y="276946"/>
                </a:cubicBezTo>
                <a:cubicBezTo>
                  <a:pt x="163800" y="270193"/>
                  <a:pt x="167719" y="263947"/>
                  <a:pt x="172564" y="258453"/>
                </a:cubicBezTo>
                <a:cubicBezTo>
                  <a:pt x="177719" y="252617"/>
                  <a:pt x="183479" y="247345"/>
                  <a:pt x="189745" y="242722"/>
                </a:cubicBezTo>
                <a:cubicBezTo>
                  <a:pt x="196271" y="237863"/>
                  <a:pt x="203307" y="233130"/>
                  <a:pt x="210850" y="228523"/>
                </a:cubicBezTo>
                <a:cubicBezTo>
                  <a:pt x="217167" y="224740"/>
                  <a:pt x="223160" y="220439"/>
                  <a:pt x="228765" y="215664"/>
                </a:cubicBezTo>
                <a:cubicBezTo>
                  <a:pt x="232980" y="212068"/>
                  <a:pt x="236726" y="207955"/>
                  <a:pt x="239913" y="203424"/>
                </a:cubicBezTo>
                <a:cubicBezTo>
                  <a:pt x="242537" y="199675"/>
                  <a:pt x="244458" y="195481"/>
                  <a:pt x="245583" y="191045"/>
                </a:cubicBezTo>
                <a:cubicBezTo>
                  <a:pt x="246637" y="186516"/>
                  <a:pt x="247151" y="181878"/>
                  <a:pt x="247114" y="177227"/>
                </a:cubicBezTo>
                <a:cubicBezTo>
                  <a:pt x="247121" y="173186"/>
                  <a:pt x="246473" y="169169"/>
                  <a:pt x="245195" y="165334"/>
                </a:cubicBezTo>
                <a:cubicBezTo>
                  <a:pt x="243992" y="161635"/>
                  <a:pt x="242067" y="158211"/>
                  <a:pt x="239532" y="155261"/>
                </a:cubicBezTo>
                <a:cubicBezTo>
                  <a:pt x="236890" y="152264"/>
                  <a:pt x="233613" y="149895"/>
                  <a:pt x="229939" y="148326"/>
                </a:cubicBezTo>
                <a:cubicBezTo>
                  <a:pt x="225662" y="146526"/>
                  <a:pt x="221055" y="145644"/>
                  <a:pt x="216416" y="145737"/>
                </a:cubicBezTo>
                <a:cubicBezTo>
                  <a:pt x="207354" y="145703"/>
                  <a:pt x="198412" y="147808"/>
                  <a:pt x="190317" y="151880"/>
                </a:cubicBezTo>
                <a:cubicBezTo>
                  <a:pt x="181805" y="156200"/>
                  <a:pt x="173981" y="161760"/>
                  <a:pt x="167103" y="168380"/>
                </a:cubicBezTo>
                <a:lnTo>
                  <a:pt x="167103" y="138444"/>
                </a:lnTo>
                <a:cubicBezTo>
                  <a:pt x="173749" y="132253"/>
                  <a:pt x="181720" y="127659"/>
                  <a:pt x="190410" y="125013"/>
                </a:cubicBezTo>
                <a:cubicBezTo>
                  <a:pt x="199786" y="122233"/>
                  <a:pt x="209526" y="120869"/>
                  <a:pt x="219305" y="120968"/>
                </a:cubicBezTo>
                <a:cubicBezTo>
                  <a:pt x="227114" y="120914"/>
                  <a:pt x="234883" y="122084"/>
                  <a:pt x="242329" y="124435"/>
                </a:cubicBezTo>
                <a:cubicBezTo>
                  <a:pt x="249181" y="126567"/>
                  <a:pt x="255563" y="129986"/>
                  <a:pt x="261134" y="134508"/>
                </a:cubicBezTo>
                <a:cubicBezTo>
                  <a:pt x="266551" y="138979"/>
                  <a:pt x="270882" y="144620"/>
                  <a:pt x="273802" y="151008"/>
                </a:cubicBezTo>
                <a:cubicBezTo>
                  <a:pt x="276980" y="158089"/>
                  <a:pt x="278559" y="165785"/>
                  <a:pt x="278425" y="173546"/>
                </a:cubicBezTo>
                <a:cubicBezTo>
                  <a:pt x="278493" y="180526"/>
                  <a:pt x="277683" y="187487"/>
                  <a:pt x="276015" y="194264"/>
                </a:cubicBezTo>
                <a:cubicBezTo>
                  <a:pt x="274381" y="200628"/>
                  <a:pt x="271710" y="206678"/>
                  <a:pt x="268110" y="212174"/>
                </a:cubicBezTo>
                <a:cubicBezTo>
                  <a:pt x="264096" y="218224"/>
                  <a:pt x="259291" y="223710"/>
                  <a:pt x="253824" y="228488"/>
                </a:cubicBezTo>
                <a:cubicBezTo>
                  <a:pt x="247093" y="234357"/>
                  <a:pt x="239906" y="239681"/>
                  <a:pt x="232331" y="244409"/>
                </a:cubicBezTo>
                <a:cubicBezTo>
                  <a:pt x="225419" y="248763"/>
                  <a:pt x="219278" y="252793"/>
                  <a:pt x="213907" y="256499"/>
                </a:cubicBezTo>
                <a:cubicBezTo>
                  <a:pt x="209043" y="259801"/>
                  <a:pt x="204453" y="263491"/>
                  <a:pt x="200182" y="267532"/>
                </a:cubicBezTo>
                <a:cubicBezTo>
                  <a:pt x="196709" y="270787"/>
                  <a:pt x="193823" y="274617"/>
                  <a:pt x="191652" y="278853"/>
                </a:cubicBezTo>
                <a:cubicBezTo>
                  <a:pt x="189699" y="282890"/>
                  <a:pt x="188711" y="287325"/>
                  <a:pt x="188763" y="291810"/>
                </a:cubicBezTo>
                <a:lnTo>
                  <a:pt x="282211" y="291810"/>
                </a:lnTo>
                <a:close/>
              </a:path>
            </a:pathLst>
          </a:custGeom>
          <a:solidFill>
            <a:schemeClr val="tx1">
              <a:alpha val="20000"/>
            </a:schemeClr>
          </a:solidFill>
          <a:ln w="5755" cap="flat">
            <a:noFill/>
            <a:prstDash val="solid"/>
            <a:miter/>
          </a:ln>
        </p:spPr>
        <p:txBody>
          <a:bodyPr rtlCol="0" anchor="ctr"/>
          <a:lstStyle/>
          <a:p>
            <a:endParaRPr lang="en-US"/>
          </a:p>
        </p:txBody>
      </p:sp>
      <p:sp>
        <p:nvSpPr>
          <p:cNvPr id="7" name="Graphic 35" descr="Badge 3">
            <a:extLst>
              <a:ext uri="{FF2B5EF4-FFF2-40B4-BE49-F238E27FC236}">
                <a16:creationId xmlns:a16="http://schemas.microsoft.com/office/drawing/2014/main" id="{C02215CA-EC7F-4C39-BB40-495D599B1342}"/>
              </a:ext>
            </a:extLst>
          </p:cNvPr>
          <p:cNvSpPr/>
          <p:nvPr/>
        </p:nvSpPr>
        <p:spPr>
          <a:xfrm>
            <a:off x="6645076" y="3874002"/>
            <a:ext cx="438979" cy="438979"/>
          </a:xfrm>
          <a:custGeom>
            <a:avLst/>
            <a:gdLst>
              <a:gd name="connsiteX0" fmla="*/ 219496 w 438979"/>
              <a:gd name="connsiteY0" fmla="*/ 0 h 438979"/>
              <a:gd name="connsiteX1" fmla="*/ 0 w 438979"/>
              <a:gd name="connsiteY1" fmla="*/ 219484 h 438979"/>
              <a:gd name="connsiteX2" fmla="*/ 219484 w 438979"/>
              <a:gd name="connsiteY2" fmla="*/ 438980 h 438979"/>
              <a:gd name="connsiteX3" fmla="*/ 438980 w 438979"/>
              <a:gd name="connsiteY3" fmla="*/ 219496 h 438979"/>
              <a:gd name="connsiteX4" fmla="*/ 438980 w 438979"/>
              <a:gd name="connsiteY4" fmla="*/ 219473 h 438979"/>
              <a:gd name="connsiteX5" fmla="*/ 219669 w 438979"/>
              <a:gd name="connsiteY5" fmla="*/ 0 h 438979"/>
              <a:gd name="connsiteX6" fmla="*/ 219496 w 438979"/>
              <a:gd name="connsiteY6" fmla="*/ 0 h 438979"/>
              <a:gd name="connsiteX7" fmla="*/ 277564 w 438979"/>
              <a:gd name="connsiteY7" fmla="*/ 286250 h 438979"/>
              <a:gd name="connsiteX8" fmla="*/ 261151 w 438979"/>
              <a:gd name="connsiteY8" fmla="*/ 304287 h 438979"/>
              <a:gd name="connsiteX9" fmla="*/ 237076 w 438979"/>
              <a:gd name="connsiteY9" fmla="*/ 315319 h 438979"/>
              <a:gd name="connsiteX10" fmla="*/ 208180 w 438979"/>
              <a:gd name="connsiteY10" fmla="*/ 319064 h 438979"/>
              <a:gd name="connsiteX11" fmla="*/ 178823 w 438979"/>
              <a:gd name="connsiteY11" fmla="*/ 316469 h 438979"/>
              <a:gd name="connsiteX12" fmla="*/ 155608 w 438979"/>
              <a:gd name="connsiteY12" fmla="*/ 308702 h 438979"/>
              <a:gd name="connsiteX13" fmla="*/ 155608 w 438979"/>
              <a:gd name="connsiteY13" fmla="*/ 279130 h 438979"/>
              <a:gd name="connsiteX14" fmla="*/ 181036 w 438979"/>
              <a:gd name="connsiteY14" fmla="*/ 290839 h 438979"/>
              <a:gd name="connsiteX15" fmla="*/ 209140 w 438979"/>
              <a:gd name="connsiteY15" fmla="*/ 294676 h 438979"/>
              <a:gd name="connsiteX16" fmla="*/ 222767 w 438979"/>
              <a:gd name="connsiteY16" fmla="*/ 293330 h 438979"/>
              <a:gd name="connsiteX17" fmla="*/ 236301 w 438979"/>
              <a:gd name="connsiteY17" fmla="*/ 288440 h 438979"/>
              <a:gd name="connsiteX18" fmla="*/ 246663 w 438979"/>
              <a:gd name="connsiteY18" fmla="*/ 278749 h 438979"/>
              <a:gd name="connsiteX19" fmla="*/ 250778 w 438979"/>
              <a:gd name="connsiteY19" fmla="*/ 263209 h 438979"/>
              <a:gd name="connsiteX20" fmla="*/ 246854 w 438979"/>
              <a:gd name="connsiteY20" fmla="*/ 247183 h 438979"/>
              <a:gd name="connsiteX21" fmla="*/ 235914 w 438979"/>
              <a:gd name="connsiteY21" fmla="*/ 236440 h 438979"/>
              <a:gd name="connsiteX22" fmla="*/ 219415 w 438979"/>
              <a:gd name="connsiteY22" fmla="*/ 230395 h 438979"/>
              <a:gd name="connsiteX23" fmla="*/ 198778 w 438979"/>
              <a:gd name="connsiteY23" fmla="*/ 228477 h 438979"/>
              <a:gd name="connsiteX24" fmla="*/ 180943 w 438979"/>
              <a:gd name="connsiteY24" fmla="*/ 228477 h 438979"/>
              <a:gd name="connsiteX25" fmla="*/ 180943 w 438979"/>
              <a:gd name="connsiteY25" fmla="*/ 203915 h 438979"/>
              <a:gd name="connsiteX26" fmla="*/ 197830 w 438979"/>
              <a:gd name="connsiteY26" fmla="*/ 203915 h 438979"/>
              <a:gd name="connsiteX27" fmla="*/ 216161 w 438979"/>
              <a:gd name="connsiteY27" fmla="*/ 202182 h 438979"/>
              <a:gd name="connsiteX28" fmla="*/ 230551 w 438979"/>
              <a:gd name="connsiteY28" fmla="*/ 196524 h 438979"/>
              <a:gd name="connsiteX29" fmla="*/ 239954 w 438979"/>
              <a:gd name="connsiteY29" fmla="*/ 186445 h 438979"/>
              <a:gd name="connsiteX30" fmla="*/ 243311 w 438979"/>
              <a:gd name="connsiteY30" fmla="*/ 171483 h 438979"/>
              <a:gd name="connsiteX31" fmla="*/ 240150 w 438979"/>
              <a:gd name="connsiteY31" fmla="*/ 157954 h 438979"/>
              <a:gd name="connsiteX32" fmla="*/ 232060 w 438979"/>
              <a:gd name="connsiteY32" fmla="*/ 149702 h 438979"/>
              <a:gd name="connsiteX33" fmla="*/ 221403 w 438979"/>
              <a:gd name="connsiteY33" fmla="*/ 145575 h 438979"/>
              <a:gd name="connsiteX34" fmla="*/ 210278 w 438979"/>
              <a:gd name="connsiteY34" fmla="*/ 144420 h 438979"/>
              <a:gd name="connsiteX35" fmla="*/ 186480 w 438979"/>
              <a:gd name="connsiteY35" fmla="*/ 147887 h 438979"/>
              <a:gd name="connsiteX36" fmla="*/ 163837 w 438979"/>
              <a:gd name="connsiteY36" fmla="*/ 158243 h 438979"/>
              <a:gd name="connsiteX37" fmla="*/ 163837 w 438979"/>
              <a:gd name="connsiteY37" fmla="*/ 131018 h 438979"/>
              <a:gd name="connsiteX38" fmla="*/ 186636 w 438979"/>
              <a:gd name="connsiteY38" fmla="*/ 122667 h 438979"/>
              <a:gd name="connsiteX39" fmla="*/ 213012 w 438979"/>
              <a:gd name="connsiteY39" fmla="*/ 119887 h 438979"/>
              <a:gd name="connsiteX40" fmla="*/ 236527 w 438979"/>
              <a:gd name="connsiteY40" fmla="*/ 122667 h 438979"/>
              <a:gd name="connsiteX41" fmla="*/ 256754 w 438979"/>
              <a:gd name="connsiteY41" fmla="*/ 131209 h 438979"/>
              <a:gd name="connsiteX42" fmla="*/ 270860 w 438979"/>
              <a:gd name="connsiteY42" fmla="*/ 145789 h 438979"/>
              <a:gd name="connsiteX43" fmla="*/ 276131 w 438979"/>
              <a:gd name="connsiteY43" fmla="*/ 166704 h 438979"/>
              <a:gd name="connsiteX44" fmla="*/ 265104 w 438979"/>
              <a:gd name="connsiteY44" fmla="*/ 198177 h 438979"/>
              <a:gd name="connsiteX45" fmla="*/ 234880 w 438979"/>
              <a:gd name="connsiteY45" fmla="*/ 214867 h 438979"/>
              <a:gd name="connsiteX46" fmla="*/ 253107 w 438979"/>
              <a:gd name="connsiteY46" fmla="*/ 219490 h 438979"/>
              <a:gd name="connsiteX47" fmla="*/ 268751 w 438979"/>
              <a:gd name="connsiteY47" fmla="*/ 229182 h 438979"/>
              <a:gd name="connsiteX48" fmla="*/ 279587 w 438979"/>
              <a:gd name="connsiteY48" fmla="*/ 243381 h 438979"/>
              <a:gd name="connsiteX49" fmla="*/ 283632 w 438979"/>
              <a:gd name="connsiteY49" fmla="*/ 261325 h 438979"/>
              <a:gd name="connsiteX50" fmla="*/ 277564 w 438979"/>
              <a:gd name="connsiteY50" fmla="*/ 286250 h 438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8979" h="438979">
                <a:moveTo>
                  <a:pt x="219496" y="0"/>
                </a:moveTo>
                <a:cubicBezTo>
                  <a:pt x="98275" y="-3"/>
                  <a:pt x="3" y="98263"/>
                  <a:pt x="0" y="219484"/>
                </a:cubicBezTo>
                <a:cubicBezTo>
                  <a:pt x="-3" y="340705"/>
                  <a:pt x="98263" y="438977"/>
                  <a:pt x="219484" y="438980"/>
                </a:cubicBezTo>
                <a:cubicBezTo>
                  <a:pt x="340705" y="438983"/>
                  <a:pt x="438977" y="340717"/>
                  <a:pt x="438980" y="219496"/>
                </a:cubicBezTo>
                <a:cubicBezTo>
                  <a:pt x="438980" y="219488"/>
                  <a:pt x="438980" y="219480"/>
                  <a:pt x="438980" y="219473"/>
                </a:cubicBezTo>
                <a:cubicBezTo>
                  <a:pt x="439024" y="98306"/>
                  <a:pt x="340836" y="45"/>
                  <a:pt x="219669" y="0"/>
                </a:cubicBezTo>
                <a:cubicBezTo>
                  <a:pt x="219611" y="0"/>
                  <a:pt x="219554" y="0"/>
                  <a:pt x="219496" y="0"/>
                </a:cubicBezTo>
                <a:close/>
                <a:moveTo>
                  <a:pt x="277564" y="286250"/>
                </a:moveTo>
                <a:cubicBezTo>
                  <a:pt x="273526" y="293425"/>
                  <a:pt x="267915" y="299592"/>
                  <a:pt x="261151" y="304287"/>
                </a:cubicBezTo>
                <a:cubicBezTo>
                  <a:pt x="253831" y="309340"/>
                  <a:pt x="245683" y="313073"/>
                  <a:pt x="237076" y="315319"/>
                </a:cubicBezTo>
                <a:cubicBezTo>
                  <a:pt x="227654" y="317851"/>
                  <a:pt x="217936" y="319111"/>
                  <a:pt x="208180" y="319064"/>
                </a:cubicBezTo>
                <a:cubicBezTo>
                  <a:pt x="198336" y="319098"/>
                  <a:pt x="188509" y="318229"/>
                  <a:pt x="178823" y="316469"/>
                </a:cubicBezTo>
                <a:cubicBezTo>
                  <a:pt x="170713" y="315162"/>
                  <a:pt x="162871" y="312539"/>
                  <a:pt x="155608" y="308702"/>
                </a:cubicBezTo>
                <a:lnTo>
                  <a:pt x="155608" y="279130"/>
                </a:lnTo>
                <a:cubicBezTo>
                  <a:pt x="163320" y="284514"/>
                  <a:pt x="171931" y="288479"/>
                  <a:pt x="181036" y="290839"/>
                </a:cubicBezTo>
                <a:cubicBezTo>
                  <a:pt x="190195" y="293347"/>
                  <a:pt x="199644" y="294638"/>
                  <a:pt x="209140" y="294676"/>
                </a:cubicBezTo>
                <a:cubicBezTo>
                  <a:pt x="213714" y="294644"/>
                  <a:pt x="218275" y="294193"/>
                  <a:pt x="222767" y="293330"/>
                </a:cubicBezTo>
                <a:cubicBezTo>
                  <a:pt x="227522" y="292475"/>
                  <a:pt x="232098" y="290822"/>
                  <a:pt x="236301" y="288440"/>
                </a:cubicBezTo>
                <a:cubicBezTo>
                  <a:pt x="240465" y="286064"/>
                  <a:pt x="244014" y="282745"/>
                  <a:pt x="246663" y="278749"/>
                </a:cubicBezTo>
                <a:cubicBezTo>
                  <a:pt x="249560" y="274098"/>
                  <a:pt x="250993" y="268684"/>
                  <a:pt x="250778" y="263209"/>
                </a:cubicBezTo>
                <a:cubicBezTo>
                  <a:pt x="250947" y="257610"/>
                  <a:pt x="249591" y="252071"/>
                  <a:pt x="246854" y="247183"/>
                </a:cubicBezTo>
                <a:cubicBezTo>
                  <a:pt x="244182" y="242728"/>
                  <a:pt x="240417" y="239030"/>
                  <a:pt x="235914" y="236440"/>
                </a:cubicBezTo>
                <a:cubicBezTo>
                  <a:pt x="230789" y="233522"/>
                  <a:pt x="225212" y="231479"/>
                  <a:pt x="219415" y="230395"/>
                </a:cubicBezTo>
                <a:cubicBezTo>
                  <a:pt x="212616" y="229073"/>
                  <a:pt x="205703" y="228430"/>
                  <a:pt x="198778" y="228477"/>
                </a:cubicBezTo>
                <a:lnTo>
                  <a:pt x="180943" y="228477"/>
                </a:lnTo>
                <a:lnTo>
                  <a:pt x="180943" y="203915"/>
                </a:lnTo>
                <a:lnTo>
                  <a:pt x="197830" y="203915"/>
                </a:lnTo>
                <a:cubicBezTo>
                  <a:pt x="203984" y="203960"/>
                  <a:pt x="210126" y="203380"/>
                  <a:pt x="216161" y="202182"/>
                </a:cubicBezTo>
                <a:cubicBezTo>
                  <a:pt x="221270" y="201214"/>
                  <a:pt x="226152" y="199295"/>
                  <a:pt x="230551" y="196524"/>
                </a:cubicBezTo>
                <a:cubicBezTo>
                  <a:pt x="234482" y="194007"/>
                  <a:pt x="237716" y="190541"/>
                  <a:pt x="239954" y="186445"/>
                </a:cubicBezTo>
                <a:cubicBezTo>
                  <a:pt x="242316" y="181820"/>
                  <a:pt x="243471" y="176674"/>
                  <a:pt x="243311" y="171483"/>
                </a:cubicBezTo>
                <a:cubicBezTo>
                  <a:pt x="243504" y="166770"/>
                  <a:pt x="242412" y="162094"/>
                  <a:pt x="240150" y="157954"/>
                </a:cubicBezTo>
                <a:cubicBezTo>
                  <a:pt x="238174" y="154579"/>
                  <a:pt x="235395" y="151744"/>
                  <a:pt x="232060" y="149702"/>
                </a:cubicBezTo>
                <a:cubicBezTo>
                  <a:pt x="228777" y="147712"/>
                  <a:pt x="225170" y="146315"/>
                  <a:pt x="221403" y="145575"/>
                </a:cubicBezTo>
                <a:cubicBezTo>
                  <a:pt x="217742" y="144824"/>
                  <a:pt x="214015" y="144437"/>
                  <a:pt x="210278" y="144420"/>
                </a:cubicBezTo>
                <a:cubicBezTo>
                  <a:pt x="202225" y="144494"/>
                  <a:pt x="194219" y="145661"/>
                  <a:pt x="186480" y="147887"/>
                </a:cubicBezTo>
                <a:cubicBezTo>
                  <a:pt x="178416" y="150075"/>
                  <a:pt x="170766" y="153574"/>
                  <a:pt x="163837" y="158243"/>
                </a:cubicBezTo>
                <a:lnTo>
                  <a:pt x="163837" y="131018"/>
                </a:lnTo>
                <a:cubicBezTo>
                  <a:pt x="171022" y="127211"/>
                  <a:pt x="178692" y="124401"/>
                  <a:pt x="186636" y="122667"/>
                </a:cubicBezTo>
                <a:cubicBezTo>
                  <a:pt x="195299" y="120772"/>
                  <a:pt x="204144" y="119840"/>
                  <a:pt x="213012" y="119887"/>
                </a:cubicBezTo>
                <a:cubicBezTo>
                  <a:pt x="220933" y="119873"/>
                  <a:pt x="228827" y="120806"/>
                  <a:pt x="236527" y="122667"/>
                </a:cubicBezTo>
                <a:cubicBezTo>
                  <a:pt x="243704" y="124346"/>
                  <a:pt x="250545" y="127235"/>
                  <a:pt x="256754" y="131209"/>
                </a:cubicBezTo>
                <a:cubicBezTo>
                  <a:pt x="262514" y="134920"/>
                  <a:pt x="267341" y="139910"/>
                  <a:pt x="270860" y="145789"/>
                </a:cubicBezTo>
                <a:cubicBezTo>
                  <a:pt x="274497" y="152148"/>
                  <a:pt x="276319" y="159382"/>
                  <a:pt x="276131" y="166704"/>
                </a:cubicBezTo>
                <a:cubicBezTo>
                  <a:pt x="276589" y="178215"/>
                  <a:pt x="272646" y="189468"/>
                  <a:pt x="265104" y="198177"/>
                </a:cubicBezTo>
                <a:cubicBezTo>
                  <a:pt x="257028" y="206771"/>
                  <a:pt x="246455" y="212609"/>
                  <a:pt x="234880" y="214867"/>
                </a:cubicBezTo>
                <a:cubicBezTo>
                  <a:pt x="241148" y="215515"/>
                  <a:pt x="247288" y="217072"/>
                  <a:pt x="253107" y="219490"/>
                </a:cubicBezTo>
                <a:cubicBezTo>
                  <a:pt x="258827" y="221824"/>
                  <a:pt x="264114" y="225100"/>
                  <a:pt x="268751" y="229182"/>
                </a:cubicBezTo>
                <a:cubicBezTo>
                  <a:pt x="273252" y="233165"/>
                  <a:pt x="276932" y="237988"/>
                  <a:pt x="279587" y="243381"/>
                </a:cubicBezTo>
                <a:cubicBezTo>
                  <a:pt x="282313" y="248966"/>
                  <a:pt x="283698" y="255110"/>
                  <a:pt x="283632" y="261325"/>
                </a:cubicBezTo>
                <a:cubicBezTo>
                  <a:pt x="283814" y="270020"/>
                  <a:pt x="281722" y="278611"/>
                  <a:pt x="277564" y="286250"/>
                </a:cubicBezTo>
                <a:close/>
              </a:path>
            </a:pathLst>
          </a:custGeom>
          <a:solidFill>
            <a:schemeClr val="tx1">
              <a:alpha val="20000"/>
            </a:schemeClr>
          </a:solidFill>
          <a:ln w="575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9F491356-533B-4D01-9CD2-AD7B1E2C755B}"/>
              </a:ext>
            </a:extLst>
          </p:cNvPr>
          <p:cNvSpPr/>
          <p:nvPr/>
        </p:nvSpPr>
        <p:spPr>
          <a:xfrm>
            <a:off x="5872512" y="4377434"/>
            <a:ext cx="438980" cy="438980"/>
          </a:xfrm>
          <a:custGeom>
            <a:avLst/>
            <a:gdLst>
              <a:gd name="connsiteX0" fmla="*/ 226940 w 438980"/>
              <a:gd name="connsiteY0" fmla="*/ 158440 h 438980"/>
              <a:gd name="connsiteX1" fmla="*/ 226940 w 438980"/>
              <a:gd name="connsiteY1" fmla="*/ 242462 h 438980"/>
              <a:gd name="connsiteX2" fmla="*/ 169374 w 438980"/>
              <a:gd name="connsiteY2" fmla="*/ 242462 h 438980"/>
              <a:gd name="connsiteX3" fmla="*/ 183001 w 438980"/>
              <a:gd name="connsiteY3" fmla="*/ 225963 h 438980"/>
              <a:gd name="connsiteX4" fmla="*/ 196241 w 438980"/>
              <a:gd name="connsiteY4" fmla="*/ 208048 h 438980"/>
              <a:gd name="connsiteX5" fmla="*/ 210440 w 438980"/>
              <a:gd name="connsiteY5" fmla="*/ 186359 h 438980"/>
              <a:gd name="connsiteX6" fmla="*/ 226940 w 438980"/>
              <a:gd name="connsiteY6" fmla="*/ 158440 h 438980"/>
              <a:gd name="connsiteX7" fmla="*/ 225211 w 438980"/>
              <a:gd name="connsiteY7" fmla="*/ 115842 h 438980"/>
              <a:gd name="connsiteX8" fmla="*/ 208047 w 438980"/>
              <a:gd name="connsiteY8" fmla="*/ 147598 h 438980"/>
              <a:gd name="connsiteX9" fmla="*/ 187029 w 438980"/>
              <a:gd name="connsiteY9" fmla="*/ 180602 h 438980"/>
              <a:gd name="connsiteX10" fmla="*/ 162849 w 438980"/>
              <a:gd name="connsiteY10" fmla="*/ 213318 h 438980"/>
              <a:gd name="connsiteX11" fmla="*/ 136560 w 438980"/>
              <a:gd name="connsiteY11" fmla="*/ 244022 h 438980"/>
              <a:gd name="connsiteX12" fmla="*/ 136560 w 438980"/>
              <a:gd name="connsiteY12" fmla="*/ 270306 h 438980"/>
              <a:gd name="connsiteX13" fmla="*/ 226939 w 438980"/>
              <a:gd name="connsiteY13" fmla="*/ 270306 h 438980"/>
              <a:gd name="connsiteX14" fmla="*/ 226939 w 438980"/>
              <a:gd name="connsiteY14" fmla="*/ 311563 h 438980"/>
              <a:gd name="connsiteX15" fmla="*/ 260134 w 438980"/>
              <a:gd name="connsiteY15" fmla="*/ 311563 h 438980"/>
              <a:gd name="connsiteX16" fmla="*/ 260134 w 438980"/>
              <a:gd name="connsiteY16" fmla="*/ 270306 h 438980"/>
              <a:gd name="connsiteX17" fmla="*/ 286423 w 438980"/>
              <a:gd name="connsiteY17" fmla="*/ 270306 h 438980"/>
              <a:gd name="connsiteX18" fmla="*/ 286423 w 438980"/>
              <a:gd name="connsiteY18" fmla="*/ 242485 h 438980"/>
              <a:gd name="connsiteX19" fmla="*/ 260134 w 438980"/>
              <a:gd name="connsiteY19" fmla="*/ 242485 h 438980"/>
              <a:gd name="connsiteX20" fmla="*/ 260134 w 438980"/>
              <a:gd name="connsiteY20" fmla="*/ 115842 h 438980"/>
              <a:gd name="connsiteX21" fmla="*/ 219496 w 438980"/>
              <a:gd name="connsiteY21" fmla="*/ 0 h 438980"/>
              <a:gd name="connsiteX22" fmla="*/ 219686 w 438980"/>
              <a:gd name="connsiteY22" fmla="*/ 0 h 438980"/>
              <a:gd name="connsiteX23" fmla="*/ 438980 w 438980"/>
              <a:gd name="connsiteY23" fmla="*/ 219490 h 438980"/>
              <a:gd name="connsiteX24" fmla="*/ 438980 w 438980"/>
              <a:gd name="connsiteY24" fmla="*/ 219496 h 438980"/>
              <a:gd name="connsiteX25" fmla="*/ 219484 w 438980"/>
              <a:gd name="connsiteY25" fmla="*/ 438980 h 438980"/>
              <a:gd name="connsiteX26" fmla="*/ 0 w 438980"/>
              <a:gd name="connsiteY26" fmla="*/ 219484 h 438980"/>
              <a:gd name="connsiteX27" fmla="*/ 219496 w 438980"/>
              <a:gd name="connsiteY27" fmla="*/ 0 h 43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8980" h="438980">
                <a:moveTo>
                  <a:pt x="226940" y="158440"/>
                </a:moveTo>
                <a:lnTo>
                  <a:pt x="226940" y="242462"/>
                </a:lnTo>
                <a:lnTo>
                  <a:pt x="169374" y="242462"/>
                </a:lnTo>
                <a:cubicBezTo>
                  <a:pt x="174117" y="236945"/>
                  <a:pt x="178659" y="231446"/>
                  <a:pt x="183001" y="225963"/>
                </a:cubicBezTo>
                <a:cubicBezTo>
                  <a:pt x="187343" y="220480"/>
                  <a:pt x="191756" y="214509"/>
                  <a:pt x="196241" y="208048"/>
                </a:cubicBezTo>
                <a:cubicBezTo>
                  <a:pt x="200726" y="201583"/>
                  <a:pt x="205459" y="194353"/>
                  <a:pt x="210440" y="186359"/>
                </a:cubicBezTo>
                <a:cubicBezTo>
                  <a:pt x="215422" y="178365"/>
                  <a:pt x="220922" y="169058"/>
                  <a:pt x="226940" y="158440"/>
                </a:cubicBezTo>
                <a:close/>
                <a:moveTo>
                  <a:pt x="225211" y="115842"/>
                </a:moveTo>
                <a:cubicBezTo>
                  <a:pt x="220234" y="126075"/>
                  <a:pt x="214512" y="136660"/>
                  <a:pt x="208047" y="147598"/>
                </a:cubicBezTo>
                <a:cubicBezTo>
                  <a:pt x="201582" y="158536"/>
                  <a:pt x="194576" y="169537"/>
                  <a:pt x="187029" y="180602"/>
                </a:cubicBezTo>
                <a:cubicBezTo>
                  <a:pt x="179481" y="191668"/>
                  <a:pt x="171421" y="202573"/>
                  <a:pt x="162849" y="213318"/>
                </a:cubicBezTo>
                <a:cubicBezTo>
                  <a:pt x="154277" y="224063"/>
                  <a:pt x="145514" y="234298"/>
                  <a:pt x="136560" y="244022"/>
                </a:cubicBezTo>
                <a:lnTo>
                  <a:pt x="136560" y="270306"/>
                </a:lnTo>
                <a:lnTo>
                  <a:pt x="226939" y="270306"/>
                </a:lnTo>
                <a:lnTo>
                  <a:pt x="226939" y="311563"/>
                </a:lnTo>
                <a:lnTo>
                  <a:pt x="260134" y="311563"/>
                </a:lnTo>
                <a:lnTo>
                  <a:pt x="260134" y="270306"/>
                </a:lnTo>
                <a:lnTo>
                  <a:pt x="286423" y="270306"/>
                </a:lnTo>
                <a:lnTo>
                  <a:pt x="286423" y="242485"/>
                </a:lnTo>
                <a:lnTo>
                  <a:pt x="260134" y="242485"/>
                </a:lnTo>
                <a:lnTo>
                  <a:pt x="260134" y="115842"/>
                </a:lnTo>
                <a:close/>
                <a:moveTo>
                  <a:pt x="219496" y="0"/>
                </a:moveTo>
                <a:cubicBezTo>
                  <a:pt x="219559" y="0"/>
                  <a:pt x="219623" y="0"/>
                  <a:pt x="219686" y="0"/>
                </a:cubicBezTo>
                <a:cubicBezTo>
                  <a:pt x="340853" y="54"/>
                  <a:pt x="439034" y="98323"/>
                  <a:pt x="438980" y="219490"/>
                </a:cubicBezTo>
                <a:cubicBezTo>
                  <a:pt x="438980" y="219492"/>
                  <a:pt x="438980" y="219494"/>
                  <a:pt x="438980" y="219496"/>
                </a:cubicBezTo>
                <a:cubicBezTo>
                  <a:pt x="438977" y="340717"/>
                  <a:pt x="340705" y="438983"/>
                  <a:pt x="219484" y="438980"/>
                </a:cubicBezTo>
                <a:cubicBezTo>
                  <a:pt x="98263" y="438976"/>
                  <a:pt x="-3" y="340705"/>
                  <a:pt x="0" y="219484"/>
                </a:cubicBezTo>
                <a:cubicBezTo>
                  <a:pt x="3" y="98263"/>
                  <a:pt x="98275" y="-3"/>
                  <a:pt x="219496" y="0"/>
                </a:cubicBezTo>
                <a:close/>
              </a:path>
            </a:pathLst>
          </a:custGeom>
          <a:solidFill>
            <a:schemeClr val="tx1">
              <a:alpha val="20000"/>
            </a:schemeClr>
          </a:solidFill>
          <a:ln w="5755" cap="flat">
            <a:noFill/>
            <a:prstDash val="solid"/>
            <a:miter/>
          </a:ln>
        </p:spPr>
        <p:txBody>
          <a:bodyPr rtlCol="0" anchor="ctr"/>
          <a:lstStyle/>
          <a:p>
            <a:endParaRPr lang="en-US"/>
          </a:p>
        </p:txBody>
      </p:sp>
      <p:sp>
        <p:nvSpPr>
          <p:cNvPr id="9" name="Graphic 39" descr="Badge 5">
            <a:extLst>
              <a:ext uri="{FF2B5EF4-FFF2-40B4-BE49-F238E27FC236}">
                <a16:creationId xmlns:a16="http://schemas.microsoft.com/office/drawing/2014/main" id="{706538E6-9F2C-4D23-AD34-A510EAB6B821}"/>
              </a:ext>
            </a:extLst>
          </p:cNvPr>
          <p:cNvSpPr/>
          <p:nvPr/>
        </p:nvSpPr>
        <p:spPr>
          <a:xfrm>
            <a:off x="5105316" y="3876514"/>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219692 w 438968"/>
              <a:gd name="connsiteY4" fmla="*/ 0 h 438968"/>
              <a:gd name="connsiteX5" fmla="*/ 219484 w 438968"/>
              <a:gd name="connsiteY5" fmla="*/ 0 h 438968"/>
              <a:gd name="connsiteX6" fmla="*/ 284395 w 438968"/>
              <a:gd name="connsiteY6" fmla="*/ 279957 h 438968"/>
              <a:gd name="connsiteX7" fmla="*/ 266358 w 438968"/>
              <a:gd name="connsiteY7" fmla="*/ 299242 h 438968"/>
              <a:gd name="connsiteX8" fmla="*/ 240555 w 438968"/>
              <a:gd name="connsiteY8" fmla="*/ 310366 h 438968"/>
              <a:gd name="connsiteX9" fmla="*/ 210238 w 438968"/>
              <a:gd name="connsiteY9" fmla="*/ 313915 h 438968"/>
              <a:gd name="connsiteX10" fmla="*/ 162849 w 438968"/>
              <a:gd name="connsiteY10" fmla="*/ 305859 h 438968"/>
              <a:gd name="connsiteX11" fmla="*/ 162849 w 438968"/>
              <a:gd name="connsiteY11" fmla="*/ 276888 h 438968"/>
              <a:gd name="connsiteX12" fmla="*/ 210619 w 438968"/>
              <a:gd name="connsiteY12" fmla="*/ 289562 h 438968"/>
              <a:gd name="connsiteX13" fmla="*/ 229811 w 438968"/>
              <a:gd name="connsiteY13" fmla="*/ 287250 h 438968"/>
              <a:gd name="connsiteX14" fmla="*/ 245057 w 438968"/>
              <a:gd name="connsiteY14" fmla="*/ 280315 h 438968"/>
              <a:gd name="connsiteX15" fmla="*/ 258782 w 438968"/>
              <a:gd name="connsiteY15" fmla="*/ 253067 h 438968"/>
              <a:gd name="connsiteX16" fmla="*/ 254459 w 438968"/>
              <a:gd name="connsiteY16" fmla="*/ 237428 h 438968"/>
              <a:gd name="connsiteX17" fmla="*/ 242947 w 438968"/>
              <a:gd name="connsiteY17" fmla="*/ 226777 h 438968"/>
              <a:gd name="connsiteX18" fmla="*/ 226188 w 438968"/>
              <a:gd name="connsiteY18" fmla="*/ 220640 h 438968"/>
              <a:gd name="connsiteX19" fmla="*/ 206036 w 438968"/>
              <a:gd name="connsiteY19" fmla="*/ 218721 h 438968"/>
              <a:gd name="connsiteX20" fmla="*/ 170154 w 438968"/>
              <a:gd name="connsiteY20" fmla="*/ 220455 h 438968"/>
              <a:gd name="connsiteX21" fmla="*/ 179730 w 438968"/>
              <a:gd name="connsiteY21" fmla="*/ 118009 h 438968"/>
              <a:gd name="connsiteX22" fmla="*/ 280864 w 438968"/>
              <a:gd name="connsiteY22" fmla="*/ 118009 h 438968"/>
              <a:gd name="connsiteX23" fmla="*/ 280864 w 438968"/>
              <a:gd name="connsiteY23" fmla="*/ 143720 h 438968"/>
              <a:gd name="connsiteX24" fmla="*/ 208319 w 438968"/>
              <a:gd name="connsiteY24" fmla="*/ 143720 h 438968"/>
              <a:gd name="connsiteX25" fmla="*/ 203332 w 438968"/>
              <a:gd name="connsiteY25" fmla="*/ 194380 h 438968"/>
              <a:gd name="connsiteX26" fmla="*/ 207169 w 438968"/>
              <a:gd name="connsiteY26" fmla="*/ 194091 h 438968"/>
              <a:gd name="connsiteX27" fmla="*/ 209174 w 438968"/>
              <a:gd name="connsiteY27" fmla="*/ 193900 h 438968"/>
              <a:gd name="connsiteX28" fmla="*/ 211006 w 438968"/>
              <a:gd name="connsiteY28" fmla="*/ 193802 h 438968"/>
              <a:gd name="connsiteX29" fmla="*/ 214266 w 438968"/>
              <a:gd name="connsiteY29" fmla="*/ 193802 h 438968"/>
              <a:gd name="connsiteX30" fmla="*/ 243433 w 438968"/>
              <a:gd name="connsiteY30" fmla="*/ 196969 h 438968"/>
              <a:gd name="connsiteX31" fmla="*/ 267994 w 438968"/>
              <a:gd name="connsiteY31" fmla="*/ 207042 h 438968"/>
              <a:gd name="connsiteX32" fmla="*/ 284909 w 438968"/>
              <a:gd name="connsiteY32" fmla="*/ 224986 h 438968"/>
              <a:gd name="connsiteX33" fmla="*/ 291266 w 438968"/>
              <a:gd name="connsiteY33" fmla="*/ 251755 h 438968"/>
              <a:gd name="connsiteX34" fmla="*/ 284395 w 438968"/>
              <a:gd name="connsiteY34" fmla="*/ 279957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9026" y="98324"/>
                  <a:pt x="340853" y="57"/>
                  <a:pt x="219692" y="0"/>
                </a:cubicBezTo>
                <a:cubicBezTo>
                  <a:pt x="219623" y="0"/>
                  <a:pt x="219554" y="0"/>
                  <a:pt x="219484" y="0"/>
                </a:cubicBezTo>
                <a:close/>
                <a:moveTo>
                  <a:pt x="284395" y="279957"/>
                </a:moveTo>
                <a:cubicBezTo>
                  <a:pt x="279935" y="287678"/>
                  <a:pt x="273765" y="294276"/>
                  <a:pt x="266358" y="299242"/>
                </a:cubicBezTo>
                <a:cubicBezTo>
                  <a:pt x="258491" y="304463"/>
                  <a:pt x="249752" y="308231"/>
                  <a:pt x="240555" y="310366"/>
                </a:cubicBezTo>
                <a:cubicBezTo>
                  <a:pt x="230627" y="312757"/>
                  <a:pt x="220449" y="313948"/>
                  <a:pt x="210238" y="313915"/>
                </a:cubicBezTo>
                <a:cubicBezTo>
                  <a:pt x="189132" y="313915"/>
                  <a:pt x="173336" y="311229"/>
                  <a:pt x="162849" y="305859"/>
                </a:cubicBezTo>
                <a:lnTo>
                  <a:pt x="162849" y="276888"/>
                </a:lnTo>
                <a:cubicBezTo>
                  <a:pt x="177462" y="285041"/>
                  <a:pt x="193886" y="289398"/>
                  <a:pt x="210619" y="289562"/>
                </a:cubicBezTo>
                <a:cubicBezTo>
                  <a:pt x="217089" y="289613"/>
                  <a:pt x="223539" y="288836"/>
                  <a:pt x="229811" y="287250"/>
                </a:cubicBezTo>
                <a:cubicBezTo>
                  <a:pt x="235277" y="285896"/>
                  <a:pt x="240445" y="283545"/>
                  <a:pt x="245057" y="280315"/>
                </a:cubicBezTo>
                <a:cubicBezTo>
                  <a:pt x="253944" y="274136"/>
                  <a:pt x="259107" y="263886"/>
                  <a:pt x="258782" y="253067"/>
                </a:cubicBezTo>
                <a:cubicBezTo>
                  <a:pt x="258952" y="247537"/>
                  <a:pt x="257445" y="242086"/>
                  <a:pt x="254459" y="237428"/>
                </a:cubicBezTo>
                <a:cubicBezTo>
                  <a:pt x="251479" y="233051"/>
                  <a:pt x="247542" y="229409"/>
                  <a:pt x="242947" y="226777"/>
                </a:cubicBezTo>
                <a:cubicBezTo>
                  <a:pt x="237742" y="223813"/>
                  <a:pt x="232077" y="221738"/>
                  <a:pt x="226188" y="220640"/>
                </a:cubicBezTo>
                <a:cubicBezTo>
                  <a:pt x="219550" y="219339"/>
                  <a:pt x="212800" y="218697"/>
                  <a:pt x="206036" y="218721"/>
                </a:cubicBezTo>
                <a:cubicBezTo>
                  <a:pt x="199517" y="218721"/>
                  <a:pt x="187556" y="219299"/>
                  <a:pt x="170154" y="220455"/>
                </a:cubicBezTo>
                <a:lnTo>
                  <a:pt x="179730" y="118009"/>
                </a:lnTo>
                <a:lnTo>
                  <a:pt x="280864" y="118009"/>
                </a:lnTo>
                <a:lnTo>
                  <a:pt x="280864" y="143720"/>
                </a:lnTo>
                <a:lnTo>
                  <a:pt x="208319" y="143720"/>
                </a:lnTo>
                <a:lnTo>
                  <a:pt x="203332" y="194380"/>
                </a:lnTo>
                <a:cubicBezTo>
                  <a:pt x="205112" y="194253"/>
                  <a:pt x="206400" y="194154"/>
                  <a:pt x="207169" y="194091"/>
                </a:cubicBezTo>
                <a:cubicBezTo>
                  <a:pt x="207938" y="194027"/>
                  <a:pt x="208602" y="193964"/>
                  <a:pt x="209174" y="193900"/>
                </a:cubicBezTo>
                <a:cubicBezTo>
                  <a:pt x="209783" y="193834"/>
                  <a:pt x="210394" y="193801"/>
                  <a:pt x="211006" y="193802"/>
                </a:cubicBezTo>
                <a:lnTo>
                  <a:pt x="214266" y="193802"/>
                </a:lnTo>
                <a:cubicBezTo>
                  <a:pt x="224076" y="193771"/>
                  <a:pt x="233858" y="194834"/>
                  <a:pt x="243433" y="196969"/>
                </a:cubicBezTo>
                <a:cubicBezTo>
                  <a:pt x="252157" y="198827"/>
                  <a:pt x="260476" y="202239"/>
                  <a:pt x="267994" y="207042"/>
                </a:cubicBezTo>
                <a:cubicBezTo>
                  <a:pt x="274984" y="211587"/>
                  <a:pt x="280784" y="217740"/>
                  <a:pt x="284909" y="224986"/>
                </a:cubicBezTo>
                <a:cubicBezTo>
                  <a:pt x="289348" y="233193"/>
                  <a:pt x="291541" y="242428"/>
                  <a:pt x="291266" y="251755"/>
                </a:cubicBezTo>
                <a:cubicBezTo>
                  <a:pt x="291533" y="261600"/>
                  <a:pt x="289160" y="271337"/>
                  <a:pt x="284395" y="279957"/>
                </a:cubicBezTo>
                <a:close/>
              </a:path>
            </a:pathLst>
          </a:custGeom>
          <a:solidFill>
            <a:schemeClr val="tx1">
              <a:alpha val="20000"/>
            </a:schemeClr>
          </a:solidFill>
          <a:ln w="575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A6F5A66B-657E-4D9A-8795-BC8766F881F3}"/>
              </a:ext>
            </a:extLst>
          </p:cNvPr>
          <p:cNvSpPr/>
          <p:nvPr/>
        </p:nvSpPr>
        <p:spPr>
          <a:xfrm>
            <a:off x="5105315" y="2897662"/>
            <a:ext cx="438968" cy="438968"/>
          </a:xfrm>
          <a:custGeom>
            <a:avLst/>
            <a:gdLst>
              <a:gd name="connsiteX0" fmla="*/ 223697 w 438968"/>
              <a:gd name="connsiteY0" fmla="*/ 211619 h 438968"/>
              <a:gd name="connsiteX1" fmla="*/ 237220 w 438968"/>
              <a:gd name="connsiteY1" fmla="*/ 213827 h 438968"/>
              <a:gd name="connsiteX2" fmla="*/ 249027 w 438968"/>
              <a:gd name="connsiteY2" fmla="*/ 220762 h 438968"/>
              <a:gd name="connsiteX3" fmla="*/ 257413 w 438968"/>
              <a:gd name="connsiteY3" fmla="*/ 232620 h 438968"/>
              <a:gd name="connsiteX4" fmla="*/ 260580 w 438968"/>
              <a:gd name="connsiteY4" fmla="*/ 249796 h 438968"/>
              <a:gd name="connsiteX5" fmla="*/ 258268 w 438968"/>
              <a:gd name="connsiteY5" fmla="*/ 264087 h 438968"/>
              <a:gd name="connsiteX6" fmla="*/ 251449 w 438968"/>
              <a:gd name="connsiteY6" fmla="*/ 276657 h 438968"/>
              <a:gd name="connsiteX7" fmla="*/ 240127 w 438968"/>
              <a:gd name="connsiteY7" fmla="*/ 285678 h 438968"/>
              <a:gd name="connsiteX8" fmla="*/ 224113 w 438968"/>
              <a:gd name="connsiteY8" fmla="*/ 289146 h 438968"/>
              <a:gd name="connsiteX9" fmla="*/ 206840 w 438968"/>
              <a:gd name="connsiteY9" fmla="*/ 285984 h 438968"/>
              <a:gd name="connsiteX10" fmla="*/ 194178 w 438968"/>
              <a:gd name="connsiteY10" fmla="*/ 277345 h 438968"/>
              <a:gd name="connsiteX11" fmla="*/ 186359 w 438968"/>
              <a:gd name="connsiteY11" fmla="*/ 264873 h 438968"/>
              <a:gd name="connsiteX12" fmla="*/ 183775 w 438968"/>
              <a:gd name="connsiteY12" fmla="*/ 250004 h 438968"/>
              <a:gd name="connsiteX13" fmla="*/ 187330 w 438968"/>
              <a:gd name="connsiteY13" fmla="*/ 234053 h 438968"/>
              <a:gd name="connsiteX14" fmla="*/ 196541 w 438968"/>
              <a:gd name="connsiteY14" fmla="*/ 221981 h 438968"/>
              <a:gd name="connsiteX15" fmla="*/ 209307 w 438968"/>
              <a:gd name="connsiteY15" fmla="*/ 214306 h 438968"/>
              <a:gd name="connsiteX16" fmla="*/ 223697 w 438968"/>
              <a:gd name="connsiteY16" fmla="*/ 211619 h 438968"/>
              <a:gd name="connsiteX17" fmla="*/ 242138 w 438968"/>
              <a:gd name="connsiteY17" fmla="*/ 114131 h 438968"/>
              <a:gd name="connsiteX18" fmla="*/ 213931 w 438968"/>
              <a:gd name="connsiteY18" fmla="*/ 118755 h 438968"/>
              <a:gd name="connsiteX19" fmla="*/ 191288 w 438968"/>
              <a:gd name="connsiteY19" fmla="*/ 131515 h 438968"/>
              <a:gd name="connsiteX20" fmla="*/ 173916 w 438968"/>
              <a:gd name="connsiteY20" fmla="*/ 150534 h 438968"/>
              <a:gd name="connsiteX21" fmla="*/ 161740 w 438968"/>
              <a:gd name="connsiteY21" fmla="*/ 173847 h 438968"/>
              <a:gd name="connsiteX22" fmla="*/ 154539 w 438968"/>
              <a:gd name="connsiteY22" fmla="*/ 199754 h 438968"/>
              <a:gd name="connsiteX23" fmla="*/ 152146 w 438968"/>
              <a:gd name="connsiteY23" fmla="*/ 226425 h 438968"/>
              <a:gd name="connsiteX24" fmla="*/ 155880 w 438968"/>
              <a:gd name="connsiteY24" fmla="*/ 257701 h 438968"/>
              <a:gd name="connsiteX25" fmla="*/ 167969 w 438968"/>
              <a:gd name="connsiteY25" fmla="*/ 285620 h 438968"/>
              <a:gd name="connsiteX26" fmla="*/ 189930 w 438968"/>
              <a:gd name="connsiteY26" fmla="*/ 305674 h 438968"/>
              <a:gd name="connsiteX27" fmla="*/ 223125 w 438968"/>
              <a:gd name="connsiteY27" fmla="*/ 313348 h 438968"/>
              <a:gd name="connsiteX28" fmla="*/ 251136 w 438968"/>
              <a:gd name="connsiteY28" fmla="*/ 308453 h 438968"/>
              <a:gd name="connsiteX29" fmla="*/ 272247 w 438968"/>
              <a:gd name="connsiteY29" fmla="*/ 294734 h 438968"/>
              <a:gd name="connsiteX30" fmla="*/ 285574 w 438968"/>
              <a:gd name="connsiteY30" fmla="*/ 273605 h 438968"/>
              <a:gd name="connsiteX31" fmla="*/ 290284 w 438968"/>
              <a:gd name="connsiteY31" fmla="*/ 246767 h 438968"/>
              <a:gd name="connsiteX32" fmla="*/ 285892 w 438968"/>
              <a:gd name="connsiteY32" fmla="*/ 223142 h 438968"/>
              <a:gd name="connsiteX33" fmla="*/ 273421 w 438968"/>
              <a:gd name="connsiteY33" fmla="*/ 204239 h 438968"/>
              <a:gd name="connsiteX34" fmla="*/ 254130 w 438968"/>
              <a:gd name="connsiteY34" fmla="*/ 191768 h 438968"/>
              <a:gd name="connsiteX35" fmla="*/ 229280 w 438968"/>
              <a:gd name="connsiteY35" fmla="*/ 187260 h 438968"/>
              <a:gd name="connsiteX36" fmla="*/ 214508 w 438968"/>
              <a:gd name="connsiteY36" fmla="*/ 189369 h 438968"/>
              <a:gd name="connsiteX37" fmla="*/ 201742 w 438968"/>
              <a:gd name="connsiteY37" fmla="*/ 195224 h 438968"/>
              <a:gd name="connsiteX38" fmla="*/ 191288 w 438968"/>
              <a:gd name="connsiteY38" fmla="*/ 203950 h 438968"/>
              <a:gd name="connsiteX39" fmla="*/ 183232 w 438968"/>
              <a:gd name="connsiteY39" fmla="*/ 214901 h 438968"/>
              <a:gd name="connsiteX40" fmla="*/ 182654 w 438968"/>
              <a:gd name="connsiteY40" fmla="*/ 214901 h 438968"/>
              <a:gd name="connsiteX41" fmla="*/ 185913 w 438968"/>
              <a:gd name="connsiteY41" fmla="*/ 187075 h 438968"/>
              <a:gd name="connsiteX42" fmla="*/ 196275 w 438968"/>
              <a:gd name="connsiteY42" fmla="*/ 162514 h 438968"/>
              <a:gd name="connsiteX43" fmla="*/ 214768 w 438968"/>
              <a:gd name="connsiteY43" fmla="*/ 145055 h 438968"/>
              <a:gd name="connsiteX44" fmla="*/ 242722 w 438968"/>
              <a:gd name="connsiteY44" fmla="*/ 138328 h 438968"/>
              <a:gd name="connsiteX45" fmla="*/ 278552 w 438968"/>
              <a:gd name="connsiteY45" fmla="*/ 146789 h 438968"/>
              <a:gd name="connsiteX46" fmla="*/ 278552 w 438968"/>
              <a:gd name="connsiteY46" fmla="*/ 120292 h 438968"/>
              <a:gd name="connsiteX47" fmla="*/ 242138 w 438968"/>
              <a:gd name="connsiteY47" fmla="*/ 114131 h 438968"/>
              <a:gd name="connsiteX48" fmla="*/ 219484 w 438968"/>
              <a:gd name="connsiteY48" fmla="*/ 0 h 438968"/>
              <a:gd name="connsiteX49" fmla="*/ 219669 w 438968"/>
              <a:gd name="connsiteY49" fmla="*/ 0 h 438968"/>
              <a:gd name="connsiteX50" fmla="*/ 438968 w 438968"/>
              <a:gd name="connsiteY50" fmla="*/ 219461 h 438968"/>
              <a:gd name="connsiteX51" fmla="*/ 438968 w 438968"/>
              <a:gd name="connsiteY51" fmla="*/ 219484 h 438968"/>
              <a:gd name="connsiteX52" fmla="*/ 219484 w 438968"/>
              <a:gd name="connsiteY52" fmla="*/ 438968 h 438968"/>
              <a:gd name="connsiteX53" fmla="*/ 0 w 438968"/>
              <a:gd name="connsiteY53" fmla="*/ 219484 h 438968"/>
              <a:gd name="connsiteX54" fmla="*/ 219484 w 438968"/>
              <a:gd name="connsiteY54" fmla="*/ 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8968" h="438968">
                <a:moveTo>
                  <a:pt x="223697" y="211619"/>
                </a:moveTo>
                <a:cubicBezTo>
                  <a:pt x="228295" y="211620"/>
                  <a:pt x="232862" y="212365"/>
                  <a:pt x="237220" y="213827"/>
                </a:cubicBezTo>
                <a:cubicBezTo>
                  <a:pt x="241599" y="215284"/>
                  <a:pt x="245622" y="217647"/>
                  <a:pt x="249027" y="220762"/>
                </a:cubicBezTo>
                <a:cubicBezTo>
                  <a:pt x="252629" y="224077"/>
                  <a:pt x="255488" y="228119"/>
                  <a:pt x="257413" y="232620"/>
                </a:cubicBezTo>
                <a:cubicBezTo>
                  <a:pt x="259647" y="238064"/>
                  <a:pt x="260725" y="243913"/>
                  <a:pt x="260580" y="249796"/>
                </a:cubicBezTo>
                <a:cubicBezTo>
                  <a:pt x="260579" y="254652"/>
                  <a:pt x="259798" y="259478"/>
                  <a:pt x="258268" y="264087"/>
                </a:cubicBezTo>
                <a:cubicBezTo>
                  <a:pt x="256784" y="268660"/>
                  <a:pt x="254473" y="272921"/>
                  <a:pt x="251449" y="276657"/>
                </a:cubicBezTo>
                <a:cubicBezTo>
                  <a:pt x="248358" y="280434"/>
                  <a:pt x="244499" y="283510"/>
                  <a:pt x="240127" y="285678"/>
                </a:cubicBezTo>
                <a:cubicBezTo>
                  <a:pt x="235139" y="288085"/>
                  <a:pt x="229650" y="289273"/>
                  <a:pt x="224113" y="289146"/>
                </a:cubicBezTo>
                <a:cubicBezTo>
                  <a:pt x="218202" y="289261"/>
                  <a:pt x="212327" y="288186"/>
                  <a:pt x="206840" y="285984"/>
                </a:cubicBezTo>
                <a:cubicBezTo>
                  <a:pt x="202065" y="284015"/>
                  <a:pt x="197753" y="281073"/>
                  <a:pt x="194178" y="277345"/>
                </a:cubicBezTo>
                <a:cubicBezTo>
                  <a:pt x="190744" y="273767"/>
                  <a:pt x="188083" y="269522"/>
                  <a:pt x="186359" y="264873"/>
                </a:cubicBezTo>
                <a:cubicBezTo>
                  <a:pt x="184619" y="260110"/>
                  <a:pt x="183744" y="255074"/>
                  <a:pt x="183775" y="250004"/>
                </a:cubicBezTo>
                <a:cubicBezTo>
                  <a:pt x="183688" y="244481"/>
                  <a:pt x="184906" y="239017"/>
                  <a:pt x="187330" y="234053"/>
                </a:cubicBezTo>
                <a:cubicBezTo>
                  <a:pt x="189594" y="229474"/>
                  <a:pt x="192722" y="225374"/>
                  <a:pt x="196541" y="221981"/>
                </a:cubicBezTo>
                <a:cubicBezTo>
                  <a:pt x="200294" y="218667"/>
                  <a:pt x="204621" y="216067"/>
                  <a:pt x="209307" y="214306"/>
                </a:cubicBezTo>
                <a:cubicBezTo>
                  <a:pt x="213901" y="212543"/>
                  <a:pt x="218777" y="211632"/>
                  <a:pt x="223697" y="211619"/>
                </a:cubicBezTo>
                <a:close/>
                <a:moveTo>
                  <a:pt x="242138" y="114131"/>
                </a:moveTo>
                <a:cubicBezTo>
                  <a:pt x="232537" y="114011"/>
                  <a:pt x="222990" y="115576"/>
                  <a:pt x="213931" y="118755"/>
                </a:cubicBezTo>
                <a:cubicBezTo>
                  <a:pt x="205715" y="121696"/>
                  <a:pt x="198059" y="126011"/>
                  <a:pt x="191288" y="131515"/>
                </a:cubicBezTo>
                <a:cubicBezTo>
                  <a:pt x="184609" y="136982"/>
                  <a:pt x="178758" y="143389"/>
                  <a:pt x="173916" y="150534"/>
                </a:cubicBezTo>
                <a:cubicBezTo>
                  <a:pt x="168970" y="157808"/>
                  <a:pt x="164884" y="165631"/>
                  <a:pt x="161740" y="173847"/>
                </a:cubicBezTo>
                <a:cubicBezTo>
                  <a:pt x="158516" y="182233"/>
                  <a:pt x="156105" y="190908"/>
                  <a:pt x="154539" y="199754"/>
                </a:cubicBezTo>
                <a:cubicBezTo>
                  <a:pt x="152952" y="208556"/>
                  <a:pt x="152151" y="217481"/>
                  <a:pt x="152146" y="226425"/>
                </a:cubicBezTo>
                <a:cubicBezTo>
                  <a:pt x="152148" y="236961"/>
                  <a:pt x="153401" y="247460"/>
                  <a:pt x="155880" y="257701"/>
                </a:cubicBezTo>
                <a:cubicBezTo>
                  <a:pt x="158200" y="267658"/>
                  <a:pt x="162295" y="277116"/>
                  <a:pt x="167969" y="285620"/>
                </a:cubicBezTo>
                <a:cubicBezTo>
                  <a:pt x="173606" y="293943"/>
                  <a:pt x="181131" y="300815"/>
                  <a:pt x="189930" y="305674"/>
                </a:cubicBezTo>
                <a:cubicBezTo>
                  <a:pt x="200143" y="311066"/>
                  <a:pt x="211582" y="313710"/>
                  <a:pt x="223125" y="313348"/>
                </a:cubicBezTo>
                <a:cubicBezTo>
                  <a:pt x="232687" y="313492"/>
                  <a:pt x="242190" y="311831"/>
                  <a:pt x="251136" y="308453"/>
                </a:cubicBezTo>
                <a:cubicBezTo>
                  <a:pt x="259073" y="305441"/>
                  <a:pt x="266272" y="300763"/>
                  <a:pt x="272247" y="294734"/>
                </a:cubicBezTo>
                <a:cubicBezTo>
                  <a:pt x="278102" y="288687"/>
                  <a:pt x="282639" y="281493"/>
                  <a:pt x="285574" y="273605"/>
                </a:cubicBezTo>
                <a:cubicBezTo>
                  <a:pt x="288781" y="265025"/>
                  <a:pt x="290378" y="255927"/>
                  <a:pt x="290284" y="246767"/>
                </a:cubicBezTo>
                <a:cubicBezTo>
                  <a:pt x="290360" y="238682"/>
                  <a:pt x="288868" y="230660"/>
                  <a:pt x="285892" y="223142"/>
                </a:cubicBezTo>
                <a:cubicBezTo>
                  <a:pt x="283080" y="216050"/>
                  <a:pt x="278834" y="209615"/>
                  <a:pt x="273421" y="204239"/>
                </a:cubicBezTo>
                <a:cubicBezTo>
                  <a:pt x="267890" y="198832"/>
                  <a:pt x="261331" y="194591"/>
                  <a:pt x="254130" y="191768"/>
                </a:cubicBezTo>
                <a:cubicBezTo>
                  <a:pt x="246213" y="188682"/>
                  <a:pt x="237776" y="187151"/>
                  <a:pt x="229280" y="187260"/>
                </a:cubicBezTo>
                <a:cubicBezTo>
                  <a:pt x="224279" y="187225"/>
                  <a:pt x="219300" y="187936"/>
                  <a:pt x="214508" y="189369"/>
                </a:cubicBezTo>
                <a:cubicBezTo>
                  <a:pt x="210005" y="190727"/>
                  <a:pt x="205710" y="192696"/>
                  <a:pt x="201742" y="195224"/>
                </a:cubicBezTo>
                <a:cubicBezTo>
                  <a:pt x="197895" y="197669"/>
                  <a:pt x="194382" y="200602"/>
                  <a:pt x="191288" y="203950"/>
                </a:cubicBezTo>
                <a:cubicBezTo>
                  <a:pt x="188209" y="207294"/>
                  <a:pt x="185508" y="210966"/>
                  <a:pt x="183232" y="214901"/>
                </a:cubicBezTo>
                <a:lnTo>
                  <a:pt x="182654" y="214901"/>
                </a:lnTo>
                <a:cubicBezTo>
                  <a:pt x="182655" y="205531"/>
                  <a:pt x="183749" y="196192"/>
                  <a:pt x="185913" y="187075"/>
                </a:cubicBezTo>
                <a:cubicBezTo>
                  <a:pt x="187882" y="178338"/>
                  <a:pt x="191391" y="170021"/>
                  <a:pt x="196275" y="162514"/>
                </a:cubicBezTo>
                <a:cubicBezTo>
                  <a:pt x="201012" y="155348"/>
                  <a:pt x="207342" y="149373"/>
                  <a:pt x="214768" y="145055"/>
                </a:cubicBezTo>
                <a:cubicBezTo>
                  <a:pt x="223311" y="140337"/>
                  <a:pt x="232969" y="138013"/>
                  <a:pt x="242722" y="138328"/>
                </a:cubicBezTo>
                <a:cubicBezTo>
                  <a:pt x="255157" y="138352"/>
                  <a:pt x="267419" y="141247"/>
                  <a:pt x="278552" y="146789"/>
                </a:cubicBezTo>
                <a:lnTo>
                  <a:pt x="278552" y="120292"/>
                </a:lnTo>
                <a:cubicBezTo>
                  <a:pt x="266964" y="115767"/>
                  <a:pt x="254570" y="113670"/>
                  <a:pt x="242138" y="114131"/>
                </a:cubicBezTo>
                <a:close/>
                <a:moveTo>
                  <a:pt x="219484" y="0"/>
                </a:moveTo>
                <a:cubicBezTo>
                  <a:pt x="219546" y="0"/>
                  <a:pt x="219607" y="0"/>
                  <a:pt x="219669" y="0"/>
                </a:cubicBezTo>
                <a:cubicBezTo>
                  <a:pt x="340830" y="45"/>
                  <a:pt x="439013" y="98301"/>
                  <a:pt x="438968" y="219461"/>
                </a:cubicBezTo>
                <a:cubicBezTo>
                  <a:pt x="438968" y="219469"/>
                  <a:pt x="438968" y="219477"/>
                  <a:pt x="438968" y="219484"/>
                </a:cubicBezTo>
                <a:cubicBezTo>
                  <a:pt x="438968" y="340702"/>
                  <a:pt x="340702" y="438968"/>
                  <a:pt x="219484" y="438968"/>
                </a:cubicBezTo>
                <a:cubicBezTo>
                  <a:pt x="98267" y="438968"/>
                  <a:pt x="0" y="340702"/>
                  <a:pt x="0" y="219484"/>
                </a:cubicBezTo>
                <a:cubicBezTo>
                  <a:pt x="0" y="98267"/>
                  <a:pt x="98267" y="0"/>
                  <a:pt x="219484" y="0"/>
                </a:cubicBezTo>
                <a:close/>
              </a:path>
            </a:pathLst>
          </a:custGeom>
          <a:solidFill>
            <a:schemeClr val="tx1">
              <a:alpha val="20000"/>
            </a:schemeClr>
          </a:solidFill>
          <a:ln w="5755" cap="flat">
            <a:noFill/>
            <a:prstDash val="solid"/>
            <a:miter/>
          </a:ln>
        </p:spPr>
        <p:txBody>
          <a:bodyPr rtlCol="0" anchor="ctr"/>
          <a:lstStyle/>
          <a:p>
            <a:endParaRPr lang="en-US"/>
          </a:p>
        </p:txBody>
      </p:sp>
      <p:sp>
        <p:nvSpPr>
          <p:cNvPr id="58" name="Graphic 55" descr="Single gear">
            <a:extLst>
              <a:ext uri="{FF2B5EF4-FFF2-40B4-BE49-F238E27FC236}">
                <a16:creationId xmlns:a16="http://schemas.microsoft.com/office/drawing/2014/main" id="{3686723D-B369-4A22-81B6-7A3D579F5084}"/>
              </a:ext>
            </a:extLst>
          </p:cNvPr>
          <p:cNvSpPr/>
          <p:nvPr/>
        </p:nvSpPr>
        <p:spPr>
          <a:xfrm>
            <a:off x="5876160" y="5112345"/>
            <a:ext cx="425468" cy="424844"/>
          </a:xfrm>
          <a:custGeom>
            <a:avLst/>
            <a:gdLst>
              <a:gd name="connsiteX0" fmla="*/ 212422 w 425468"/>
              <a:gd name="connsiteY0" fmla="*/ 287395 h 424844"/>
              <a:gd name="connsiteX1" fmla="*/ 137450 w 425468"/>
              <a:gd name="connsiteY1" fmla="*/ 212422 h 424844"/>
              <a:gd name="connsiteX2" fmla="*/ 212422 w 425468"/>
              <a:gd name="connsiteY2" fmla="*/ 137450 h 424844"/>
              <a:gd name="connsiteX3" fmla="*/ 287395 w 425468"/>
              <a:gd name="connsiteY3" fmla="*/ 212422 h 424844"/>
              <a:gd name="connsiteX4" fmla="*/ 212422 w 425468"/>
              <a:gd name="connsiteY4" fmla="*/ 287395 h 424844"/>
              <a:gd name="connsiteX5" fmla="*/ 381110 w 425468"/>
              <a:gd name="connsiteY5" fmla="*/ 165564 h 424844"/>
              <a:gd name="connsiteX6" fmla="*/ 364866 w 425468"/>
              <a:gd name="connsiteY6" fmla="*/ 126828 h 424844"/>
              <a:gd name="connsiteX7" fmla="*/ 380485 w 425468"/>
              <a:gd name="connsiteY7" fmla="*/ 79971 h 424844"/>
              <a:gd name="connsiteX8" fmla="*/ 344873 w 425468"/>
              <a:gd name="connsiteY8" fmla="*/ 44359 h 424844"/>
              <a:gd name="connsiteX9" fmla="*/ 298016 w 425468"/>
              <a:gd name="connsiteY9" fmla="*/ 59978 h 424844"/>
              <a:gd name="connsiteX10" fmla="*/ 258655 w 425468"/>
              <a:gd name="connsiteY10" fmla="*/ 43734 h 424844"/>
              <a:gd name="connsiteX11" fmla="*/ 237413 w 425468"/>
              <a:gd name="connsiteY11" fmla="*/ 0 h 424844"/>
              <a:gd name="connsiteX12" fmla="*/ 187431 w 425468"/>
              <a:gd name="connsiteY12" fmla="*/ 0 h 424844"/>
              <a:gd name="connsiteX13" fmla="*/ 165564 w 425468"/>
              <a:gd name="connsiteY13" fmla="*/ 43734 h 424844"/>
              <a:gd name="connsiteX14" fmla="*/ 126828 w 425468"/>
              <a:gd name="connsiteY14" fmla="*/ 59978 h 424844"/>
              <a:gd name="connsiteX15" fmla="*/ 79971 w 425468"/>
              <a:gd name="connsiteY15" fmla="*/ 44359 h 424844"/>
              <a:gd name="connsiteX16" fmla="*/ 44359 w 425468"/>
              <a:gd name="connsiteY16" fmla="*/ 79971 h 424844"/>
              <a:gd name="connsiteX17" fmla="*/ 59978 w 425468"/>
              <a:gd name="connsiteY17" fmla="*/ 126828 h 424844"/>
              <a:gd name="connsiteX18" fmla="*/ 43734 w 425468"/>
              <a:gd name="connsiteY18" fmla="*/ 166189 h 424844"/>
              <a:gd name="connsiteX19" fmla="*/ 0 w 425468"/>
              <a:gd name="connsiteY19" fmla="*/ 187431 h 424844"/>
              <a:gd name="connsiteX20" fmla="*/ 0 w 425468"/>
              <a:gd name="connsiteY20" fmla="*/ 237413 h 424844"/>
              <a:gd name="connsiteX21" fmla="*/ 43734 w 425468"/>
              <a:gd name="connsiteY21" fmla="*/ 259280 h 424844"/>
              <a:gd name="connsiteX22" fmla="*/ 59978 w 425468"/>
              <a:gd name="connsiteY22" fmla="*/ 298016 h 424844"/>
              <a:gd name="connsiteX23" fmla="*/ 44359 w 425468"/>
              <a:gd name="connsiteY23" fmla="*/ 344873 h 424844"/>
              <a:gd name="connsiteX24" fmla="*/ 79971 w 425468"/>
              <a:gd name="connsiteY24" fmla="*/ 380485 h 424844"/>
              <a:gd name="connsiteX25" fmla="*/ 126828 w 425468"/>
              <a:gd name="connsiteY25" fmla="*/ 364866 h 424844"/>
              <a:gd name="connsiteX26" fmla="*/ 166189 w 425468"/>
              <a:gd name="connsiteY26" fmla="*/ 381110 h 424844"/>
              <a:gd name="connsiteX27" fmla="*/ 188056 w 425468"/>
              <a:gd name="connsiteY27" fmla="*/ 424844 h 424844"/>
              <a:gd name="connsiteX28" fmla="*/ 238038 w 425468"/>
              <a:gd name="connsiteY28" fmla="*/ 424844 h 424844"/>
              <a:gd name="connsiteX29" fmla="*/ 259905 w 425468"/>
              <a:gd name="connsiteY29" fmla="*/ 381110 h 424844"/>
              <a:gd name="connsiteX30" fmla="*/ 298640 w 425468"/>
              <a:gd name="connsiteY30" fmla="*/ 364866 h 424844"/>
              <a:gd name="connsiteX31" fmla="*/ 345498 w 425468"/>
              <a:gd name="connsiteY31" fmla="*/ 380485 h 424844"/>
              <a:gd name="connsiteX32" fmla="*/ 381110 w 425468"/>
              <a:gd name="connsiteY32" fmla="*/ 344873 h 424844"/>
              <a:gd name="connsiteX33" fmla="*/ 365491 w 425468"/>
              <a:gd name="connsiteY33" fmla="*/ 298016 h 424844"/>
              <a:gd name="connsiteX34" fmla="*/ 381735 w 425468"/>
              <a:gd name="connsiteY34" fmla="*/ 258655 h 424844"/>
              <a:gd name="connsiteX35" fmla="*/ 425469 w 425468"/>
              <a:gd name="connsiteY35" fmla="*/ 236788 h 424844"/>
              <a:gd name="connsiteX36" fmla="*/ 425469 w 425468"/>
              <a:gd name="connsiteY36" fmla="*/ 186806 h 424844"/>
              <a:gd name="connsiteX37" fmla="*/ 381110 w 425468"/>
              <a:gd name="connsiteY37" fmla="*/ 165564 h 42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25468" h="424844">
                <a:moveTo>
                  <a:pt x="212422" y="287395"/>
                </a:moveTo>
                <a:cubicBezTo>
                  <a:pt x="171187" y="287395"/>
                  <a:pt x="137450" y="253657"/>
                  <a:pt x="137450" y="212422"/>
                </a:cubicBezTo>
                <a:cubicBezTo>
                  <a:pt x="137450" y="171187"/>
                  <a:pt x="171187" y="137450"/>
                  <a:pt x="212422" y="137450"/>
                </a:cubicBezTo>
                <a:cubicBezTo>
                  <a:pt x="253657" y="137450"/>
                  <a:pt x="287395" y="171187"/>
                  <a:pt x="287395" y="212422"/>
                </a:cubicBezTo>
                <a:cubicBezTo>
                  <a:pt x="287395" y="253657"/>
                  <a:pt x="253657" y="287395"/>
                  <a:pt x="212422" y="287395"/>
                </a:cubicBezTo>
                <a:close/>
                <a:moveTo>
                  <a:pt x="381110" y="165564"/>
                </a:moveTo>
                <a:cubicBezTo>
                  <a:pt x="377362" y="151819"/>
                  <a:pt x="371739" y="138699"/>
                  <a:pt x="364866" y="126828"/>
                </a:cubicBezTo>
                <a:lnTo>
                  <a:pt x="380485" y="79971"/>
                </a:lnTo>
                <a:lnTo>
                  <a:pt x="344873" y="44359"/>
                </a:lnTo>
                <a:lnTo>
                  <a:pt x="298016" y="59978"/>
                </a:lnTo>
                <a:cubicBezTo>
                  <a:pt x="285520" y="53106"/>
                  <a:pt x="272400" y="47483"/>
                  <a:pt x="258655" y="43734"/>
                </a:cubicBezTo>
                <a:lnTo>
                  <a:pt x="237413" y="0"/>
                </a:lnTo>
                <a:lnTo>
                  <a:pt x="187431" y="0"/>
                </a:lnTo>
                <a:lnTo>
                  <a:pt x="165564" y="43734"/>
                </a:lnTo>
                <a:cubicBezTo>
                  <a:pt x="151819" y="47483"/>
                  <a:pt x="138699" y="53106"/>
                  <a:pt x="126828" y="59978"/>
                </a:cubicBezTo>
                <a:lnTo>
                  <a:pt x="79971" y="44359"/>
                </a:lnTo>
                <a:lnTo>
                  <a:pt x="44359" y="79971"/>
                </a:lnTo>
                <a:lnTo>
                  <a:pt x="59978" y="126828"/>
                </a:lnTo>
                <a:cubicBezTo>
                  <a:pt x="53106" y="139324"/>
                  <a:pt x="47483" y="152444"/>
                  <a:pt x="43734" y="166189"/>
                </a:cubicBezTo>
                <a:lnTo>
                  <a:pt x="0" y="187431"/>
                </a:lnTo>
                <a:lnTo>
                  <a:pt x="0" y="237413"/>
                </a:lnTo>
                <a:lnTo>
                  <a:pt x="43734" y="259280"/>
                </a:lnTo>
                <a:cubicBezTo>
                  <a:pt x="47483" y="273025"/>
                  <a:pt x="53106" y="286145"/>
                  <a:pt x="59978" y="298016"/>
                </a:cubicBezTo>
                <a:lnTo>
                  <a:pt x="44359" y="344873"/>
                </a:lnTo>
                <a:lnTo>
                  <a:pt x="79971" y="380485"/>
                </a:lnTo>
                <a:lnTo>
                  <a:pt x="126828" y="364866"/>
                </a:lnTo>
                <a:cubicBezTo>
                  <a:pt x="139324" y="371739"/>
                  <a:pt x="152444" y="377362"/>
                  <a:pt x="166189" y="381110"/>
                </a:cubicBezTo>
                <a:lnTo>
                  <a:pt x="188056" y="424844"/>
                </a:lnTo>
                <a:lnTo>
                  <a:pt x="238038" y="424844"/>
                </a:lnTo>
                <a:lnTo>
                  <a:pt x="259905" y="381110"/>
                </a:lnTo>
                <a:cubicBezTo>
                  <a:pt x="273650" y="377362"/>
                  <a:pt x="286770" y="371739"/>
                  <a:pt x="298640" y="364866"/>
                </a:cubicBezTo>
                <a:lnTo>
                  <a:pt x="345498" y="380485"/>
                </a:lnTo>
                <a:lnTo>
                  <a:pt x="381110" y="344873"/>
                </a:lnTo>
                <a:lnTo>
                  <a:pt x="365491" y="298016"/>
                </a:lnTo>
                <a:cubicBezTo>
                  <a:pt x="372363" y="285520"/>
                  <a:pt x="377986" y="272400"/>
                  <a:pt x="381735" y="258655"/>
                </a:cubicBezTo>
                <a:lnTo>
                  <a:pt x="425469" y="236788"/>
                </a:lnTo>
                <a:lnTo>
                  <a:pt x="425469" y="186806"/>
                </a:lnTo>
                <a:lnTo>
                  <a:pt x="381110" y="165564"/>
                </a:lnTo>
                <a:close/>
              </a:path>
            </a:pathLst>
          </a:custGeom>
          <a:solidFill>
            <a:schemeClr val="tx1">
              <a:alpha val="10000"/>
            </a:schemeClr>
          </a:solidFill>
          <a:ln w="6152" cap="flat">
            <a:noFill/>
            <a:prstDash val="solid"/>
            <a:miter/>
          </a:ln>
        </p:spPr>
        <p:txBody>
          <a:bodyPr rtlCol="0" anchor="ctr"/>
          <a:lstStyle/>
          <a:p>
            <a:endParaRPr lang="en-US"/>
          </a:p>
        </p:txBody>
      </p:sp>
      <p:grpSp>
        <p:nvGrpSpPr>
          <p:cNvPr id="77" name="Graphic 45" descr="Bar graph with upward trend">
            <a:extLst>
              <a:ext uri="{FF2B5EF4-FFF2-40B4-BE49-F238E27FC236}">
                <a16:creationId xmlns:a16="http://schemas.microsoft.com/office/drawing/2014/main" id="{37B6BBEC-CDB1-4252-A649-33232FECD681}"/>
              </a:ext>
            </a:extLst>
          </p:cNvPr>
          <p:cNvGrpSpPr/>
          <p:nvPr/>
        </p:nvGrpSpPr>
        <p:grpSpPr>
          <a:xfrm>
            <a:off x="5796109" y="1611527"/>
            <a:ext cx="599780" cy="599780"/>
            <a:chOff x="5796109" y="1611527"/>
            <a:chExt cx="599780" cy="599780"/>
          </a:xfrm>
          <a:solidFill>
            <a:schemeClr val="bg1"/>
          </a:solidFill>
        </p:grpSpPr>
        <p:sp>
          <p:nvSpPr>
            <p:cNvPr id="78" name="Freeform: Shape 77">
              <a:extLst>
                <a:ext uri="{FF2B5EF4-FFF2-40B4-BE49-F238E27FC236}">
                  <a16:creationId xmlns:a16="http://schemas.microsoft.com/office/drawing/2014/main" id="{CC75176B-0FE2-4DA5-87BF-0F6B5880A009}"/>
                </a:ext>
              </a:extLst>
            </p:cNvPr>
            <p:cNvSpPr/>
            <p:nvPr/>
          </p:nvSpPr>
          <p:spPr>
            <a:xfrm>
              <a:off x="5883576" y="1692747"/>
              <a:ext cx="431091" cy="437339"/>
            </a:xfrm>
            <a:custGeom>
              <a:avLst/>
              <a:gdLst>
                <a:gd name="connsiteX0" fmla="*/ 37486 w 431091"/>
                <a:gd name="connsiteY0" fmla="*/ 0 h 437339"/>
                <a:gd name="connsiteX1" fmla="*/ 0 w 431091"/>
                <a:gd name="connsiteY1" fmla="*/ 0 h 437339"/>
                <a:gd name="connsiteX2" fmla="*/ 0 w 431091"/>
                <a:gd name="connsiteY2" fmla="*/ 437340 h 437339"/>
                <a:gd name="connsiteX3" fmla="*/ 431092 w 431091"/>
                <a:gd name="connsiteY3" fmla="*/ 437340 h 437339"/>
                <a:gd name="connsiteX4" fmla="*/ 431092 w 431091"/>
                <a:gd name="connsiteY4" fmla="*/ 399853 h 437339"/>
                <a:gd name="connsiteX5" fmla="*/ 37486 w 431091"/>
                <a:gd name="connsiteY5" fmla="*/ 399853 h 437339"/>
                <a:gd name="connsiteX6" fmla="*/ 37486 w 431091"/>
                <a:gd name="connsiteY6" fmla="*/ 0 h 43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091" h="437339">
                  <a:moveTo>
                    <a:pt x="37486" y="0"/>
                  </a:moveTo>
                  <a:lnTo>
                    <a:pt x="0" y="0"/>
                  </a:lnTo>
                  <a:lnTo>
                    <a:pt x="0" y="437340"/>
                  </a:lnTo>
                  <a:lnTo>
                    <a:pt x="431092" y="437340"/>
                  </a:lnTo>
                  <a:lnTo>
                    <a:pt x="431092" y="399853"/>
                  </a:lnTo>
                  <a:lnTo>
                    <a:pt x="37486" y="399853"/>
                  </a:lnTo>
                  <a:lnTo>
                    <a:pt x="37486" y="0"/>
                  </a:lnTo>
                  <a:close/>
                </a:path>
              </a:pathLst>
            </a:custGeom>
            <a:grpFill/>
            <a:ln w="6152"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2727A8ED-2918-44B4-AEF3-5717A012CCD9}"/>
                </a:ext>
              </a:extLst>
            </p:cNvPr>
            <p:cNvSpPr/>
            <p:nvPr/>
          </p:nvSpPr>
          <p:spPr>
            <a:xfrm rot="-10800000">
              <a:off x="6220953" y="1692747"/>
              <a:ext cx="93715" cy="362367"/>
            </a:xfrm>
            <a:custGeom>
              <a:avLst/>
              <a:gdLst>
                <a:gd name="connsiteX0" fmla="*/ 0 w 93715"/>
                <a:gd name="connsiteY0" fmla="*/ 0 h 362367"/>
                <a:gd name="connsiteX1" fmla="*/ 93716 w 93715"/>
                <a:gd name="connsiteY1" fmla="*/ 0 h 362367"/>
                <a:gd name="connsiteX2" fmla="*/ 93716 w 93715"/>
                <a:gd name="connsiteY2" fmla="*/ 362367 h 362367"/>
                <a:gd name="connsiteX3" fmla="*/ 0 w 93715"/>
                <a:gd name="connsiteY3" fmla="*/ 362367 h 362367"/>
              </a:gdLst>
              <a:ahLst/>
              <a:cxnLst>
                <a:cxn ang="0">
                  <a:pos x="connsiteX0" y="connsiteY0"/>
                </a:cxn>
                <a:cxn ang="0">
                  <a:pos x="connsiteX1" y="connsiteY1"/>
                </a:cxn>
                <a:cxn ang="0">
                  <a:pos x="connsiteX2" y="connsiteY2"/>
                </a:cxn>
                <a:cxn ang="0">
                  <a:pos x="connsiteX3" y="connsiteY3"/>
                </a:cxn>
              </a:cxnLst>
              <a:rect l="l" t="t" r="r" b="b"/>
              <a:pathLst>
                <a:path w="93715" h="362367">
                  <a:moveTo>
                    <a:pt x="0" y="0"/>
                  </a:moveTo>
                  <a:lnTo>
                    <a:pt x="93716" y="0"/>
                  </a:lnTo>
                  <a:lnTo>
                    <a:pt x="93716" y="362367"/>
                  </a:lnTo>
                  <a:lnTo>
                    <a:pt x="0" y="362367"/>
                  </a:lnTo>
                  <a:close/>
                </a:path>
              </a:pathLst>
            </a:custGeom>
            <a:grpFill/>
            <a:ln w="6152"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C2C1AEE2-D78C-4FC2-ADD0-C49E4189809A}"/>
                </a:ext>
              </a:extLst>
            </p:cNvPr>
            <p:cNvSpPr/>
            <p:nvPr/>
          </p:nvSpPr>
          <p:spPr>
            <a:xfrm rot="-10800000">
              <a:off x="6089751" y="1817701"/>
              <a:ext cx="93715" cy="237412"/>
            </a:xfrm>
            <a:custGeom>
              <a:avLst/>
              <a:gdLst>
                <a:gd name="connsiteX0" fmla="*/ 0 w 93715"/>
                <a:gd name="connsiteY0" fmla="*/ 0 h 237412"/>
                <a:gd name="connsiteX1" fmla="*/ 93716 w 93715"/>
                <a:gd name="connsiteY1" fmla="*/ 0 h 237412"/>
                <a:gd name="connsiteX2" fmla="*/ 93716 w 93715"/>
                <a:gd name="connsiteY2" fmla="*/ 237413 h 237412"/>
                <a:gd name="connsiteX3" fmla="*/ 0 w 93715"/>
                <a:gd name="connsiteY3" fmla="*/ 237413 h 237412"/>
              </a:gdLst>
              <a:ahLst/>
              <a:cxnLst>
                <a:cxn ang="0">
                  <a:pos x="connsiteX0" y="connsiteY0"/>
                </a:cxn>
                <a:cxn ang="0">
                  <a:pos x="connsiteX1" y="connsiteY1"/>
                </a:cxn>
                <a:cxn ang="0">
                  <a:pos x="connsiteX2" y="connsiteY2"/>
                </a:cxn>
                <a:cxn ang="0">
                  <a:pos x="connsiteX3" y="connsiteY3"/>
                </a:cxn>
              </a:cxnLst>
              <a:rect l="l" t="t" r="r" b="b"/>
              <a:pathLst>
                <a:path w="93715" h="237412">
                  <a:moveTo>
                    <a:pt x="0" y="0"/>
                  </a:moveTo>
                  <a:lnTo>
                    <a:pt x="93716" y="0"/>
                  </a:lnTo>
                  <a:lnTo>
                    <a:pt x="93716" y="237413"/>
                  </a:lnTo>
                  <a:lnTo>
                    <a:pt x="0" y="237413"/>
                  </a:lnTo>
                  <a:close/>
                </a:path>
              </a:pathLst>
            </a:custGeom>
            <a:grpFill/>
            <a:ln w="6152"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2F3F88EA-B115-47E3-A3FF-FBA8D81F6F5D}"/>
                </a:ext>
              </a:extLst>
            </p:cNvPr>
            <p:cNvSpPr/>
            <p:nvPr/>
          </p:nvSpPr>
          <p:spPr>
            <a:xfrm rot="-10800000">
              <a:off x="5958549" y="1930160"/>
              <a:ext cx="93715" cy="124954"/>
            </a:xfrm>
            <a:custGeom>
              <a:avLst/>
              <a:gdLst>
                <a:gd name="connsiteX0" fmla="*/ 0 w 93715"/>
                <a:gd name="connsiteY0" fmla="*/ 0 h 124954"/>
                <a:gd name="connsiteX1" fmla="*/ 93716 w 93715"/>
                <a:gd name="connsiteY1" fmla="*/ 0 h 124954"/>
                <a:gd name="connsiteX2" fmla="*/ 93716 w 93715"/>
                <a:gd name="connsiteY2" fmla="*/ 124954 h 124954"/>
                <a:gd name="connsiteX3" fmla="*/ 0 w 93715"/>
                <a:gd name="connsiteY3" fmla="*/ 124954 h 124954"/>
              </a:gdLst>
              <a:ahLst/>
              <a:cxnLst>
                <a:cxn ang="0">
                  <a:pos x="connsiteX0" y="connsiteY0"/>
                </a:cxn>
                <a:cxn ang="0">
                  <a:pos x="connsiteX1" y="connsiteY1"/>
                </a:cxn>
                <a:cxn ang="0">
                  <a:pos x="connsiteX2" y="connsiteY2"/>
                </a:cxn>
                <a:cxn ang="0">
                  <a:pos x="connsiteX3" y="connsiteY3"/>
                </a:cxn>
              </a:cxnLst>
              <a:rect l="l" t="t" r="r" b="b"/>
              <a:pathLst>
                <a:path w="93715" h="124954">
                  <a:moveTo>
                    <a:pt x="0" y="0"/>
                  </a:moveTo>
                  <a:lnTo>
                    <a:pt x="93716" y="0"/>
                  </a:lnTo>
                  <a:lnTo>
                    <a:pt x="93716" y="124954"/>
                  </a:lnTo>
                  <a:lnTo>
                    <a:pt x="0" y="124954"/>
                  </a:lnTo>
                  <a:close/>
                </a:path>
              </a:pathLst>
            </a:custGeom>
            <a:grpFill/>
            <a:ln w="6152"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F6548389-8EC8-43F5-A48D-D8959B53086F}"/>
                </a:ext>
              </a:extLst>
            </p:cNvPr>
            <p:cNvSpPr/>
            <p:nvPr/>
          </p:nvSpPr>
          <p:spPr>
            <a:xfrm>
              <a:off x="5955987" y="1692747"/>
              <a:ext cx="202488" cy="202488"/>
            </a:xfrm>
            <a:custGeom>
              <a:avLst/>
              <a:gdLst>
                <a:gd name="connsiteX0" fmla="*/ 202488 w 202488"/>
                <a:gd name="connsiteY0" fmla="*/ 85844 h 202488"/>
                <a:gd name="connsiteX1" fmla="*/ 202488 w 202488"/>
                <a:gd name="connsiteY1" fmla="*/ 0 h 202488"/>
                <a:gd name="connsiteX2" fmla="*/ 116645 w 202488"/>
                <a:gd name="connsiteY2" fmla="*/ 0 h 202488"/>
                <a:gd name="connsiteX3" fmla="*/ 150757 w 202488"/>
                <a:gd name="connsiteY3" fmla="*/ 34112 h 202488"/>
                <a:gd name="connsiteX4" fmla="*/ 0 w 202488"/>
                <a:gd name="connsiteY4" fmla="*/ 184870 h 202488"/>
                <a:gd name="connsiteX5" fmla="*/ 17619 w 202488"/>
                <a:gd name="connsiteY5" fmla="*/ 202488 h 202488"/>
                <a:gd name="connsiteX6" fmla="*/ 168376 w 202488"/>
                <a:gd name="connsiteY6" fmla="*/ 51794 h 202488"/>
                <a:gd name="connsiteX7" fmla="*/ 202488 w 202488"/>
                <a:gd name="connsiteY7" fmla="*/ 85844 h 20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488" h="202488">
                  <a:moveTo>
                    <a:pt x="202488" y="85844"/>
                  </a:moveTo>
                  <a:lnTo>
                    <a:pt x="202488" y="0"/>
                  </a:lnTo>
                  <a:lnTo>
                    <a:pt x="116645" y="0"/>
                  </a:lnTo>
                  <a:lnTo>
                    <a:pt x="150757" y="34112"/>
                  </a:lnTo>
                  <a:lnTo>
                    <a:pt x="0" y="184870"/>
                  </a:lnTo>
                  <a:lnTo>
                    <a:pt x="17619" y="202488"/>
                  </a:lnTo>
                  <a:lnTo>
                    <a:pt x="168376" y="51794"/>
                  </a:lnTo>
                  <a:lnTo>
                    <a:pt x="202488" y="85844"/>
                  </a:lnTo>
                  <a:close/>
                </a:path>
              </a:pathLst>
            </a:custGeom>
            <a:grpFill/>
            <a:ln w="6152" cap="flat">
              <a:noFill/>
              <a:prstDash val="solid"/>
              <a:miter/>
            </a:ln>
          </p:spPr>
          <p:txBody>
            <a:bodyPr rtlCol="0" anchor="ctr"/>
            <a:lstStyle/>
            <a:p>
              <a:endParaRPr lang="en-US"/>
            </a:p>
          </p:txBody>
        </p:sp>
      </p:grpSp>
      <p:grpSp>
        <p:nvGrpSpPr>
          <p:cNvPr id="83" name="Graphic 51" descr="Lights On">
            <a:extLst>
              <a:ext uri="{FF2B5EF4-FFF2-40B4-BE49-F238E27FC236}">
                <a16:creationId xmlns:a16="http://schemas.microsoft.com/office/drawing/2014/main" id="{AC658BF1-1E73-4C51-8DE2-CB153B4E44FF}"/>
              </a:ext>
            </a:extLst>
          </p:cNvPr>
          <p:cNvGrpSpPr/>
          <p:nvPr/>
        </p:nvGrpSpPr>
        <p:grpSpPr>
          <a:xfrm>
            <a:off x="7281250" y="4134763"/>
            <a:ext cx="599780" cy="599780"/>
            <a:chOff x="7357464" y="4093491"/>
            <a:chExt cx="599780" cy="599780"/>
          </a:xfrm>
          <a:solidFill>
            <a:schemeClr val="tx1">
              <a:alpha val="10000"/>
            </a:schemeClr>
          </a:solidFill>
        </p:grpSpPr>
        <p:sp>
          <p:nvSpPr>
            <p:cNvPr id="84" name="Freeform: Shape 83">
              <a:extLst>
                <a:ext uri="{FF2B5EF4-FFF2-40B4-BE49-F238E27FC236}">
                  <a16:creationId xmlns:a16="http://schemas.microsoft.com/office/drawing/2014/main" id="{C0B4FB67-4668-4512-AAED-CF71AF7A7B0D}"/>
                </a:ext>
              </a:extLst>
            </p:cNvPr>
            <p:cNvSpPr/>
            <p:nvPr/>
          </p:nvSpPr>
          <p:spPr>
            <a:xfrm>
              <a:off x="7584743" y="4560769"/>
              <a:ext cx="143541" cy="36011"/>
            </a:xfrm>
            <a:custGeom>
              <a:avLst/>
              <a:gdLst>
                <a:gd name="connsiteX0" fmla="*/ 125535 w 143541"/>
                <a:gd name="connsiteY0" fmla="*/ 0 h 36011"/>
                <a:gd name="connsiteX1" fmla="*/ 18006 w 143541"/>
                <a:gd name="connsiteY1" fmla="*/ 0 h 36011"/>
                <a:gd name="connsiteX2" fmla="*/ 0 w 143541"/>
                <a:gd name="connsiteY2" fmla="*/ 18006 h 36011"/>
                <a:gd name="connsiteX3" fmla="*/ 18006 w 143541"/>
                <a:gd name="connsiteY3" fmla="*/ 36012 h 36011"/>
                <a:gd name="connsiteX4" fmla="*/ 125535 w 143541"/>
                <a:gd name="connsiteY4" fmla="*/ 36012 h 36011"/>
                <a:gd name="connsiteX5" fmla="*/ 143541 w 143541"/>
                <a:gd name="connsiteY5" fmla="*/ 18006 h 36011"/>
                <a:gd name="connsiteX6" fmla="*/ 125535 w 143541"/>
                <a:gd name="connsiteY6" fmla="*/ 0 h 3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541" h="36011">
                  <a:moveTo>
                    <a:pt x="125535" y="0"/>
                  </a:moveTo>
                  <a:lnTo>
                    <a:pt x="18006" y="0"/>
                  </a:lnTo>
                  <a:cubicBezTo>
                    <a:pt x="8061" y="0"/>
                    <a:pt x="0" y="8061"/>
                    <a:pt x="0" y="18006"/>
                  </a:cubicBezTo>
                  <a:cubicBezTo>
                    <a:pt x="0" y="27950"/>
                    <a:pt x="8061" y="36012"/>
                    <a:pt x="18006" y="36012"/>
                  </a:cubicBezTo>
                  <a:lnTo>
                    <a:pt x="125535" y="36012"/>
                  </a:lnTo>
                  <a:cubicBezTo>
                    <a:pt x="135480" y="36012"/>
                    <a:pt x="143541" y="27950"/>
                    <a:pt x="143541" y="18006"/>
                  </a:cubicBezTo>
                  <a:cubicBezTo>
                    <a:pt x="143541" y="8061"/>
                    <a:pt x="135480" y="0"/>
                    <a:pt x="125535" y="0"/>
                  </a:cubicBezTo>
                  <a:close/>
                </a:path>
              </a:pathLst>
            </a:custGeom>
            <a:grpFill/>
            <a:ln w="6152"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84EBA73-6063-4609-B050-079F5663134B}"/>
                </a:ext>
              </a:extLst>
            </p:cNvPr>
            <p:cNvSpPr/>
            <p:nvPr/>
          </p:nvSpPr>
          <p:spPr>
            <a:xfrm>
              <a:off x="7617506" y="4621772"/>
              <a:ext cx="78015" cy="36061"/>
            </a:xfrm>
            <a:custGeom>
              <a:avLst/>
              <a:gdLst>
                <a:gd name="connsiteX0" fmla="*/ 39011 w 78015"/>
                <a:gd name="connsiteY0" fmla="*/ 36062 h 36061"/>
                <a:gd name="connsiteX1" fmla="*/ 78015 w 78015"/>
                <a:gd name="connsiteY1" fmla="*/ 0 h 36061"/>
                <a:gd name="connsiteX2" fmla="*/ 0 w 78015"/>
                <a:gd name="connsiteY2" fmla="*/ 0 h 36061"/>
                <a:gd name="connsiteX3" fmla="*/ 39011 w 78015"/>
                <a:gd name="connsiteY3" fmla="*/ 36062 h 36061"/>
              </a:gdLst>
              <a:ahLst/>
              <a:cxnLst>
                <a:cxn ang="0">
                  <a:pos x="connsiteX0" y="connsiteY0"/>
                </a:cxn>
                <a:cxn ang="0">
                  <a:pos x="connsiteX1" y="connsiteY1"/>
                </a:cxn>
                <a:cxn ang="0">
                  <a:pos x="connsiteX2" y="connsiteY2"/>
                </a:cxn>
                <a:cxn ang="0">
                  <a:pos x="connsiteX3" y="connsiteY3"/>
                </a:cxn>
              </a:cxnLst>
              <a:rect l="l" t="t" r="r" b="b"/>
              <a:pathLst>
                <a:path w="78015" h="36061">
                  <a:moveTo>
                    <a:pt x="39011" y="36062"/>
                  </a:moveTo>
                  <a:cubicBezTo>
                    <a:pt x="59430" y="36059"/>
                    <a:pt x="76414" y="20356"/>
                    <a:pt x="78015" y="0"/>
                  </a:cubicBezTo>
                  <a:lnTo>
                    <a:pt x="0" y="0"/>
                  </a:lnTo>
                  <a:cubicBezTo>
                    <a:pt x="1601" y="20359"/>
                    <a:pt x="18589" y="36062"/>
                    <a:pt x="39011" y="36062"/>
                  </a:cubicBezTo>
                  <a:close/>
                </a:path>
              </a:pathLst>
            </a:custGeom>
            <a:grpFill/>
            <a:ln w="6152"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17337A17-178A-48B3-A86F-95005192AFFB}"/>
                </a:ext>
              </a:extLst>
            </p:cNvPr>
            <p:cNvSpPr/>
            <p:nvPr/>
          </p:nvSpPr>
          <p:spPr>
            <a:xfrm>
              <a:off x="7500474" y="4211722"/>
              <a:ext cx="312066" cy="324062"/>
            </a:xfrm>
            <a:custGeom>
              <a:avLst/>
              <a:gdLst>
                <a:gd name="connsiteX0" fmla="*/ 312067 w 312066"/>
                <a:gd name="connsiteY0" fmla="*/ 159629 h 324062"/>
                <a:gd name="connsiteX1" fmla="*/ 312067 w 312066"/>
                <a:gd name="connsiteY1" fmla="*/ 154231 h 324062"/>
                <a:gd name="connsiteX2" fmla="*/ 156043 w 312066"/>
                <a:gd name="connsiteY2" fmla="*/ 0 h 324062"/>
                <a:gd name="connsiteX3" fmla="*/ 156043 w 312066"/>
                <a:gd name="connsiteY3" fmla="*/ 0 h 324062"/>
                <a:gd name="connsiteX4" fmla="*/ 0 w 312066"/>
                <a:gd name="connsiteY4" fmla="*/ 154231 h 324062"/>
                <a:gd name="connsiteX5" fmla="*/ 0 w 312066"/>
                <a:gd name="connsiteY5" fmla="*/ 159629 h 324062"/>
                <a:gd name="connsiteX6" fmla="*/ 10865 w 312066"/>
                <a:gd name="connsiteY6" fmla="*/ 213640 h 324062"/>
                <a:gd name="connsiteX7" fmla="*/ 37986 w 312066"/>
                <a:gd name="connsiteY7" fmla="*/ 258049 h 324062"/>
                <a:gd name="connsiteX8" fmla="*/ 74535 w 312066"/>
                <a:gd name="connsiteY8" fmla="*/ 317402 h 324062"/>
                <a:gd name="connsiteX9" fmla="*/ 85275 w 312066"/>
                <a:gd name="connsiteY9" fmla="*/ 324062 h 324062"/>
                <a:gd name="connsiteX10" fmla="*/ 226792 w 312066"/>
                <a:gd name="connsiteY10" fmla="*/ 324062 h 324062"/>
                <a:gd name="connsiteX11" fmla="*/ 237538 w 312066"/>
                <a:gd name="connsiteY11" fmla="*/ 317402 h 324062"/>
                <a:gd name="connsiteX12" fmla="*/ 274081 w 312066"/>
                <a:gd name="connsiteY12" fmla="*/ 258049 h 324062"/>
                <a:gd name="connsiteX13" fmla="*/ 301202 w 312066"/>
                <a:gd name="connsiteY13" fmla="*/ 213640 h 324062"/>
                <a:gd name="connsiteX14" fmla="*/ 312067 w 312066"/>
                <a:gd name="connsiteY14" fmla="*/ 159629 h 324062"/>
                <a:gd name="connsiteX15" fmla="*/ 276061 w 312066"/>
                <a:gd name="connsiteY15" fmla="*/ 159004 h 324062"/>
                <a:gd name="connsiteX16" fmla="*/ 267464 w 312066"/>
                <a:gd name="connsiteY16" fmla="*/ 201026 h 324062"/>
                <a:gd name="connsiteX17" fmla="*/ 247178 w 312066"/>
                <a:gd name="connsiteY17" fmla="*/ 234033 h 324062"/>
                <a:gd name="connsiteX18" fmla="*/ 212072 w 312066"/>
                <a:gd name="connsiteY18" fmla="*/ 288038 h 324062"/>
                <a:gd name="connsiteX19" fmla="*/ 99976 w 312066"/>
                <a:gd name="connsiteY19" fmla="*/ 288038 h 324062"/>
                <a:gd name="connsiteX20" fmla="*/ 64870 w 312066"/>
                <a:gd name="connsiteY20" fmla="*/ 234033 h 324062"/>
                <a:gd name="connsiteX21" fmla="*/ 44590 w 312066"/>
                <a:gd name="connsiteY21" fmla="*/ 201026 h 324062"/>
                <a:gd name="connsiteX22" fmla="*/ 36006 w 312066"/>
                <a:gd name="connsiteY22" fmla="*/ 159017 h 324062"/>
                <a:gd name="connsiteX23" fmla="*/ 36006 w 312066"/>
                <a:gd name="connsiteY23" fmla="*/ 154518 h 324062"/>
                <a:gd name="connsiteX24" fmla="*/ 156030 w 312066"/>
                <a:gd name="connsiteY24" fmla="*/ 36006 h 324062"/>
                <a:gd name="connsiteX25" fmla="*/ 156030 w 312066"/>
                <a:gd name="connsiteY25" fmla="*/ 36006 h 324062"/>
                <a:gd name="connsiteX26" fmla="*/ 276049 w 312066"/>
                <a:gd name="connsiteY26" fmla="*/ 154531 h 3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2066" h="324062">
                  <a:moveTo>
                    <a:pt x="312067" y="159629"/>
                  </a:moveTo>
                  <a:lnTo>
                    <a:pt x="312067" y="154231"/>
                  </a:lnTo>
                  <a:cubicBezTo>
                    <a:pt x="310509" y="69007"/>
                    <a:pt x="241278" y="572"/>
                    <a:pt x="156043" y="0"/>
                  </a:cubicBezTo>
                  <a:lnTo>
                    <a:pt x="156043" y="0"/>
                  </a:lnTo>
                  <a:cubicBezTo>
                    <a:pt x="70801" y="565"/>
                    <a:pt x="1561" y="69002"/>
                    <a:pt x="0" y="154231"/>
                  </a:cubicBezTo>
                  <a:lnTo>
                    <a:pt x="0" y="159629"/>
                  </a:lnTo>
                  <a:cubicBezTo>
                    <a:pt x="582" y="178113"/>
                    <a:pt x="4255" y="196369"/>
                    <a:pt x="10865" y="213640"/>
                  </a:cubicBezTo>
                  <a:cubicBezTo>
                    <a:pt x="17190" y="229939"/>
                    <a:pt x="26375" y="244978"/>
                    <a:pt x="37986" y="258049"/>
                  </a:cubicBezTo>
                  <a:cubicBezTo>
                    <a:pt x="52268" y="273668"/>
                    <a:pt x="67931" y="303957"/>
                    <a:pt x="74535" y="317402"/>
                  </a:cubicBezTo>
                  <a:cubicBezTo>
                    <a:pt x="76559" y="321482"/>
                    <a:pt x="80720" y="324062"/>
                    <a:pt x="85275" y="324062"/>
                  </a:cubicBezTo>
                  <a:lnTo>
                    <a:pt x="226792" y="324062"/>
                  </a:lnTo>
                  <a:cubicBezTo>
                    <a:pt x="231347" y="324061"/>
                    <a:pt x="235509" y="321481"/>
                    <a:pt x="237538" y="317402"/>
                  </a:cubicBezTo>
                  <a:cubicBezTo>
                    <a:pt x="244135" y="303964"/>
                    <a:pt x="259798" y="273668"/>
                    <a:pt x="274081" y="258049"/>
                  </a:cubicBezTo>
                  <a:cubicBezTo>
                    <a:pt x="285692" y="244978"/>
                    <a:pt x="294877" y="229939"/>
                    <a:pt x="301202" y="213640"/>
                  </a:cubicBezTo>
                  <a:cubicBezTo>
                    <a:pt x="307810" y="196368"/>
                    <a:pt x="311481" y="178113"/>
                    <a:pt x="312067" y="159629"/>
                  </a:cubicBezTo>
                  <a:close/>
                  <a:moveTo>
                    <a:pt x="276061" y="159004"/>
                  </a:moveTo>
                  <a:cubicBezTo>
                    <a:pt x="275518" y="173388"/>
                    <a:pt x="272614" y="187585"/>
                    <a:pt x="267464" y="201026"/>
                  </a:cubicBezTo>
                  <a:cubicBezTo>
                    <a:pt x="262704" y="213140"/>
                    <a:pt x="255836" y="224315"/>
                    <a:pt x="247178" y="234033"/>
                  </a:cubicBezTo>
                  <a:cubicBezTo>
                    <a:pt x="233423" y="250614"/>
                    <a:pt x="221642" y="268737"/>
                    <a:pt x="212072" y="288038"/>
                  </a:cubicBezTo>
                  <a:lnTo>
                    <a:pt x="99976" y="288038"/>
                  </a:lnTo>
                  <a:cubicBezTo>
                    <a:pt x="90408" y="268736"/>
                    <a:pt x="78627" y="250612"/>
                    <a:pt x="64870" y="234033"/>
                  </a:cubicBezTo>
                  <a:cubicBezTo>
                    <a:pt x="56212" y="224316"/>
                    <a:pt x="49346" y="213141"/>
                    <a:pt x="44590" y="201026"/>
                  </a:cubicBezTo>
                  <a:cubicBezTo>
                    <a:pt x="39443" y="187589"/>
                    <a:pt x="36543" y="173396"/>
                    <a:pt x="36006" y="159017"/>
                  </a:cubicBezTo>
                  <a:lnTo>
                    <a:pt x="36006" y="154518"/>
                  </a:lnTo>
                  <a:cubicBezTo>
                    <a:pt x="37218" y="88986"/>
                    <a:pt x="90488" y="36388"/>
                    <a:pt x="156030" y="36006"/>
                  </a:cubicBezTo>
                  <a:lnTo>
                    <a:pt x="156030" y="36006"/>
                  </a:lnTo>
                  <a:cubicBezTo>
                    <a:pt x="221577" y="36385"/>
                    <a:pt x="274849" y="88994"/>
                    <a:pt x="276049" y="154531"/>
                  </a:cubicBezTo>
                  <a:close/>
                </a:path>
              </a:pathLst>
            </a:custGeom>
            <a:grpFill/>
            <a:ln w="6152"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6357392D-CDB7-40DE-B2B8-8D27F88B3DA9}"/>
                </a:ext>
              </a:extLst>
            </p:cNvPr>
            <p:cNvSpPr/>
            <p:nvPr/>
          </p:nvSpPr>
          <p:spPr>
            <a:xfrm>
              <a:off x="7645245" y="4118481"/>
              <a:ext cx="24990" cy="68724"/>
            </a:xfrm>
            <a:custGeom>
              <a:avLst/>
              <a:gdLst>
                <a:gd name="connsiteX0" fmla="*/ 12495 w 24990"/>
                <a:gd name="connsiteY0" fmla="*/ 68725 h 68724"/>
                <a:gd name="connsiteX1" fmla="*/ 24991 w 24990"/>
                <a:gd name="connsiteY1" fmla="*/ 56229 h 68724"/>
                <a:gd name="connsiteX2" fmla="*/ 24991 w 24990"/>
                <a:gd name="connsiteY2" fmla="*/ 12495 h 68724"/>
                <a:gd name="connsiteX3" fmla="*/ 12495 w 24990"/>
                <a:gd name="connsiteY3" fmla="*/ 0 h 68724"/>
                <a:gd name="connsiteX4" fmla="*/ 0 w 24990"/>
                <a:gd name="connsiteY4" fmla="*/ 12495 h 68724"/>
                <a:gd name="connsiteX5" fmla="*/ 0 w 24990"/>
                <a:gd name="connsiteY5" fmla="*/ 56229 h 68724"/>
                <a:gd name="connsiteX6" fmla="*/ 12495 w 24990"/>
                <a:gd name="connsiteY6" fmla="*/ 68725 h 6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90" h="68724">
                  <a:moveTo>
                    <a:pt x="12495" y="68725"/>
                  </a:moveTo>
                  <a:cubicBezTo>
                    <a:pt x="19397" y="68725"/>
                    <a:pt x="24991" y="63131"/>
                    <a:pt x="24991" y="56229"/>
                  </a:cubicBezTo>
                  <a:lnTo>
                    <a:pt x="24991" y="12495"/>
                  </a:lnTo>
                  <a:cubicBezTo>
                    <a:pt x="24991" y="5594"/>
                    <a:pt x="19397" y="0"/>
                    <a:pt x="12495" y="0"/>
                  </a:cubicBezTo>
                  <a:cubicBezTo>
                    <a:pt x="5594" y="0"/>
                    <a:pt x="0" y="5594"/>
                    <a:pt x="0" y="12495"/>
                  </a:cubicBezTo>
                  <a:lnTo>
                    <a:pt x="0" y="56229"/>
                  </a:lnTo>
                  <a:cubicBezTo>
                    <a:pt x="0" y="63131"/>
                    <a:pt x="5594" y="68725"/>
                    <a:pt x="12495" y="68725"/>
                  </a:cubicBezTo>
                  <a:close/>
                </a:path>
              </a:pathLst>
            </a:custGeom>
            <a:grpFill/>
            <a:ln w="6152"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953DA131-A4FD-41A3-9841-38BA65CF427D}"/>
                </a:ext>
              </a:extLst>
            </p:cNvPr>
            <p:cNvSpPr/>
            <p:nvPr/>
          </p:nvSpPr>
          <p:spPr>
            <a:xfrm>
              <a:off x="7474986" y="4190058"/>
              <a:ext cx="55942" cy="55942"/>
            </a:xfrm>
            <a:custGeom>
              <a:avLst/>
              <a:gdLst>
                <a:gd name="connsiteX0" fmla="*/ 34459 w 55942"/>
                <a:gd name="connsiteY0" fmla="*/ 52127 h 55942"/>
                <a:gd name="connsiteX1" fmla="*/ 52127 w 55942"/>
                <a:gd name="connsiteY1" fmla="*/ 52435 h 55942"/>
                <a:gd name="connsiteX2" fmla="*/ 52435 w 55942"/>
                <a:gd name="connsiteY2" fmla="*/ 34766 h 55942"/>
                <a:gd name="connsiteX3" fmla="*/ 52127 w 55942"/>
                <a:gd name="connsiteY3" fmla="*/ 34459 h 55942"/>
                <a:gd name="connsiteX4" fmla="*/ 21176 w 55942"/>
                <a:gd name="connsiteY4" fmla="*/ 3508 h 55942"/>
                <a:gd name="connsiteX5" fmla="*/ 3508 w 55942"/>
                <a:gd name="connsiteY5" fmla="*/ 3815 h 55942"/>
                <a:gd name="connsiteX6" fmla="*/ 3508 w 55942"/>
                <a:gd name="connsiteY6" fmla="*/ 21176 h 5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42" h="55942">
                  <a:moveTo>
                    <a:pt x="34459" y="52127"/>
                  </a:moveTo>
                  <a:cubicBezTo>
                    <a:pt x="39253" y="57091"/>
                    <a:pt x="47164" y="57229"/>
                    <a:pt x="52127" y="52435"/>
                  </a:cubicBezTo>
                  <a:cubicBezTo>
                    <a:pt x="57091" y="47640"/>
                    <a:pt x="57229" y="39730"/>
                    <a:pt x="52435" y="34766"/>
                  </a:cubicBezTo>
                  <a:cubicBezTo>
                    <a:pt x="52334" y="34662"/>
                    <a:pt x="52232" y="34560"/>
                    <a:pt x="52127" y="34459"/>
                  </a:cubicBezTo>
                  <a:lnTo>
                    <a:pt x="21176" y="3508"/>
                  </a:lnTo>
                  <a:cubicBezTo>
                    <a:pt x="16212" y="-1287"/>
                    <a:pt x="8302" y="-1149"/>
                    <a:pt x="3508" y="3815"/>
                  </a:cubicBezTo>
                  <a:cubicBezTo>
                    <a:pt x="-1169" y="8657"/>
                    <a:pt x="-1169" y="16334"/>
                    <a:pt x="3508" y="21176"/>
                  </a:cubicBezTo>
                  <a:close/>
                </a:path>
              </a:pathLst>
            </a:custGeom>
            <a:grpFill/>
            <a:ln w="6152"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E714F0E0-BA25-4A8B-832B-42E509446BEC}"/>
                </a:ext>
              </a:extLst>
            </p:cNvPr>
            <p:cNvSpPr/>
            <p:nvPr/>
          </p:nvSpPr>
          <p:spPr>
            <a:xfrm>
              <a:off x="7784897" y="4192609"/>
              <a:ext cx="55563" cy="55581"/>
            </a:xfrm>
            <a:custGeom>
              <a:avLst/>
              <a:gdLst>
                <a:gd name="connsiteX0" fmla="*/ 12474 w 55563"/>
                <a:gd name="connsiteY0" fmla="*/ 55581 h 55581"/>
                <a:gd name="connsiteX1" fmla="*/ 21308 w 55563"/>
                <a:gd name="connsiteY1" fmla="*/ 51920 h 55581"/>
                <a:gd name="connsiteX2" fmla="*/ 52228 w 55563"/>
                <a:gd name="connsiteY2" fmla="*/ 20994 h 55581"/>
                <a:gd name="connsiteX3" fmla="*/ 51566 w 55563"/>
                <a:gd name="connsiteY3" fmla="*/ 3336 h 55581"/>
                <a:gd name="connsiteX4" fmla="*/ 34560 w 55563"/>
                <a:gd name="connsiteY4" fmla="*/ 3344 h 55581"/>
                <a:gd name="connsiteX5" fmla="*/ 3658 w 55563"/>
                <a:gd name="connsiteY5" fmla="*/ 34252 h 55581"/>
                <a:gd name="connsiteX6" fmla="*/ 3661 w 55563"/>
                <a:gd name="connsiteY6" fmla="*/ 51923 h 55581"/>
                <a:gd name="connsiteX7" fmla="*/ 12493 w 55563"/>
                <a:gd name="connsiteY7" fmla="*/ 55581 h 55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63" h="55581">
                  <a:moveTo>
                    <a:pt x="12474" y="55581"/>
                  </a:moveTo>
                  <a:cubicBezTo>
                    <a:pt x="15788" y="55581"/>
                    <a:pt x="18965" y="54264"/>
                    <a:pt x="21308" y="51920"/>
                  </a:cubicBezTo>
                  <a:lnTo>
                    <a:pt x="52228" y="20994"/>
                  </a:lnTo>
                  <a:cubicBezTo>
                    <a:pt x="56922" y="15935"/>
                    <a:pt x="56626" y="8029"/>
                    <a:pt x="51566" y="3336"/>
                  </a:cubicBezTo>
                  <a:cubicBezTo>
                    <a:pt x="46769" y="-1115"/>
                    <a:pt x="39351" y="-1111"/>
                    <a:pt x="34560" y="3344"/>
                  </a:cubicBezTo>
                  <a:lnTo>
                    <a:pt x="3658" y="34252"/>
                  </a:lnTo>
                  <a:cubicBezTo>
                    <a:pt x="-1220" y="39133"/>
                    <a:pt x="-1219" y="47044"/>
                    <a:pt x="3661" y="51923"/>
                  </a:cubicBezTo>
                  <a:cubicBezTo>
                    <a:pt x="6004" y="54265"/>
                    <a:pt x="9180" y="55581"/>
                    <a:pt x="12493" y="55581"/>
                  </a:cubicBezTo>
                  <a:close/>
                </a:path>
              </a:pathLst>
            </a:custGeom>
            <a:grpFill/>
            <a:ln w="6152"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22752A92-DC05-4135-AE34-92F3BF2FBE79}"/>
                </a:ext>
              </a:extLst>
            </p:cNvPr>
            <p:cNvSpPr/>
            <p:nvPr/>
          </p:nvSpPr>
          <p:spPr>
            <a:xfrm>
              <a:off x="7407445" y="4352770"/>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093F020B-29BB-4F5D-8E79-D2AA86CB8AD7}"/>
                </a:ext>
              </a:extLst>
            </p:cNvPr>
            <p:cNvSpPr/>
            <p:nvPr/>
          </p:nvSpPr>
          <p:spPr>
            <a:xfrm>
              <a:off x="7474479" y="4484131"/>
              <a:ext cx="56424" cy="56436"/>
            </a:xfrm>
            <a:custGeom>
              <a:avLst/>
              <a:gdLst>
                <a:gd name="connsiteX0" fmla="*/ 34966 w 56424"/>
                <a:gd name="connsiteY0" fmla="*/ 3815 h 56436"/>
                <a:gd name="connsiteX1" fmla="*/ 4040 w 56424"/>
                <a:gd name="connsiteY1" fmla="*/ 34741 h 56436"/>
                <a:gd name="connsiteX2" fmla="*/ 3296 w 56424"/>
                <a:gd name="connsiteY2" fmla="*/ 52396 h 56436"/>
                <a:gd name="connsiteX3" fmla="*/ 20951 w 56424"/>
                <a:gd name="connsiteY3" fmla="*/ 53141 h 56436"/>
                <a:gd name="connsiteX4" fmla="*/ 21684 w 56424"/>
                <a:gd name="connsiteY4" fmla="*/ 52409 h 56436"/>
                <a:gd name="connsiteX5" fmla="*/ 52610 w 56424"/>
                <a:gd name="connsiteY5" fmla="*/ 21483 h 56436"/>
                <a:gd name="connsiteX6" fmla="*/ 52917 w 56424"/>
                <a:gd name="connsiteY6" fmla="*/ 3815 h 56436"/>
                <a:gd name="connsiteX7" fmla="*/ 35249 w 56424"/>
                <a:gd name="connsiteY7" fmla="*/ 3507 h 56436"/>
                <a:gd name="connsiteX8" fmla="*/ 34941 w 56424"/>
                <a:gd name="connsiteY8" fmla="*/ 3815 h 5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24" h="56436">
                  <a:moveTo>
                    <a:pt x="34966" y="3815"/>
                  </a:moveTo>
                  <a:lnTo>
                    <a:pt x="4040" y="34741"/>
                  </a:lnTo>
                  <a:cubicBezTo>
                    <a:pt x="-1041" y="39411"/>
                    <a:pt x="-1374" y="47316"/>
                    <a:pt x="3296" y="52396"/>
                  </a:cubicBezTo>
                  <a:cubicBezTo>
                    <a:pt x="7965" y="57478"/>
                    <a:pt x="15870" y="57811"/>
                    <a:pt x="20951" y="53141"/>
                  </a:cubicBezTo>
                  <a:cubicBezTo>
                    <a:pt x="21206" y="52907"/>
                    <a:pt x="21450" y="52663"/>
                    <a:pt x="21684" y="52409"/>
                  </a:cubicBezTo>
                  <a:lnTo>
                    <a:pt x="52610" y="21483"/>
                  </a:lnTo>
                  <a:cubicBezTo>
                    <a:pt x="57573" y="16689"/>
                    <a:pt x="57711" y="8779"/>
                    <a:pt x="52917" y="3815"/>
                  </a:cubicBezTo>
                  <a:cubicBezTo>
                    <a:pt x="48123" y="-1149"/>
                    <a:pt x="40212" y="-1287"/>
                    <a:pt x="35249" y="3507"/>
                  </a:cubicBezTo>
                  <a:cubicBezTo>
                    <a:pt x="35144" y="3608"/>
                    <a:pt x="35042" y="3710"/>
                    <a:pt x="34941" y="3815"/>
                  </a:cubicBezTo>
                  <a:close/>
                </a:path>
              </a:pathLst>
            </a:custGeom>
            <a:grpFill/>
            <a:ln w="6152"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D3FEE90B-DA0F-4DB2-AF20-C617E95F9C94}"/>
                </a:ext>
              </a:extLst>
            </p:cNvPr>
            <p:cNvSpPr/>
            <p:nvPr/>
          </p:nvSpPr>
          <p:spPr>
            <a:xfrm>
              <a:off x="7784558" y="4481591"/>
              <a:ext cx="56093" cy="56083"/>
            </a:xfrm>
            <a:custGeom>
              <a:avLst/>
              <a:gdLst>
                <a:gd name="connsiteX0" fmla="*/ 21647 w 56093"/>
                <a:gd name="connsiteY0" fmla="*/ 3987 h 56083"/>
                <a:gd name="connsiteX1" fmla="*/ 3987 w 56093"/>
                <a:gd name="connsiteY1" fmla="*/ 3344 h 56083"/>
                <a:gd name="connsiteX2" fmla="*/ 3345 w 56093"/>
                <a:gd name="connsiteY2" fmla="*/ 21004 h 56083"/>
                <a:gd name="connsiteX3" fmla="*/ 3997 w 56093"/>
                <a:gd name="connsiteY3" fmla="*/ 21656 h 56083"/>
                <a:gd name="connsiteX4" fmla="*/ 34917 w 56093"/>
                <a:gd name="connsiteY4" fmla="*/ 52575 h 56083"/>
                <a:gd name="connsiteX5" fmla="*/ 52585 w 56093"/>
                <a:gd name="connsiteY5" fmla="*/ 52268 h 56083"/>
                <a:gd name="connsiteX6" fmla="*/ 52585 w 56093"/>
                <a:gd name="connsiteY6" fmla="*/ 34907 h 5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3" h="56083">
                  <a:moveTo>
                    <a:pt x="21647" y="3987"/>
                  </a:moveTo>
                  <a:cubicBezTo>
                    <a:pt x="16948" y="-1067"/>
                    <a:pt x="9041" y="-1355"/>
                    <a:pt x="3987" y="3344"/>
                  </a:cubicBezTo>
                  <a:cubicBezTo>
                    <a:pt x="-1067" y="8043"/>
                    <a:pt x="-1355" y="15950"/>
                    <a:pt x="3345" y="21004"/>
                  </a:cubicBezTo>
                  <a:cubicBezTo>
                    <a:pt x="3554" y="21229"/>
                    <a:pt x="3771" y="21446"/>
                    <a:pt x="3997" y="21656"/>
                  </a:cubicBezTo>
                  <a:lnTo>
                    <a:pt x="34917" y="52575"/>
                  </a:lnTo>
                  <a:cubicBezTo>
                    <a:pt x="39881" y="57370"/>
                    <a:pt x="47791" y="57233"/>
                    <a:pt x="52585" y="52268"/>
                  </a:cubicBezTo>
                  <a:cubicBezTo>
                    <a:pt x="57262" y="47426"/>
                    <a:pt x="57262" y="39749"/>
                    <a:pt x="52585" y="34907"/>
                  </a:cubicBezTo>
                  <a:close/>
                </a:path>
              </a:pathLst>
            </a:custGeom>
            <a:grpFill/>
            <a:ln w="6152"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A793B532-AD20-494D-824A-4376037250F1}"/>
                </a:ext>
              </a:extLst>
            </p:cNvPr>
            <p:cNvSpPr/>
            <p:nvPr/>
          </p:nvSpPr>
          <p:spPr>
            <a:xfrm>
              <a:off x="7836975" y="4352346"/>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tlCol="0" anchor="ctr"/>
            <a:lstStyle/>
            <a:p>
              <a:endParaRPr lang="en-US"/>
            </a:p>
          </p:txBody>
        </p:sp>
      </p:grpSp>
      <p:grpSp>
        <p:nvGrpSpPr>
          <p:cNvPr id="94" name="Graphic 47" descr="Bullseye">
            <a:extLst>
              <a:ext uri="{FF2B5EF4-FFF2-40B4-BE49-F238E27FC236}">
                <a16:creationId xmlns:a16="http://schemas.microsoft.com/office/drawing/2014/main" id="{0FF4FE65-6A2E-4386-AFD3-96669250A245}"/>
              </a:ext>
            </a:extLst>
          </p:cNvPr>
          <p:cNvGrpSpPr/>
          <p:nvPr/>
        </p:nvGrpSpPr>
        <p:grpSpPr>
          <a:xfrm>
            <a:off x="7298899" y="2460392"/>
            <a:ext cx="599780" cy="599780"/>
            <a:chOff x="7334357" y="2534246"/>
            <a:chExt cx="599780" cy="599780"/>
          </a:xfrm>
          <a:solidFill>
            <a:schemeClr val="tx1">
              <a:alpha val="10000"/>
            </a:schemeClr>
          </a:solidFill>
        </p:grpSpPr>
        <p:sp>
          <p:nvSpPr>
            <p:cNvPr id="95" name="Freeform: Shape 94">
              <a:extLst>
                <a:ext uri="{FF2B5EF4-FFF2-40B4-BE49-F238E27FC236}">
                  <a16:creationId xmlns:a16="http://schemas.microsoft.com/office/drawing/2014/main" id="{39D8249A-25CA-4A95-A72A-47BCCB6D5967}"/>
                </a:ext>
              </a:extLst>
            </p:cNvPr>
            <p:cNvSpPr/>
            <p:nvPr/>
          </p:nvSpPr>
          <p:spPr>
            <a:xfrm>
              <a:off x="7561773" y="2587351"/>
              <a:ext cx="319257" cy="318633"/>
            </a:xfrm>
            <a:custGeom>
              <a:avLst/>
              <a:gdLst>
                <a:gd name="connsiteX0" fmla="*/ 263029 w 319257"/>
                <a:gd name="connsiteY0" fmla="*/ 56229 h 318633"/>
                <a:gd name="connsiteX1" fmla="*/ 256781 w 319257"/>
                <a:gd name="connsiteY1" fmla="*/ 0 h 318633"/>
                <a:gd name="connsiteX2" fmla="*/ 188056 w 319257"/>
                <a:gd name="connsiteY2" fmla="*/ 68725 h 318633"/>
                <a:gd name="connsiteX3" fmla="*/ 191805 w 319257"/>
                <a:gd name="connsiteY3" fmla="*/ 101213 h 318633"/>
                <a:gd name="connsiteX4" fmla="*/ 91841 w 319257"/>
                <a:gd name="connsiteY4" fmla="*/ 201176 h 318633"/>
                <a:gd name="connsiteX5" fmla="*/ 62477 w 319257"/>
                <a:gd name="connsiteY5" fmla="*/ 193679 h 318633"/>
                <a:gd name="connsiteX6" fmla="*/ 0 w 319257"/>
                <a:gd name="connsiteY6" fmla="*/ 256156 h 318633"/>
                <a:gd name="connsiteX7" fmla="*/ 62477 w 319257"/>
                <a:gd name="connsiteY7" fmla="*/ 318633 h 318633"/>
                <a:gd name="connsiteX8" fmla="*/ 124954 w 319257"/>
                <a:gd name="connsiteY8" fmla="*/ 256156 h 318633"/>
                <a:gd name="connsiteX9" fmla="*/ 118082 w 319257"/>
                <a:gd name="connsiteY9" fmla="*/ 227417 h 318633"/>
                <a:gd name="connsiteX10" fmla="*/ 218045 w 319257"/>
                <a:gd name="connsiteY10" fmla="*/ 127453 h 318633"/>
                <a:gd name="connsiteX11" fmla="*/ 250533 w 319257"/>
                <a:gd name="connsiteY11" fmla="*/ 131202 h 318633"/>
                <a:gd name="connsiteX12" fmla="*/ 319258 w 319257"/>
                <a:gd name="connsiteY12" fmla="*/ 62477 h 318633"/>
                <a:gd name="connsiteX13" fmla="*/ 263029 w 319257"/>
                <a:gd name="connsiteY13" fmla="*/ 56229 h 31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257" h="318633">
                  <a:moveTo>
                    <a:pt x="263029" y="56229"/>
                  </a:moveTo>
                  <a:lnTo>
                    <a:pt x="256781" y="0"/>
                  </a:lnTo>
                  <a:lnTo>
                    <a:pt x="188056" y="68725"/>
                  </a:lnTo>
                  <a:lnTo>
                    <a:pt x="191805" y="101213"/>
                  </a:lnTo>
                  <a:lnTo>
                    <a:pt x="91841" y="201176"/>
                  </a:lnTo>
                  <a:cubicBezTo>
                    <a:pt x="83095" y="196803"/>
                    <a:pt x="73098" y="193679"/>
                    <a:pt x="62477" y="193679"/>
                  </a:cubicBezTo>
                  <a:cubicBezTo>
                    <a:pt x="28115" y="193679"/>
                    <a:pt x="0" y="221794"/>
                    <a:pt x="0" y="256156"/>
                  </a:cubicBezTo>
                  <a:cubicBezTo>
                    <a:pt x="0" y="290518"/>
                    <a:pt x="28115" y="318633"/>
                    <a:pt x="62477" y="318633"/>
                  </a:cubicBezTo>
                  <a:cubicBezTo>
                    <a:pt x="96839" y="318633"/>
                    <a:pt x="124954" y="290518"/>
                    <a:pt x="124954" y="256156"/>
                  </a:cubicBezTo>
                  <a:cubicBezTo>
                    <a:pt x="124954" y="245535"/>
                    <a:pt x="122455" y="236163"/>
                    <a:pt x="118082" y="227417"/>
                  </a:cubicBezTo>
                  <a:lnTo>
                    <a:pt x="218045" y="127453"/>
                  </a:lnTo>
                  <a:lnTo>
                    <a:pt x="250533" y="131202"/>
                  </a:lnTo>
                  <a:lnTo>
                    <a:pt x="319258" y="62477"/>
                  </a:lnTo>
                  <a:lnTo>
                    <a:pt x="263029" y="56229"/>
                  </a:lnTo>
                  <a:close/>
                </a:path>
              </a:pathLst>
            </a:custGeom>
            <a:grpFill/>
            <a:ln w="6152"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710EBDC2-E97C-40FF-8C40-CE56D2F1257F}"/>
                </a:ext>
              </a:extLst>
            </p:cNvPr>
            <p:cNvSpPr/>
            <p:nvPr/>
          </p:nvSpPr>
          <p:spPr>
            <a:xfrm>
              <a:off x="7387462" y="2606094"/>
              <a:ext cx="474825" cy="474825"/>
            </a:xfrm>
            <a:custGeom>
              <a:avLst/>
              <a:gdLst>
                <a:gd name="connsiteX0" fmla="*/ 442338 w 474825"/>
                <a:gd name="connsiteY0" fmla="*/ 129952 h 474825"/>
                <a:gd name="connsiteX1" fmla="*/ 434216 w 474825"/>
                <a:gd name="connsiteY1" fmla="*/ 138699 h 474825"/>
                <a:gd name="connsiteX2" fmla="*/ 422345 w 474825"/>
                <a:gd name="connsiteY2" fmla="*/ 137450 h 474825"/>
                <a:gd name="connsiteX3" fmla="*/ 409225 w 474825"/>
                <a:gd name="connsiteY3" fmla="*/ 135575 h 474825"/>
                <a:gd name="connsiteX4" fmla="*/ 437340 w 474825"/>
                <a:gd name="connsiteY4" fmla="*/ 237413 h 474825"/>
                <a:gd name="connsiteX5" fmla="*/ 237413 w 474825"/>
                <a:gd name="connsiteY5" fmla="*/ 437340 h 474825"/>
                <a:gd name="connsiteX6" fmla="*/ 37486 w 474825"/>
                <a:gd name="connsiteY6" fmla="*/ 237413 h 474825"/>
                <a:gd name="connsiteX7" fmla="*/ 237413 w 474825"/>
                <a:gd name="connsiteY7" fmla="*/ 37486 h 474825"/>
                <a:gd name="connsiteX8" fmla="*/ 339251 w 474825"/>
                <a:gd name="connsiteY8" fmla="*/ 65601 h 474825"/>
                <a:gd name="connsiteX9" fmla="*/ 338001 w 474825"/>
                <a:gd name="connsiteY9" fmla="*/ 53106 h 474825"/>
                <a:gd name="connsiteX10" fmla="*/ 336127 w 474825"/>
                <a:gd name="connsiteY10" fmla="*/ 40610 h 474825"/>
                <a:gd name="connsiteX11" fmla="*/ 344874 w 474825"/>
                <a:gd name="connsiteY11" fmla="*/ 31863 h 474825"/>
                <a:gd name="connsiteX12" fmla="*/ 349247 w 474825"/>
                <a:gd name="connsiteY12" fmla="*/ 27490 h 474825"/>
                <a:gd name="connsiteX13" fmla="*/ 237413 w 474825"/>
                <a:gd name="connsiteY13" fmla="*/ 0 h 474825"/>
                <a:gd name="connsiteX14" fmla="*/ 0 w 474825"/>
                <a:gd name="connsiteY14" fmla="*/ 237413 h 474825"/>
                <a:gd name="connsiteX15" fmla="*/ 237413 w 474825"/>
                <a:gd name="connsiteY15" fmla="*/ 474826 h 474825"/>
                <a:gd name="connsiteX16" fmla="*/ 474826 w 474825"/>
                <a:gd name="connsiteY16" fmla="*/ 237413 h 474825"/>
                <a:gd name="connsiteX17" fmla="*/ 446711 w 474825"/>
                <a:gd name="connsiteY17" fmla="*/ 126204 h 474825"/>
                <a:gd name="connsiteX18" fmla="*/ 442338 w 474825"/>
                <a:gd name="connsiteY18" fmla="*/ 129952 h 4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825" h="474825">
                  <a:moveTo>
                    <a:pt x="442338" y="129952"/>
                  </a:moveTo>
                  <a:lnTo>
                    <a:pt x="434216" y="138699"/>
                  </a:lnTo>
                  <a:lnTo>
                    <a:pt x="422345" y="137450"/>
                  </a:lnTo>
                  <a:lnTo>
                    <a:pt x="409225" y="135575"/>
                  </a:lnTo>
                  <a:cubicBezTo>
                    <a:pt x="426719" y="165564"/>
                    <a:pt x="437340" y="199927"/>
                    <a:pt x="437340" y="237413"/>
                  </a:cubicBezTo>
                  <a:cubicBezTo>
                    <a:pt x="437340" y="347373"/>
                    <a:pt x="347373" y="437340"/>
                    <a:pt x="237413" y="437340"/>
                  </a:cubicBezTo>
                  <a:cubicBezTo>
                    <a:pt x="127453" y="437340"/>
                    <a:pt x="37486" y="347373"/>
                    <a:pt x="37486" y="237413"/>
                  </a:cubicBezTo>
                  <a:cubicBezTo>
                    <a:pt x="37486" y="127453"/>
                    <a:pt x="127453" y="37486"/>
                    <a:pt x="237413" y="37486"/>
                  </a:cubicBezTo>
                  <a:cubicBezTo>
                    <a:pt x="274274" y="37486"/>
                    <a:pt x="309262" y="47483"/>
                    <a:pt x="339251" y="65601"/>
                  </a:cubicBezTo>
                  <a:lnTo>
                    <a:pt x="338001" y="53106"/>
                  </a:lnTo>
                  <a:lnTo>
                    <a:pt x="336127" y="40610"/>
                  </a:lnTo>
                  <a:lnTo>
                    <a:pt x="344874" y="31863"/>
                  </a:lnTo>
                  <a:lnTo>
                    <a:pt x="349247" y="27490"/>
                  </a:lnTo>
                  <a:cubicBezTo>
                    <a:pt x="315509" y="9996"/>
                    <a:pt x="278023" y="0"/>
                    <a:pt x="237413" y="0"/>
                  </a:cubicBezTo>
                  <a:cubicBezTo>
                    <a:pt x="106211" y="0"/>
                    <a:pt x="0" y="106211"/>
                    <a:pt x="0" y="237413"/>
                  </a:cubicBezTo>
                  <a:cubicBezTo>
                    <a:pt x="0" y="368615"/>
                    <a:pt x="106211" y="474826"/>
                    <a:pt x="237413" y="474826"/>
                  </a:cubicBezTo>
                  <a:cubicBezTo>
                    <a:pt x="368615" y="474826"/>
                    <a:pt x="474826" y="368615"/>
                    <a:pt x="474826" y="237413"/>
                  </a:cubicBezTo>
                  <a:cubicBezTo>
                    <a:pt x="474826" y="196803"/>
                    <a:pt x="464830" y="159317"/>
                    <a:pt x="446711" y="126204"/>
                  </a:cubicBezTo>
                  <a:lnTo>
                    <a:pt x="442338" y="129952"/>
                  </a:lnTo>
                  <a:close/>
                </a:path>
              </a:pathLst>
            </a:custGeom>
            <a:grpFill/>
            <a:ln w="6152"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683A4CB7-A02E-4DA9-A853-CA1C31FF33ED}"/>
                </a:ext>
              </a:extLst>
            </p:cNvPr>
            <p:cNvSpPr/>
            <p:nvPr/>
          </p:nvSpPr>
          <p:spPr>
            <a:xfrm>
              <a:off x="7474930" y="2693562"/>
              <a:ext cx="299890" cy="299890"/>
            </a:xfrm>
            <a:custGeom>
              <a:avLst/>
              <a:gdLst>
                <a:gd name="connsiteX0" fmla="*/ 254282 w 299890"/>
                <a:gd name="connsiteY0" fmla="*/ 107461 h 299890"/>
                <a:gd name="connsiteX1" fmla="*/ 262404 w 299890"/>
                <a:gd name="connsiteY1" fmla="*/ 149945 h 299890"/>
                <a:gd name="connsiteX2" fmla="*/ 149945 w 299890"/>
                <a:gd name="connsiteY2" fmla="*/ 262404 h 299890"/>
                <a:gd name="connsiteX3" fmla="*/ 37486 w 299890"/>
                <a:gd name="connsiteY3" fmla="*/ 149945 h 299890"/>
                <a:gd name="connsiteX4" fmla="*/ 149945 w 299890"/>
                <a:gd name="connsiteY4" fmla="*/ 37486 h 299890"/>
                <a:gd name="connsiteX5" fmla="*/ 192429 w 299890"/>
                <a:gd name="connsiteY5" fmla="*/ 45608 h 299890"/>
                <a:gd name="connsiteX6" fmla="*/ 220544 w 299890"/>
                <a:gd name="connsiteY6" fmla="*/ 17494 h 299890"/>
                <a:gd name="connsiteX7" fmla="*/ 149945 w 299890"/>
                <a:gd name="connsiteY7" fmla="*/ 0 h 299890"/>
                <a:gd name="connsiteX8" fmla="*/ 0 w 299890"/>
                <a:gd name="connsiteY8" fmla="*/ 149945 h 299890"/>
                <a:gd name="connsiteX9" fmla="*/ 149945 w 299890"/>
                <a:gd name="connsiteY9" fmla="*/ 299890 h 299890"/>
                <a:gd name="connsiteX10" fmla="*/ 299890 w 299890"/>
                <a:gd name="connsiteY10" fmla="*/ 149945 h 299890"/>
                <a:gd name="connsiteX11" fmla="*/ 282396 w 299890"/>
                <a:gd name="connsiteY11" fmla="*/ 79346 h 299890"/>
                <a:gd name="connsiteX12" fmla="*/ 254282 w 299890"/>
                <a:gd name="connsiteY12" fmla="*/ 107461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890" h="299890">
                  <a:moveTo>
                    <a:pt x="254282" y="107461"/>
                  </a:moveTo>
                  <a:cubicBezTo>
                    <a:pt x="259905" y="120581"/>
                    <a:pt x="262404" y="134950"/>
                    <a:pt x="262404" y="149945"/>
                  </a:cubicBezTo>
                  <a:cubicBezTo>
                    <a:pt x="262404" y="211797"/>
                    <a:pt x="211797" y="262404"/>
                    <a:pt x="149945" y="262404"/>
                  </a:cubicBezTo>
                  <a:cubicBezTo>
                    <a:pt x="88093" y="262404"/>
                    <a:pt x="37486" y="211797"/>
                    <a:pt x="37486" y="149945"/>
                  </a:cubicBezTo>
                  <a:cubicBezTo>
                    <a:pt x="37486" y="88093"/>
                    <a:pt x="88093" y="37486"/>
                    <a:pt x="149945" y="37486"/>
                  </a:cubicBezTo>
                  <a:cubicBezTo>
                    <a:pt x="164940" y="37486"/>
                    <a:pt x="179309" y="40610"/>
                    <a:pt x="192429" y="45608"/>
                  </a:cubicBezTo>
                  <a:lnTo>
                    <a:pt x="220544" y="17494"/>
                  </a:lnTo>
                  <a:cubicBezTo>
                    <a:pt x="199302" y="6248"/>
                    <a:pt x="175561" y="0"/>
                    <a:pt x="149945" y="0"/>
                  </a:cubicBezTo>
                  <a:cubicBezTo>
                    <a:pt x="67475" y="0"/>
                    <a:pt x="0" y="67475"/>
                    <a:pt x="0" y="149945"/>
                  </a:cubicBezTo>
                  <a:cubicBezTo>
                    <a:pt x="0" y="232415"/>
                    <a:pt x="67475" y="299890"/>
                    <a:pt x="149945" y="299890"/>
                  </a:cubicBezTo>
                  <a:cubicBezTo>
                    <a:pt x="232415" y="299890"/>
                    <a:pt x="299890" y="232415"/>
                    <a:pt x="299890" y="149945"/>
                  </a:cubicBezTo>
                  <a:cubicBezTo>
                    <a:pt x="299890" y="124329"/>
                    <a:pt x="293642" y="100588"/>
                    <a:pt x="282396" y="79346"/>
                  </a:cubicBezTo>
                  <a:lnTo>
                    <a:pt x="254282" y="107461"/>
                  </a:lnTo>
                  <a:close/>
                </a:path>
              </a:pathLst>
            </a:custGeom>
            <a:grpFill/>
            <a:ln w="6152" cap="flat">
              <a:noFill/>
              <a:prstDash val="solid"/>
              <a:miter/>
            </a:ln>
          </p:spPr>
          <p:txBody>
            <a:bodyPr rtlCol="0" anchor="ctr"/>
            <a:lstStyle/>
            <a:p>
              <a:endParaRPr lang="en-US"/>
            </a:p>
          </p:txBody>
        </p:sp>
      </p:grpSp>
      <p:grpSp>
        <p:nvGrpSpPr>
          <p:cNvPr id="98" name="Graphic 49" descr="Eye">
            <a:extLst>
              <a:ext uri="{FF2B5EF4-FFF2-40B4-BE49-F238E27FC236}">
                <a16:creationId xmlns:a16="http://schemas.microsoft.com/office/drawing/2014/main" id="{256B7464-E8F8-4BC0-9B76-2A85A092AA79}"/>
              </a:ext>
            </a:extLst>
          </p:cNvPr>
          <p:cNvGrpSpPr/>
          <p:nvPr/>
        </p:nvGrpSpPr>
        <p:grpSpPr>
          <a:xfrm>
            <a:off x="4318075" y="2469762"/>
            <a:ext cx="599780" cy="599780"/>
            <a:chOff x="4257864" y="2534246"/>
            <a:chExt cx="599780" cy="599780"/>
          </a:xfrm>
          <a:solidFill>
            <a:schemeClr val="tx1">
              <a:alpha val="10000"/>
            </a:schemeClr>
          </a:solidFill>
        </p:grpSpPr>
        <p:sp>
          <p:nvSpPr>
            <p:cNvPr id="99" name="Freeform: Shape 98">
              <a:extLst>
                <a:ext uri="{FF2B5EF4-FFF2-40B4-BE49-F238E27FC236}">
                  <a16:creationId xmlns:a16="http://schemas.microsoft.com/office/drawing/2014/main" id="{B35AA490-8AFD-4632-A194-DF7BF0421C01}"/>
                </a:ext>
              </a:extLst>
            </p:cNvPr>
            <p:cNvSpPr/>
            <p:nvPr/>
          </p:nvSpPr>
          <p:spPr>
            <a:xfrm>
              <a:off x="4308062" y="2684191"/>
              <a:ext cx="499450" cy="299890"/>
            </a:xfrm>
            <a:custGeom>
              <a:avLst/>
              <a:gdLst>
                <a:gd name="connsiteX0" fmla="*/ 336534 w 499450"/>
                <a:gd name="connsiteY0" fmla="*/ 239912 h 299890"/>
                <a:gd name="connsiteX1" fmla="*/ 341532 w 499450"/>
                <a:gd name="connsiteY1" fmla="*/ 65601 h 299890"/>
                <a:gd name="connsiteX2" fmla="*/ 455241 w 499450"/>
                <a:gd name="connsiteY2" fmla="*/ 156817 h 299890"/>
                <a:gd name="connsiteX3" fmla="*/ 336534 w 499450"/>
                <a:gd name="connsiteY3" fmla="*/ 239912 h 299890"/>
                <a:gd name="connsiteX4" fmla="*/ 90999 w 499450"/>
                <a:gd name="connsiteY4" fmla="*/ 111209 h 299890"/>
                <a:gd name="connsiteX5" fmla="*/ 157225 w 499450"/>
                <a:gd name="connsiteY5" fmla="*/ 66226 h 299890"/>
                <a:gd name="connsiteX6" fmla="*/ 162848 w 499450"/>
                <a:gd name="connsiteY6" fmla="*/ 239912 h 299890"/>
                <a:gd name="connsiteX7" fmla="*/ 44141 w 499450"/>
                <a:gd name="connsiteY7" fmla="*/ 156817 h 299890"/>
                <a:gd name="connsiteX8" fmla="*/ 90999 w 499450"/>
                <a:gd name="connsiteY8" fmla="*/ 111209 h 299890"/>
                <a:gd name="connsiteX9" fmla="*/ 90999 w 499450"/>
                <a:gd name="connsiteY9" fmla="*/ 111209 h 299890"/>
                <a:gd name="connsiteX10" fmla="*/ 249691 w 499450"/>
                <a:gd name="connsiteY10" fmla="*/ 249908 h 299890"/>
                <a:gd name="connsiteX11" fmla="*/ 149728 w 499450"/>
                <a:gd name="connsiteY11" fmla="*/ 149945 h 299890"/>
                <a:gd name="connsiteX12" fmla="*/ 249691 w 499450"/>
                <a:gd name="connsiteY12" fmla="*/ 49982 h 299890"/>
                <a:gd name="connsiteX13" fmla="*/ 349654 w 499450"/>
                <a:gd name="connsiteY13" fmla="*/ 149945 h 299890"/>
                <a:gd name="connsiteX14" fmla="*/ 249691 w 499450"/>
                <a:gd name="connsiteY14" fmla="*/ 249908 h 299890"/>
                <a:gd name="connsiteX15" fmla="*/ 492727 w 499450"/>
                <a:gd name="connsiteY15" fmla="*/ 139324 h 299890"/>
                <a:gd name="connsiteX16" fmla="*/ 249691 w 499450"/>
                <a:gd name="connsiteY16" fmla="*/ 0 h 299890"/>
                <a:gd name="connsiteX17" fmla="*/ 6655 w 499450"/>
                <a:gd name="connsiteY17" fmla="*/ 139324 h 299890"/>
                <a:gd name="connsiteX18" fmla="*/ 7905 w 499450"/>
                <a:gd name="connsiteY18" fmla="*/ 176810 h 299890"/>
                <a:gd name="connsiteX19" fmla="*/ 249691 w 499450"/>
                <a:gd name="connsiteY19" fmla="*/ 299890 h 299890"/>
                <a:gd name="connsiteX20" fmla="*/ 492102 w 499450"/>
                <a:gd name="connsiteY20" fmla="*/ 176810 h 299890"/>
                <a:gd name="connsiteX21" fmla="*/ 492727 w 499450"/>
                <a:gd name="connsiteY21" fmla="*/ 139324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9450" h="299890">
                  <a:moveTo>
                    <a:pt x="336534" y="239912"/>
                  </a:moveTo>
                  <a:cubicBezTo>
                    <a:pt x="385266" y="193054"/>
                    <a:pt x="387765" y="115583"/>
                    <a:pt x="341532" y="65601"/>
                  </a:cubicBezTo>
                  <a:cubicBezTo>
                    <a:pt x="390889" y="91217"/>
                    <a:pt x="431499" y="130577"/>
                    <a:pt x="455241" y="156817"/>
                  </a:cubicBezTo>
                  <a:cubicBezTo>
                    <a:pt x="430250" y="181184"/>
                    <a:pt x="387765" y="217420"/>
                    <a:pt x="336534" y="239912"/>
                  </a:cubicBezTo>
                  <a:close/>
                  <a:moveTo>
                    <a:pt x="90999" y="111209"/>
                  </a:moveTo>
                  <a:cubicBezTo>
                    <a:pt x="111617" y="93716"/>
                    <a:pt x="133484" y="78721"/>
                    <a:pt x="157225" y="66226"/>
                  </a:cubicBezTo>
                  <a:cubicBezTo>
                    <a:pt x="111617" y="116207"/>
                    <a:pt x="114116" y="193054"/>
                    <a:pt x="162848" y="239912"/>
                  </a:cubicBezTo>
                  <a:cubicBezTo>
                    <a:pt x="111617" y="217420"/>
                    <a:pt x="68508" y="181184"/>
                    <a:pt x="44141" y="156817"/>
                  </a:cubicBezTo>
                  <a:cubicBezTo>
                    <a:pt x="58511" y="140573"/>
                    <a:pt x="74130" y="125579"/>
                    <a:pt x="90999" y="111209"/>
                  </a:cubicBezTo>
                  <a:lnTo>
                    <a:pt x="90999" y="111209"/>
                  </a:lnTo>
                  <a:close/>
                  <a:moveTo>
                    <a:pt x="249691" y="249908"/>
                  </a:moveTo>
                  <a:cubicBezTo>
                    <a:pt x="194711" y="249908"/>
                    <a:pt x="149728" y="204925"/>
                    <a:pt x="149728" y="149945"/>
                  </a:cubicBezTo>
                  <a:cubicBezTo>
                    <a:pt x="149728" y="94965"/>
                    <a:pt x="194711" y="49982"/>
                    <a:pt x="249691" y="49982"/>
                  </a:cubicBezTo>
                  <a:cubicBezTo>
                    <a:pt x="304671" y="49982"/>
                    <a:pt x="349654" y="94965"/>
                    <a:pt x="349654" y="149945"/>
                  </a:cubicBezTo>
                  <a:cubicBezTo>
                    <a:pt x="349654" y="204925"/>
                    <a:pt x="304671" y="249908"/>
                    <a:pt x="249691" y="249908"/>
                  </a:cubicBezTo>
                  <a:close/>
                  <a:moveTo>
                    <a:pt x="492727" y="139324"/>
                  </a:moveTo>
                  <a:cubicBezTo>
                    <a:pt x="456490" y="96839"/>
                    <a:pt x="361525" y="0"/>
                    <a:pt x="249691" y="0"/>
                  </a:cubicBezTo>
                  <a:cubicBezTo>
                    <a:pt x="137857" y="0"/>
                    <a:pt x="42892" y="96839"/>
                    <a:pt x="6655" y="139324"/>
                  </a:cubicBezTo>
                  <a:cubicBezTo>
                    <a:pt x="-2716" y="150570"/>
                    <a:pt x="-2092" y="166189"/>
                    <a:pt x="7905" y="176810"/>
                  </a:cubicBezTo>
                  <a:cubicBezTo>
                    <a:pt x="44766" y="215546"/>
                    <a:pt x="139107" y="299890"/>
                    <a:pt x="249691" y="299890"/>
                  </a:cubicBezTo>
                  <a:cubicBezTo>
                    <a:pt x="360275" y="299890"/>
                    <a:pt x="454616" y="215546"/>
                    <a:pt x="492102" y="176810"/>
                  </a:cubicBezTo>
                  <a:cubicBezTo>
                    <a:pt x="501474" y="166814"/>
                    <a:pt x="502098" y="150570"/>
                    <a:pt x="492727" y="139324"/>
                  </a:cubicBezTo>
                  <a:close/>
                </a:path>
              </a:pathLst>
            </a:custGeom>
            <a:grpFill/>
            <a:ln w="6152"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11058C15-B208-4BD0-A6C2-17397AD53DAD}"/>
                </a:ext>
              </a:extLst>
            </p:cNvPr>
            <p:cNvSpPr/>
            <p:nvPr/>
          </p:nvSpPr>
          <p:spPr>
            <a:xfrm>
              <a:off x="4495276" y="2771658"/>
              <a:ext cx="124954" cy="124954"/>
            </a:xfrm>
            <a:custGeom>
              <a:avLst/>
              <a:gdLst>
                <a:gd name="connsiteX0" fmla="*/ 124954 w 124954"/>
                <a:gd name="connsiteY0" fmla="*/ 62477 h 124954"/>
                <a:gd name="connsiteX1" fmla="*/ 62477 w 124954"/>
                <a:gd name="connsiteY1" fmla="*/ 124954 h 124954"/>
                <a:gd name="connsiteX2" fmla="*/ 0 w 124954"/>
                <a:gd name="connsiteY2" fmla="*/ 62477 h 124954"/>
                <a:gd name="connsiteX3" fmla="*/ 62477 w 124954"/>
                <a:gd name="connsiteY3" fmla="*/ 0 h 124954"/>
                <a:gd name="connsiteX4" fmla="*/ 124954 w 124954"/>
                <a:gd name="connsiteY4" fmla="*/ 62477 h 124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54" h="124954">
                  <a:moveTo>
                    <a:pt x="124954" y="62477"/>
                  </a:moveTo>
                  <a:cubicBezTo>
                    <a:pt x="124954" y="96982"/>
                    <a:pt x="96982" y="124954"/>
                    <a:pt x="62477" y="124954"/>
                  </a:cubicBezTo>
                  <a:cubicBezTo>
                    <a:pt x="27972" y="124954"/>
                    <a:pt x="0" y="96982"/>
                    <a:pt x="0" y="62477"/>
                  </a:cubicBezTo>
                  <a:cubicBezTo>
                    <a:pt x="0" y="27972"/>
                    <a:pt x="27972" y="0"/>
                    <a:pt x="62477" y="0"/>
                  </a:cubicBezTo>
                  <a:cubicBezTo>
                    <a:pt x="96982" y="0"/>
                    <a:pt x="124954" y="27972"/>
                    <a:pt x="124954" y="62477"/>
                  </a:cubicBezTo>
                  <a:close/>
                </a:path>
              </a:pathLst>
            </a:custGeom>
            <a:grpFill/>
            <a:ln w="6152" cap="flat">
              <a:noFill/>
              <a:prstDash val="solid"/>
              <a:miter/>
            </a:ln>
          </p:spPr>
          <p:txBody>
            <a:bodyPr rtlCol="0" anchor="ctr"/>
            <a:lstStyle/>
            <a:p>
              <a:endParaRPr lang="en-US"/>
            </a:p>
          </p:txBody>
        </p:sp>
      </p:grpSp>
      <p:sp>
        <p:nvSpPr>
          <p:cNvPr id="102" name="Graphic 53" descr="Magnifying glass">
            <a:extLst>
              <a:ext uri="{FF2B5EF4-FFF2-40B4-BE49-F238E27FC236}">
                <a16:creationId xmlns:a16="http://schemas.microsoft.com/office/drawing/2014/main" id="{811C4726-514C-4CA3-932F-71465094606D}"/>
              </a:ext>
            </a:extLst>
          </p:cNvPr>
          <p:cNvSpPr/>
          <p:nvPr/>
        </p:nvSpPr>
        <p:spPr>
          <a:xfrm>
            <a:off x="4374544" y="4211722"/>
            <a:ext cx="493179" cy="493568"/>
          </a:xfrm>
          <a:custGeom>
            <a:avLst/>
            <a:gdLst>
              <a:gd name="connsiteX0" fmla="*/ 480449 w 493179"/>
              <a:gd name="connsiteY0" fmla="*/ 418596 h 493568"/>
              <a:gd name="connsiteX1" fmla="*/ 402352 w 493179"/>
              <a:gd name="connsiteY1" fmla="*/ 340500 h 493568"/>
              <a:gd name="connsiteX2" fmla="*/ 363617 w 493179"/>
              <a:gd name="connsiteY2" fmla="*/ 328629 h 493568"/>
              <a:gd name="connsiteX3" fmla="*/ 336127 w 493179"/>
              <a:gd name="connsiteY3" fmla="*/ 301140 h 493568"/>
              <a:gd name="connsiteX4" fmla="*/ 374863 w 493179"/>
              <a:gd name="connsiteY4" fmla="*/ 187431 h 493568"/>
              <a:gd name="connsiteX5" fmla="*/ 187431 w 493179"/>
              <a:gd name="connsiteY5" fmla="*/ 0 h 493568"/>
              <a:gd name="connsiteX6" fmla="*/ 0 w 493179"/>
              <a:gd name="connsiteY6" fmla="*/ 187431 h 493568"/>
              <a:gd name="connsiteX7" fmla="*/ 187431 w 493179"/>
              <a:gd name="connsiteY7" fmla="*/ 374863 h 493568"/>
              <a:gd name="connsiteX8" fmla="*/ 301140 w 493179"/>
              <a:gd name="connsiteY8" fmla="*/ 336127 h 493568"/>
              <a:gd name="connsiteX9" fmla="*/ 328629 w 493179"/>
              <a:gd name="connsiteY9" fmla="*/ 363617 h 493568"/>
              <a:gd name="connsiteX10" fmla="*/ 340500 w 493179"/>
              <a:gd name="connsiteY10" fmla="*/ 402352 h 493568"/>
              <a:gd name="connsiteX11" fmla="*/ 418596 w 493179"/>
              <a:gd name="connsiteY11" fmla="*/ 480449 h 493568"/>
              <a:gd name="connsiteX12" fmla="*/ 449835 w 493179"/>
              <a:gd name="connsiteY12" fmla="*/ 493569 h 493568"/>
              <a:gd name="connsiteX13" fmla="*/ 481074 w 493179"/>
              <a:gd name="connsiteY13" fmla="*/ 480449 h 493568"/>
              <a:gd name="connsiteX14" fmla="*/ 480449 w 493179"/>
              <a:gd name="connsiteY14" fmla="*/ 418596 h 493568"/>
              <a:gd name="connsiteX15" fmla="*/ 186806 w 493179"/>
              <a:gd name="connsiteY15" fmla="*/ 336751 h 493568"/>
              <a:gd name="connsiteX16" fmla="*/ 36861 w 493179"/>
              <a:gd name="connsiteY16" fmla="*/ 186806 h 493568"/>
              <a:gd name="connsiteX17" fmla="*/ 186806 w 493179"/>
              <a:gd name="connsiteY17" fmla="*/ 36861 h 493568"/>
              <a:gd name="connsiteX18" fmla="*/ 336751 w 493179"/>
              <a:gd name="connsiteY18" fmla="*/ 186806 h 493568"/>
              <a:gd name="connsiteX19" fmla="*/ 186806 w 493179"/>
              <a:gd name="connsiteY19" fmla="*/ 336751 h 49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79" h="493568">
                <a:moveTo>
                  <a:pt x="480449" y="418596"/>
                </a:moveTo>
                <a:lnTo>
                  <a:pt x="402352" y="340500"/>
                </a:lnTo>
                <a:cubicBezTo>
                  <a:pt x="391731" y="329879"/>
                  <a:pt x="377362" y="326130"/>
                  <a:pt x="363617" y="328629"/>
                </a:cubicBezTo>
                <a:lnTo>
                  <a:pt x="336127" y="301140"/>
                </a:lnTo>
                <a:cubicBezTo>
                  <a:pt x="360493" y="269901"/>
                  <a:pt x="374863" y="229916"/>
                  <a:pt x="374863" y="187431"/>
                </a:cubicBezTo>
                <a:cubicBezTo>
                  <a:pt x="374863" y="84344"/>
                  <a:pt x="290518" y="0"/>
                  <a:pt x="187431" y="0"/>
                </a:cubicBezTo>
                <a:cubicBezTo>
                  <a:pt x="84344" y="0"/>
                  <a:pt x="0" y="84344"/>
                  <a:pt x="0" y="187431"/>
                </a:cubicBezTo>
                <a:cubicBezTo>
                  <a:pt x="0" y="290518"/>
                  <a:pt x="84344" y="374863"/>
                  <a:pt x="187431" y="374863"/>
                </a:cubicBezTo>
                <a:cubicBezTo>
                  <a:pt x="229916" y="374863"/>
                  <a:pt x="269276" y="360493"/>
                  <a:pt x="301140" y="336127"/>
                </a:cubicBezTo>
                <a:lnTo>
                  <a:pt x="328629" y="363617"/>
                </a:lnTo>
                <a:cubicBezTo>
                  <a:pt x="326130" y="377362"/>
                  <a:pt x="329879" y="391731"/>
                  <a:pt x="340500" y="402352"/>
                </a:cubicBezTo>
                <a:lnTo>
                  <a:pt x="418596" y="480449"/>
                </a:lnTo>
                <a:cubicBezTo>
                  <a:pt x="427343" y="489196"/>
                  <a:pt x="438589" y="493569"/>
                  <a:pt x="449835" y="493569"/>
                </a:cubicBezTo>
                <a:cubicBezTo>
                  <a:pt x="461081" y="493569"/>
                  <a:pt x="472327" y="489196"/>
                  <a:pt x="481074" y="480449"/>
                </a:cubicBezTo>
                <a:cubicBezTo>
                  <a:pt x="497318" y="462955"/>
                  <a:pt x="497318" y="435465"/>
                  <a:pt x="480449" y="418596"/>
                </a:cubicBezTo>
                <a:close/>
                <a:moveTo>
                  <a:pt x="186806" y="336751"/>
                </a:moveTo>
                <a:cubicBezTo>
                  <a:pt x="104337" y="336751"/>
                  <a:pt x="36861" y="269276"/>
                  <a:pt x="36861" y="186806"/>
                </a:cubicBezTo>
                <a:cubicBezTo>
                  <a:pt x="36861" y="104337"/>
                  <a:pt x="104337" y="36861"/>
                  <a:pt x="186806" y="36861"/>
                </a:cubicBezTo>
                <a:cubicBezTo>
                  <a:pt x="269276" y="36861"/>
                  <a:pt x="336751" y="104337"/>
                  <a:pt x="336751" y="186806"/>
                </a:cubicBezTo>
                <a:cubicBezTo>
                  <a:pt x="336751" y="269276"/>
                  <a:pt x="269276" y="336751"/>
                  <a:pt x="186806" y="336751"/>
                </a:cubicBezTo>
                <a:close/>
              </a:path>
            </a:pathLst>
          </a:custGeom>
          <a:solidFill>
            <a:schemeClr val="tx1">
              <a:alpha val="10000"/>
            </a:schemeClr>
          </a:solidFill>
          <a:ln w="6152" cap="flat">
            <a:noFill/>
            <a:prstDash val="solid"/>
            <a:miter/>
          </a:ln>
        </p:spPr>
        <p:txBody>
          <a:bodyPr rtlCol="0" anchor="ctr"/>
          <a:lstStyle/>
          <a:p>
            <a:endParaRPr lang="en-US"/>
          </a:p>
        </p:txBody>
      </p:sp>
    </p:spTree>
    <p:extLst>
      <p:ext uri="{BB962C8B-B14F-4D97-AF65-F5344CB8AC3E}">
        <p14:creationId xmlns:p14="http://schemas.microsoft.com/office/powerpoint/2010/main" val="1726939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4599AEF-3B01-4812-964E-A5909D8D87B7}"/>
              </a:ext>
            </a:extLst>
          </p:cNvPr>
          <p:cNvSpPr/>
          <p:nvPr/>
        </p:nvSpPr>
        <p:spPr>
          <a:xfrm>
            <a:off x="4557754" y="2293169"/>
            <a:ext cx="3076493" cy="2663211"/>
          </a:xfrm>
          <a:custGeom>
            <a:avLst/>
            <a:gdLst>
              <a:gd name="connsiteX0" fmla="*/ 769592 w 3076493"/>
              <a:gd name="connsiteY0" fmla="*/ 0 h 2663211"/>
              <a:gd name="connsiteX1" fmla="*/ 2306900 w 3076493"/>
              <a:gd name="connsiteY1" fmla="*/ 0 h 2663211"/>
              <a:gd name="connsiteX2" fmla="*/ 2307838 w 3076493"/>
              <a:gd name="connsiteY2" fmla="*/ 0 h 2663211"/>
              <a:gd name="connsiteX3" fmla="*/ 3076492 w 3076493"/>
              <a:gd name="connsiteY3" fmla="*/ 1331349 h 2663211"/>
              <a:gd name="connsiteX4" fmla="*/ 3076493 w 3076493"/>
              <a:gd name="connsiteY4" fmla="*/ 1331862 h 2663211"/>
              <a:gd name="connsiteX5" fmla="*/ 2307838 w 3076493"/>
              <a:gd name="connsiteY5" fmla="*/ 2663211 h 2663211"/>
              <a:gd name="connsiteX6" fmla="*/ 2306902 w 3076493"/>
              <a:gd name="connsiteY6" fmla="*/ 2663211 h 2663211"/>
              <a:gd name="connsiteX7" fmla="*/ 769592 w 3076493"/>
              <a:gd name="connsiteY7" fmla="*/ 2663211 h 2663211"/>
              <a:gd name="connsiteX8" fmla="*/ 768654 w 3076493"/>
              <a:gd name="connsiteY8" fmla="*/ 2663210 h 2663211"/>
              <a:gd name="connsiteX9" fmla="*/ 0 w 3076493"/>
              <a:gd name="connsiteY9" fmla="*/ 1331862 h 2663211"/>
              <a:gd name="connsiteX10" fmla="*/ 0 w 3076493"/>
              <a:gd name="connsiteY10" fmla="*/ 1331348 h 2663211"/>
              <a:gd name="connsiteX11" fmla="*/ 768654 w 3076493"/>
              <a:gd name="connsiteY11" fmla="*/ 0 h 266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6493" h="2663211">
                <a:moveTo>
                  <a:pt x="769592" y="0"/>
                </a:moveTo>
                <a:lnTo>
                  <a:pt x="2306900" y="0"/>
                </a:lnTo>
                <a:lnTo>
                  <a:pt x="2307838" y="0"/>
                </a:lnTo>
                <a:lnTo>
                  <a:pt x="3076492" y="1331349"/>
                </a:lnTo>
                <a:lnTo>
                  <a:pt x="3076493" y="1331862"/>
                </a:lnTo>
                <a:lnTo>
                  <a:pt x="2307838" y="2663211"/>
                </a:lnTo>
                <a:lnTo>
                  <a:pt x="2306902" y="2663211"/>
                </a:lnTo>
                <a:lnTo>
                  <a:pt x="769592" y="2663211"/>
                </a:lnTo>
                <a:lnTo>
                  <a:pt x="768654" y="2663210"/>
                </a:lnTo>
                <a:lnTo>
                  <a:pt x="0" y="1331862"/>
                </a:lnTo>
                <a:lnTo>
                  <a:pt x="0" y="1331348"/>
                </a:lnTo>
                <a:lnTo>
                  <a:pt x="76865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9E622B1-6831-4B26-B350-420E28540191}"/>
              </a:ext>
            </a:extLst>
          </p:cNvPr>
          <p:cNvSpPr>
            <a:spLocks noGrp="1"/>
          </p:cNvSpPr>
          <p:nvPr>
            <p:ph type="title"/>
          </p:nvPr>
        </p:nvSpPr>
        <p:spPr/>
        <p:txBody>
          <a:bodyPr/>
          <a:lstStyle/>
          <a:p>
            <a:r>
              <a:rPr lang="en-US" dirty="0"/>
              <a:t>Hexagon Origami – Slide Template</a:t>
            </a:r>
          </a:p>
        </p:txBody>
      </p:sp>
      <p:grpSp>
        <p:nvGrpSpPr>
          <p:cNvPr id="4" name="Group 3">
            <a:extLst>
              <a:ext uri="{FF2B5EF4-FFF2-40B4-BE49-F238E27FC236}">
                <a16:creationId xmlns:a16="http://schemas.microsoft.com/office/drawing/2014/main" id="{363B2A55-50B5-4DED-AC7F-F3A74D8E746C}"/>
              </a:ext>
            </a:extLst>
          </p:cNvPr>
          <p:cNvGrpSpPr/>
          <p:nvPr/>
        </p:nvGrpSpPr>
        <p:grpSpPr>
          <a:xfrm>
            <a:off x="4859931" y="1883595"/>
            <a:ext cx="3534202" cy="3072784"/>
            <a:chOff x="4667466" y="1557087"/>
            <a:chExt cx="4084502" cy="3551238"/>
          </a:xfrm>
        </p:grpSpPr>
        <p:sp>
          <p:nvSpPr>
            <p:cNvPr id="26" name="Freeform: Shape 25">
              <a:extLst>
                <a:ext uri="{FF2B5EF4-FFF2-40B4-BE49-F238E27FC236}">
                  <a16:creationId xmlns:a16="http://schemas.microsoft.com/office/drawing/2014/main" id="{30D8B9F8-275E-42CB-B27B-BE2D250B3EAF}"/>
                </a:ext>
              </a:extLst>
            </p:cNvPr>
            <p:cNvSpPr/>
            <p:nvPr/>
          </p:nvSpPr>
          <p:spPr>
            <a:xfrm rot="14400000" flipV="1">
              <a:off x="7154968" y="1736767"/>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22714DE4-AA0F-4014-9BB8-27EFA52A4F71}"/>
                </a:ext>
              </a:extLst>
            </p:cNvPr>
            <p:cNvGrpSpPr/>
            <p:nvPr/>
          </p:nvGrpSpPr>
          <p:grpSpPr>
            <a:xfrm>
              <a:off x="4667466" y="2030433"/>
              <a:ext cx="2857069" cy="3077892"/>
              <a:chOff x="4667466" y="2030433"/>
              <a:chExt cx="2857069" cy="3077892"/>
            </a:xfrm>
          </p:grpSpPr>
          <p:sp>
            <p:nvSpPr>
              <p:cNvPr id="12" name="Freeform: Shape 11">
                <a:extLst>
                  <a:ext uri="{FF2B5EF4-FFF2-40B4-BE49-F238E27FC236}">
                    <a16:creationId xmlns:a16="http://schemas.microsoft.com/office/drawing/2014/main" id="{5CA19E09-A886-4F42-814E-78519B55755F}"/>
                  </a:ext>
                </a:extLst>
              </p:cNvPr>
              <p:cNvSpPr/>
              <p:nvPr/>
            </p:nvSpPr>
            <p:spPr>
              <a:xfrm rot="10800000">
                <a:off x="5207661" y="2030433"/>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8B634360-F248-4913-B59A-E6DB5D55C370}"/>
                  </a:ext>
                </a:extLst>
              </p:cNvPr>
              <p:cNvSpPr/>
              <p:nvPr/>
            </p:nvSpPr>
            <p:spPr>
              <a:xfrm rot="18000000">
                <a:off x="5927535" y="3276010"/>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C8703F61-85E7-48F4-9423-44B822BA76E4}"/>
                  </a:ext>
                </a:extLst>
              </p:cNvPr>
              <p:cNvSpPr/>
              <p:nvPr/>
            </p:nvSpPr>
            <p:spPr>
              <a:xfrm>
                <a:off x="5207662" y="3691005"/>
                <a:ext cx="1776679" cy="1417320"/>
              </a:xfrm>
              <a:custGeom>
                <a:avLst/>
                <a:gdLst>
                  <a:gd name="connsiteX0" fmla="*/ 888340 w 1776679"/>
                  <a:gd name="connsiteY0" fmla="*/ 0 h 1417320"/>
                  <a:gd name="connsiteX1" fmla="*/ 1776679 w 1776679"/>
                  <a:gd name="connsiteY1" fmla="*/ 1417320 h 1417320"/>
                  <a:gd name="connsiteX2" fmla="*/ 0 w 1776679"/>
                  <a:gd name="connsiteY2" fmla="*/ 1417320 h 1417320"/>
                </a:gdLst>
                <a:ahLst/>
                <a:cxnLst>
                  <a:cxn ang="0">
                    <a:pos x="connsiteX0" y="connsiteY0"/>
                  </a:cxn>
                  <a:cxn ang="0">
                    <a:pos x="connsiteX1" y="connsiteY1"/>
                  </a:cxn>
                  <a:cxn ang="0">
                    <a:pos x="connsiteX2" y="connsiteY2"/>
                  </a:cxn>
                </a:cxnLst>
                <a:rect l="l" t="t" r="r" b="b"/>
                <a:pathLst>
                  <a:path w="1776679" h="1417320">
                    <a:moveTo>
                      <a:pt x="888340" y="0"/>
                    </a:moveTo>
                    <a:lnTo>
                      <a:pt x="1776679" y="1417320"/>
                    </a:lnTo>
                    <a:lnTo>
                      <a:pt x="0" y="141732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A722F5F-D1A5-46E0-88CD-EA278EA36B14}"/>
                  </a:ext>
                </a:extLst>
              </p:cNvPr>
              <p:cNvSpPr/>
              <p:nvPr/>
            </p:nvSpPr>
            <p:spPr>
              <a:xfrm rot="3600000">
                <a:off x="4487786" y="3276010"/>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414FD2D5-7C77-4C1E-B7DA-1E8ED23B184B}"/>
                  </a:ext>
                </a:extLst>
              </p:cNvPr>
              <p:cNvSpPr/>
              <p:nvPr/>
            </p:nvSpPr>
            <p:spPr>
              <a:xfrm rot="7200000">
                <a:off x="4487786" y="2445428"/>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nvGrpSpPr>
          <p:cNvPr id="42" name="Group 41">
            <a:extLst>
              <a:ext uri="{FF2B5EF4-FFF2-40B4-BE49-F238E27FC236}">
                <a16:creationId xmlns:a16="http://schemas.microsoft.com/office/drawing/2014/main" id="{E83E1B1C-21AB-45A5-9FA5-951C51D4A36C}"/>
              </a:ext>
            </a:extLst>
          </p:cNvPr>
          <p:cNvGrpSpPr/>
          <p:nvPr/>
        </p:nvGrpSpPr>
        <p:grpSpPr>
          <a:xfrm>
            <a:off x="8925189" y="2293167"/>
            <a:ext cx="2926080" cy="2736703"/>
            <a:chOff x="332936" y="2627766"/>
            <a:chExt cx="2926080" cy="2736703"/>
          </a:xfrm>
        </p:grpSpPr>
        <p:sp>
          <p:nvSpPr>
            <p:cNvPr id="43" name="TextBox 42">
              <a:extLst>
                <a:ext uri="{FF2B5EF4-FFF2-40B4-BE49-F238E27FC236}">
                  <a16:creationId xmlns:a16="http://schemas.microsoft.com/office/drawing/2014/main" id="{866AF772-32AF-45BB-BA65-55A785794453}"/>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44" name="TextBox 43">
              <a:extLst>
                <a:ext uri="{FF2B5EF4-FFF2-40B4-BE49-F238E27FC236}">
                  <a16:creationId xmlns:a16="http://schemas.microsoft.com/office/drawing/2014/main" id="{D6F4AE80-D52A-40AD-9FEE-4333F4F422F2}"/>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5" name="Graphic 6" descr="Badge 1">
            <a:extLst>
              <a:ext uri="{FF2B5EF4-FFF2-40B4-BE49-F238E27FC236}">
                <a16:creationId xmlns:a16="http://schemas.microsoft.com/office/drawing/2014/main" id="{2C8FEE60-E2A0-4DEB-BAEB-899BA4EFC99E}"/>
              </a:ext>
            </a:extLst>
          </p:cNvPr>
          <p:cNvSpPr/>
          <p:nvPr/>
        </p:nvSpPr>
        <p:spPr>
          <a:xfrm>
            <a:off x="5874948" y="2456892"/>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1 h 438968"/>
              <a:gd name="connsiteX5" fmla="*/ 219658 w 438968"/>
              <a:gd name="connsiteY5" fmla="*/ 0 h 438968"/>
              <a:gd name="connsiteX6" fmla="*/ 219484 w 438968"/>
              <a:gd name="connsiteY6" fmla="*/ 0 h 438968"/>
              <a:gd name="connsiteX7" fmla="*/ 243560 w 438968"/>
              <a:gd name="connsiteY7" fmla="*/ 312649 h 438968"/>
              <a:gd name="connsiteX8" fmla="*/ 210174 w 438968"/>
              <a:gd name="connsiteY8" fmla="*/ 312649 h 438968"/>
              <a:gd name="connsiteX9" fmla="*/ 210174 w 438968"/>
              <a:gd name="connsiteY9" fmla="*/ 153198 h 438968"/>
              <a:gd name="connsiteX10" fmla="*/ 201245 w 438968"/>
              <a:gd name="connsiteY10" fmla="*/ 158763 h 438968"/>
              <a:gd name="connsiteX11" fmla="*/ 191560 w 438968"/>
              <a:gd name="connsiteY11" fmla="*/ 163560 h 438968"/>
              <a:gd name="connsiteX12" fmla="*/ 180238 w 438968"/>
              <a:gd name="connsiteY12" fmla="*/ 167496 h 438968"/>
              <a:gd name="connsiteX13" fmla="*/ 167189 w 438968"/>
              <a:gd name="connsiteY13" fmla="*/ 171044 h 438968"/>
              <a:gd name="connsiteX14" fmla="*/ 167189 w 438968"/>
              <a:gd name="connsiteY14" fmla="*/ 144373 h 438968"/>
              <a:gd name="connsiteX15" fmla="*/ 175916 w 438968"/>
              <a:gd name="connsiteY15" fmla="*/ 141686 h 438968"/>
              <a:gd name="connsiteX16" fmla="*/ 183694 w 438968"/>
              <a:gd name="connsiteY16" fmla="*/ 138999 h 438968"/>
              <a:gd name="connsiteX17" fmla="*/ 191369 w 438968"/>
              <a:gd name="connsiteY17" fmla="*/ 135832 h 438968"/>
              <a:gd name="connsiteX18" fmla="*/ 199044 w 438968"/>
              <a:gd name="connsiteY18" fmla="*/ 132665 h 438968"/>
              <a:gd name="connsiteX19" fmla="*/ 206423 w 438968"/>
              <a:gd name="connsiteY19" fmla="*/ 128828 h 438968"/>
              <a:gd name="connsiteX20" fmla="*/ 213821 w 438968"/>
              <a:gd name="connsiteY20" fmla="*/ 124782 h 438968"/>
              <a:gd name="connsiteX21" fmla="*/ 221779 w 438968"/>
              <a:gd name="connsiteY21" fmla="*/ 120159 h 438968"/>
              <a:gd name="connsiteX22" fmla="*/ 229748 w 438968"/>
              <a:gd name="connsiteY22" fmla="*/ 115536 h 438968"/>
              <a:gd name="connsiteX23" fmla="*/ 243560 w 438968"/>
              <a:gd name="connsiteY23" fmla="*/ 115536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7"/>
                  <a:pt x="438968" y="219469"/>
                  <a:pt x="438968" y="219461"/>
                </a:cubicBezTo>
                <a:cubicBezTo>
                  <a:pt x="439010" y="98298"/>
                  <a:pt x="340821" y="42"/>
                  <a:pt x="219658" y="0"/>
                </a:cubicBezTo>
                <a:cubicBezTo>
                  <a:pt x="219600" y="0"/>
                  <a:pt x="219542" y="0"/>
                  <a:pt x="219484" y="0"/>
                </a:cubicBezTo>
                <a:close/>
                <a:moveTo>
                  <a:pt x="243560" y="312649"/>
                </a:moveTo>
                <a:lnTo>
                  <a:pt x="210174" y="312649"/>
                </a:lnTo>
                <a:lnTo>
                  <a:pt x="210174" y="153198"/>
                </a:lnTo>
                <a:cubicBezTo>
                  <a:pt x="207354" y="155124"/>
                  <a:pt x="204378" y="156979"/>
                  <a:pt x="201245" y="158763"/>
                </a:cubicBezTo>
                <a:cubicBezTo>
                  <a:pt x="198115" y="160553"/>
                  <a:pt x="194880" y="162154"/>
                  <a:pt x="191560" y="163560"/>
                </a:cubicBezTo>
                <a:cubicBezTo>
                  <a:pt x="187969" y="164970"/>
                  <a:pt x="184195" y="166282"/>
                  <a:pt x="180238" y="167496"/>
                </a:cubicBezTo>
                <a:cubicBezTo>
                  <a:pt x="176281" y="168709"/>
                  <a:pt x="171932" y="169892"/>
                  <a:pt x="167189" y="171044"/>
                </a:cubicBezTo>
                <a:lnTo>
                  <a:pt x="167189" y="144373"/>
                </a:lnTo>
                <a:cubicBezTo>
                  <a:pt x="170387" y="143476"/>
                  <a:pt x="173296" y="142580"/>
                  <a:pt x="175916" y="141686"/>
                </a:cubicBezTo>
                <a:cubicBezTo>
                  <a:pt x="178535" y="140792"/>
                  <a:pt x="181128" y="139896"/>
                  <a:pt x="183694" y="138999"/>
                </a:cubicBezTo>
                <a:cubicBezTo>
                  <a:pt x="186243" y="137976"/>
                  <a:pt x="188809" y="136924"/>
                  <a:pt x="191369" y="135832"/>
                </a:cubicBezTo>
                <a:cubicBezTo>
                  <a:pt x="193929" y="134740"/>
                  <a:pt x="196483" y="133694"/>
                  <a:pt x="199044" y="132665"/>
                </a:cubicBezTo>
                <a:cubicBezTo>
                  <a:pt x="201471" y="131386"/>
                  <a:pt x="203931" y="130107"/>
                  <a:pt x="206423" y="128828"/>
                </a:cubicBezTo>
                <a:cubicBezTo>
                  <a:pt x="208916" y="127549"/>
                  <a:pt x="211382" y="126200"/>
                  <a:pt x="213821" y="124782"/>
                </a:cubicBezTo>
                <a:cubicBezTo>
                  <a:pt x="216518" y="123380"/>
                  <a:pt x="219170" y="121839"/>
                  <a:pt x="221779" y="120159"/>
                </a:cubicBezTo>
                <a:cubicBezTo>
                  <a:pt x="224387" y="118479"/>
                  <a:pt x="227043" y="116938"/>
                  <a:pt x="229748" y="115536"/>
                </a:cubicBezTo>
                <a:lnTo>
                  <a:pt x="243560" y="115536"/>
                </a:lnTo>
                <a:close/>
              </a:path>
            </a:pathLst>
          </a:custGeom>
          <a:solidFill>
            <a:schemeClr val="bg1">
              <a:alpha val="45000"/>
            </a:schemeClr>
          </a:solidFill>
          <a:ln w="5755" cap="flat">
            <a:noFill/>
            <a:prstDash val="solid"/>
            <a:miter/>
          </a:ln>
        </p:spPr>
        <p:txBody>
          <a:bodyPr rtlCol="0" anchor="ctr"/>
          <a:lstStyle/>
          <a:p>
            <a:endParaRPr lang="en-US"/>
          </a:p>
        </p:txBody>
      </p:sp>
      <p:sp>
        <p:nvSpPr>
          <p:cNvPr id="6" name="Graphic 8" descr="Badge">
            <a:extLst>
              <a:ext uri="{FF2B5EF4-FFF2-40B4-BE49-F238E27FC236}">
                <a16:creationId xmlns:a16="http://schemas.microsoft.com/office/drawing/2014/main" id="{F40F447D-0D07-4D6F-AC7D-7D817872A058}"/>
              </a:ext>
            </a:extLst>
          </p:cNvPr>
          <p:cNvSpPr/>
          <p:nvPr/>
        </p:nvSpPr>
        <p:spPr>
          <a:xfrm>
            <a:off x="6647512" y="2919297"/>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7 h 438968"/>
              <a:gd name="connsiteX5" fmla="*/ 219652 w 438968"/>
              <a:gd name="connsiteY5" fmla="*/ 0 h 438968"/>
              <a:gd name="connsiteX6" fmla="*/ 219484 w 438968"/>
              <a:gd name="connsiteY6" fmla="*/ 0 h 438968"/>
              <a:gd name="connsiteX7" fmla="*/ 282234 w 438968"/>
              <a:gd name="connsiteY7" fmla="*/ 317902 h 438968"/>
              <a:gd name="connsiteX8" fmla="*/ 156741 w 438968"/>
              <a:gd name="connsiteY8" fmla="*/ 317902 h 438968"/>
              <a:gd name="connsiteX9" fmla="*/ 156741 w 438968"/>
              <a:gd name="connsiteY9" fmla="*/ 299484 h 438968"/>
              <a:gd name="connsiteX10" fmla="*/ 160959 w 438968"/>
              <a:gd name="connsiteY10" fmla="*/ 276946 h 438968"/>
              <a:gd name="connsiteX11" fmla="*/ 172564 w 438968"/>
              <a:gd name="connsiteY11" fmla="*/ 258453 h 438968"/>
              <a:gd name="connsiteX12" fmla="*/ 189745 w 438968"/>
              <a:gd name="connsiteY12" fmla="*/ 242722 h 438968"/>
              <a:gd name="connsiteX13" fmla="*/ 210850 w 438968"/>
              <a:gd name="connsiteY13" fmla="*/ 228523 h 438968"/>
              <a:gd name="connsiteX14" fmla="*/ 228765 w 438968"/>
              <a:gd name="connsiteY14" fmla="*/ 215664 h 438968"/>
              <a:gd name="connsiteX15" fmla="*/ 239913 w 438968"/>
              <a:gd name="connsiteY15" fmla="*/ 203424 h 438968"/>
              <a:gd name="connsiteX16" fmla="*/ 245583 w 438968"/>
              <a:gd name="connsiteY16" fmla="*/ 191045 h 438968"/>
              <a:gd name="connsiteX17" fmla="*/ 247114 w 438968"/>
              <a:gd name="connsiteY17" fmla="*/ 177227 h 438968"/>
              <a:gd name="connsiteX18" fmla="*/ 245195 w 438968"/>
              <a:gd name="connsiteY18" fmla="*/ 165334 h 438968"/>
              <a:gd name="connsiteX19" fmla="*/ 239532 w 438968"/>
              <a:gd name="connsiteY19" fmla="*/ 155261 h 438968"/>
              <a:gd name="connsiteX20" fmla="*/ 229939 w 438968"/>
              <a:gd name="connsiteY20" fmla="*/ 148326 h 438968"/>
              <a:gd name="connsiteX21" fmla="*/ 216416 w 438968"/>
              <a:gd name="connsiteY21" fmla="*/ 145737 h 438968"/>
              <a:gd name="connsiteX22" fmla="*/ 190317 w 438968"/>
              <a:gd name="connsiteY22" fmla="*/ 151880 h 438968"/>
              <a:gd name="connsiteX23" fmla="*/ 167103 w 438968"/>
              <a:gd name="connsiteY23" fmla="*/ 168380 h 438968"/>
              <a:gd name="connsiteX24" fmla="*/ 167103 w 438968"/>
              <a:gd name="connsiteY24" fmla="*/ 138444 h 438968"/>
              <a:gd name="connsiteX25" fmla="*/ 190410 w 438968"/>
              <a:gd name="connsiteY25" fmla="*/ 125013 h 438968"/>
              <a:gd name="connsiteX26" fmla="*/ 219305 w 438968"/>
              <a:gd name="connsiteY26" fmla="*/ 120968 h 438968"/>
              <a:gd name="connsiteX27" fmla="*/ 242329 w 438968"/>
              <a:gd name="connsiteY27" fmla="*/ 124435 h 438968"/>
              <a:gd name="connsiteX28" fmla="*/ 261134 w 438968"/>
              <a:gd name="connsiteY28" fmla="*/ 134508 h 438968"/>
              <a:gd name="connsiteX29" fmla="*/ 273802 w 438968"/>
              <a:gd name="connsiteY29" fmla="*/ 151008 h 438968"/>
              <a:gd name="connsiteX30" fmla="*/ 278425 w 438968"/>
              <a:gd name="connsiteY30" fmla="*/ 173546 h 438968"/>
              <a:gd name="connsiteX31" fmla="*/ 276015 w 438968"/>
              <a:gd name="connsiteY31" fmla="*/ 194264 h 438968"/>
              <a:gd name="connsiteX32" fmla="*/ 268110 w 438968"/>
              <a:gd name="connsiteY32" fmla="*/ 212174 h 438968"/>
              <a:gd name="connsiteX33" fmla="*/ 253824 w 438968"/>
              <a:gd name="connsiteY33" fmla="*/ 228488 h 438968"/>
              <a:gd name="connsiteX34" fmla="*/ 232331 w 438968"/>
              <a:gd name="connsiteY34" fmla="*/ 244409 h 438968"/>
              <a:gd name="connsiteX35" fmla="*/ 213907 w 438968"/>
              <a:gd name="connsiteY35" fmla="*/ 256499 h 438968"/>
              <a:gd name="connsiteX36" fmla="*/ 200182 w 438968"/>
              <a:gd name="connsiteY36" fmla="*/ 267532 h 438968"/>
              <a:gd name="connsiteX37" fmla="*/ 191652 w 438968"/>
              <a:gd name="connsiteY37" fmla="*/ 278853 h 438968"/>
              <a:gd name="connsiteX38" fmla="*/ 188763 w 438968"/>
              <a:gd name="connsiteY38" fmla="*/ 291810 h 438968"/>
              <a:gd name="connsiteX39" fmla="*/ 282211 w 438968"/>
              <a:gd name="connsiteY39" fmla="*/ 29181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8"/>
                  <a:pt x="438968" y="219473"/>
                  <a:pt x="438968" y="219467"/>
                </a:cubicBezTo>
                <a:cubicBezTo>
                  <a:pt x="439010" y="98300"/>
                  <a:pt x="340819" y="42"/>
                  <a:pt x="219652" y="0"/>
                </a:cubicBezTo>
                <a:cubicBezTo>
                  <a:pt x="219596" y="0"/>
                  <a:pt x="219540" y="0"/>
                  <a:pt x="219484" y="0"/>
                </a:cubicBezTo>
                <a:close/>
                <a:moveTo>
                  <a:pt x="282234" y="317902"/>
                </a:moveTo>
                <a:lnTo>
                  <a:pt x="156741" y="317902"/>
                </a:lnTo>
                <a:lnTo>
                  <a:pt x="156741" y="299484"/>
                </a:lnTo>
                <a:cubicBezTo>
                  <a:pt x="156626" y="291765"/>
                  <a:pt x="158061" y="284101"/>
                  <a:pt x="160959" y="276946"/>
                </a:cubicBezTo>
                <a:cubicBezTo>
                  <a:pt x="163800" y="270193"/>
                  <a:pt x="167719" y="263947"/>
                  <a:pt x="172564" y="258453"/>
                </a:cubicBezTo>
                <a:cubicBezTo>
                  <a:pt x="177719" y="252617"/>
                  <a:pt x="183479" y="247345"/>
                  <a:pt x="189745" y="242722"/>
                </a:cubicBezTo>
                <a:cubicBezTo>
                  <a:pt x="196271" y="237863"/>
                  <a:pt x="203307" y="233130"/>
                  <a:pt x="210850" y="228523"/>
                </a:cubicBezTo>
                <a:cubicBezTo>
                  <a:pt x="217167" y="224740"/>
                  <a:pt x="223160" y="220439"/>
                  <a:pt x="228765" y="215664"/>
                </a:cubicBezTo>
                <a:cubicBezTo>
                  <a:pt x="232980" y="212068"/>
                  <a:pt x="236726" y="207955"/>
                  <a:pt x="239913" y="203424"/>
                </a:cubicBezTo>
                <a:cubicBezTo>
                  <a:pt x="242537" y="199675"/>
                  <a:pt x="244458" y="195481"/>
                  <a:pt x="245583" y="191045"/>
                </a:cubicBezTo>
                <a:cubicBezTo>
                  <a:pt x="246637" y="186516"/>
                  <a:pt x="247151" y="181878"/>
                  <a:pt x="247114" y="177227"/>
                </a:cubicBezTo>
                <a:cubicBezTo>
                  <a:pt x="247121" y="173186"/>
                  <a:pt x="246473" y="169169"/>
                  <a:pt x="245195" y="165334"/>
                </a:cubicBezTo>
                <a:cubicBezTo>
                  <a:pt x="243992" y="161635"/>
                  <a:pt x="242067" y="158211"/>
                  <a:pt x="239532" y="155261"/>
                </a:cubicBezTo>
                <a:cubicBezTo>
                  <a:pt x="236890" y="152264"/>
                  <a:pt x="233613" y="149895"/>
                  <a:pt x="229939" y="148326"/>
                </a:cubicBezTo>
                <a:cubicBezTo>
                  <a:pt x="225662" y="146526"/>
                  <a:pt x="221055" y="145644"/>
                  <a:pt x="216416" y="145737"/>
                </a:cubicBezTo>
                <a:cubicBezTo>
                  <a:pt x="207354" y="145703"/>
                  <a:pt x="198412" y="147808"/>
                  <a:pt x="190317" y="151880"/>
                </a:cubicBezTo>
                <a:cubicBezTo>
                  <a:pt x="181805" y="156200"/>
                  <a:pt x="173981" y="161760"/>
                  <a:pt x="167103" y="168380"/>
                </a:cubicBezTo>
                <a:lnTo>
                  <a:pt x="167103" y="138444"/>
                </a:lnTo>
                <a:cubicBezTo>
                  <a:pt x="173749" y="132253"/>
                  <a:pt x="181720" y="127659"/>
                  <a:pt x="190410" y="125013"/>
                </a:cubicBezTo>
                <a:cubicBezTo>
                  <a:pt x="199786" y="122233"/>
                  <a:pt x="209526" y="120869"/>
                  <a:pt x="219305" y="120968"/>
                </a:cubicBezTo>
                <a:cubicBezTo>
                  <a:pt x="227114" y="120914"/>
                  <a:pt x="234883" y="122084"/>
                  <a:pt x="242329" y="124435"/>
                </a:cubicBezTo>
                <a:cubicBezTo>
                  <a:pt x="249181" y="126567"/>
                  <a:pt x="255563" y="129986"/>
                  <a:pt x="261134" y="134508"/>
                </a:cubicBezTo>
                <a:cubicBezTo>
                  <a:pt x="266551" y="138979"/>
                  <a:pt x="270882" y="144620"/>
                  <a:pt x="273802" y="151008"/>
                </a:cubicBezTo>
                <a:cubicBezTo>
                  <a:pt x="276980" y="158089"/>
                  <a:pt x="278559" y="165785"/>
                  <a:pt x="278425" y="173546"/>
                </a:cubicBezTo>
                <a:cubicBezTo>
                  <a:pt x="278493" y="180526"/>
                  <a:pt x="277683" y="187487"/>
                  <a:pt x="276015" y="194264"/>
                </a:cubicBezTo>
                <a:cubicBezTo>
                  <a:pt x="274381" y="200628"/>
                  <a:pt x="271710" y="206678"/>
                  <a:pt x="268110" y="212174"/>
                </a:cubicBezTo>
                <a:cubicBezTo>
                  <a:pt x="264096" y="218224"/>
                  <a:pt x="259291" y="223710"/>
                  <a:pt x="253824" y="228488"/>
                </a:cubicBezTo>
                <a:cubicBezTo>
                  <a:pt x="247093" y="234357"/>
                  <a:pt x="239906" y="239681"/>
                  <a:pt x="232331" y="244409"/>
                </a:cubicBezTo>
                <a:cubicBezTo>
                  <a:pt x="225419" y="248763"/>
                  <a:pt x="219278" y="252793"/>
                  <a:pt x="213907" y="256499"/>
                </a:cubicBezTo>
                <a:cubicBezTo>
                  <a:pt x="209043" y="259801"/>
                  <a:pt x="204453" y="263491"/>
                  <a:pt x="200182" y="267532"/>
                </a:cubicBezTo>
                <a:cubicBezTo>
                  <a:pt x="196709" y="270787"/>
                  <a:pt x="193823" y="274617"/>
                  <a:pt x="191652" y="278853"/>
                </a:cubicBezTo>
                <a:cubicBezTo>
                  <a:pt x="189699" y="282890"/>
                  <a:pt x="188711" y="287325"/>
                  <a:pt x="188763" y="291810"/>
                </a:cubicBezTo>
                <a:lnTo>
                  <a:pt x="282211" y="2918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7" name="Graphic 35" descr="Badge 3">
            <a:extLst>
              <a:ext uri="{FF2B5EF4-FFF2-40B4-BE49-F238E27FC236}">
                <a16:creationId xmlns:a16="http://schemas.microsoft.com/office/drawing/2014/main" id="{DFA4006E-FAF0-43B0-A543-5C758FA43ACA}"/>
              </a:ext>
            </a:extLst>
          </p:cNvPr>
          <p:cNvSpPr/>
          <p:nvPr/>
        </p:nvSpPr>
        <p:spPr>
          <a:xfrm>
            <a:off x="6645076" y="3874002"/>
            <a:ext cx="438979" cy="438979"/>
          </a:xfrm>
          <a:custGeom>
            <a:avLst/>
            <a:gdLst>
              <a:gd name="connsiteX0" fmla="*/ 219496 w 438979"/>
              <a:gd name="connsiteY0" fmla="*/ 0 h 438979"/>
              <a:gd name="connsiteX1" fmla="*/ 0 w 438979"/>
              <a:gd name="connsiteY1" fmla="*/ 219484 h 438979"/>
              <a:gd name="connsiteX2" fmla="*/ 219484 w 438979"/>
              <a:gd name="connsiteY2" fmla="*/ 438980 h 438979"/>
              <a:gd name="connsiteX3" fmla="*/ 438980 w 438979"/>
              <a:gd name="connsiteY3" fmla="*/ 219496 h 438979"/>
              <a:gd name="connsiteX4" fmla="*/ 438980 w 438979"/>
              <a:gd name="connsiteY4" fmla="*/ 219473 h 438979"/>
              <a:gd name="connsiteX5" fmla="*/ 219669 w 438979"/>
              <a:gd name="connsiteY5" fmla="*/ 0 h 438979"/>
              <a:gd name="connsiteX6" fmla="*/ 219496 w 438979"/>
              <a:gd name="connsiteY6" fmla="*/ 0 h 438979"/>
              <a:gd name="connsiteX7" fmla="*/ 277564 w 438979"/>
              <a:gd name="connsiteY7" fmla="*/ 286250 h 438979"/>
              <a:gd name="connsiteX8" fmla="*/ 261151 w 438979"/>
              <a:gd name="connsiteY8" fmla="*/ 304287 h 438979"/>
              <a:gd name="connsiteX9" fmla="*/ 237076 w 438979"/>
              <a:gd name="connsiteY9" fmla="*/ 315319 h 438979"/>
              <a:gd name="connsiteX10" fmla="*/ 208180 w 438979"/>
              <a:gd name="connsiteY10" fmla="*/ 319064 h 438979"/>
              <a:gd name="connsiteX11" fmla="*/ 178823 w 438979"/>
              <a:gd name="connsiteY11" fmla="*/ 316469 h 438979"/>
              <a:gd name="connsiteX12" fmla="*/ 155608 w 438979"/>
              <a:gd name="connsiteY12" fmla="*/ 308702 h 438979"/>
              <a:gd name="connsiteX13" fmla="*/ 155608 w 438979"/>
              <a:gd name="connsiteY13" fmla="*/ 279130 h 438979"/>
              <a:gd name="connsiteX14" fmla="*/ 181036 w 438979"/>
              <a:gd name="connsiteY14" fmla="*/ 290839 h 438979"/>
              <a:gd name="connsiteX15" fmla="*/ 209140 w 438979"/>
              <a:gd name="connsiteY15" fmla="*/ 294676 h 438979"/>
              <a:gd name="connsiteX16" fmla="*/ 222767 w 438979"/>
              <a:gd name="connsiteY16" fmla="*/ 293330 h 438979"/>
              <a:gd name="connsiteX17" fmla="*/ 236301 w 438979"/>
              <a:gd name="connsiteY17" fmla="*/ 288440 h 438979"/>
              <a:gd name="connsiteX18" fmla="*/ 246663 w 438979"/>
              <a:gd name="connsiteY18" fmla="*/ 278749 h 438979"/>
              <a:gd name="connsiteX19" fmla="*/ 250778 w 438979"/>
              <a:gd name="connsiteY19" fmla="*/ 263209 h 438979"/>
              <a:gd name="connsiteX20" fmla="*/ 246854 w 438979"/>
              <a:gd name="connsiteY20" fmla="*/ 247183 h 438979"/>
              <a:gd name="connsiteX21" fmla="*/ 235914 w 438979"/>
              <a:gd name="connsiteY21" fmla="*/ 236440 h 438979"/>
              <a:gd name="connsiteX22" fmla="*/ 219415 w 438979"/>
              <a:gd name="connsiteY22" fmla="*/ 230395 h 438979"/>
              <a:gd name="connsiteX23" fmla="*/ 198778 w 438979"/>
              <a:gd name="connsiteY23" fmla="*/ 228477 h 438979"/>
              <a:gd name="connsiteX24" fmla="*/ 180943 w 438979"/>
              <a:gd name="connsiteY24" fmla="*/ 228477 h 438979"/>
              <a:gd name="connsiteX25" fmla="*/ 180943 w 438979"/>
              <a:gd name="connsiteY25" fmla="*/ 203915 h 438979"/>
              <a:gd name="connsiteX26" fmla="*/ 197830 w 438979"/>
              <a:gd name="connsiteY26" fmla="*/ 203915 h 438979"/>
              <a:gd name="connsiteX27" fmla="*/ 216161 w 438979"/>
              <a:gd name="connsiteY27" fmla="*/ 202182 h 438979"/>
              <a:gd name="connsiteX28" fmla="*/ 230551 w 438979"/>
              <a:gd name="connsiteY28" fmla="*/ 196524 h 438979"/>
              <a:gd name="connsiteX29" fmla="*/ 239954 w 438979"/>
              <a:gd name="connsiteY29" fmla="*/ 186445 h 438979"/>
              <a:gd name="connsiteX30" fmla="*/ 243311 w 438979"/>
              <a:gd name="connsiteY30" fmla="*/ 171483 h 438979"/>
              <a:gd name="connsiteX31" fmla="*/ 240150 w 438979"/>
              <a:gd name="connsiteY31" fmla="*/ 157954 h 438979"/>
              <a:gd name="connsiteX32" fmla="*/ 232060 w 438979"/>
              <a:gd name="connsiteY32" fmla="*/ 149702 h 438979"/>
              <a:gd name="connsiteX33" fmla="*/ 221403 w 438979"/>
              <a:gd name="connsiteY33" fmla="*/ 145575 h 438979"/>
              <a:gd name="connsiteX34" fmla="*/ 210278 w 438979"/>
              <a:gd name="connsiteY34" fmla="*/ 144420 h 438979"/>
              <a:gd name="connsiteX35" fmla="*/ 186480 w 438979"/>
              <a:gd name="connsiteY35" fmla="*/ 147887 h 438979"/>
              <a:gd name="connsiteX36" fmla="*/ 163837 w 438979"/>
              <a:gd name="connsiteY36" fmla="*/ 158243 h 438979"/>
              <a:gd name="connsiteX37" fmla="*/ 163837 w 438979"/>
              <a:gd name="connsiteY37" fmla="*/ 131018 h 438979"/>
              <a:gd name="connsiteX38" fmla="*/ 186636 w 438979"/>
              <a:gd name="connsiteY38" fmla="*/ 122667 h 438979"/>
              <a:gd name="connsiteX39" fmla="*/ 213012 w 438979"/>
              <a:gd name="connsiteY39" fmla="*/ 119887 h 438979"/>
              <a:gd name="connsiteX40" fmla="*/ 236527 w 438979"/>
              <a:gd name="connsiteY40" fmla="*/ 122667 h 438979"/>
              <a:gd name="connsiteX41" fmla="*/ 256754 w 438979"/>
              <a:gd name="connsiteY41" fmla="*/ 131209 h 438979"/>
              <a:gd name="connsiteX42" fmla="*/ 270860 w 438979"/>
              <a:gd name="connsiteY42" fmla="*/ 145789 h 438979"/>
              <a:gd name="connsiteX43" fmla="*/ 276131 w 438979"/>
              <a:gd name="connsiteY43" fmla="*/ 166704 h 438979"/>
              <a:gd name="connsiteX44" fmla="*/ 265104 w 438979"/>
              <a:gd name="connsiteY44" fmla="*/ 198177 h 438979"/>
              <a:gd name="connsiteX45" fmla="*/ 234880 w 438979"/>
              <a:gd name="connsiteY45" fmla="*/ 214867 h 438979"/>
              <a:gd name="connsiteX46" fmla="*/ 253107 w 438979"/>
              <a:gd name="connsiteY46" fmla="*/ 219490 h 438979"/>
              <a:gd name="connsiteX47" fmla="*/ 268751 w 438979"/>
              <a:gd name="connsiteY47" fmla="*/ 229182 h 438979"/>
              <a:gd name="connsiteX48" fmla="*/ 279587 w 438979"/>
              <a:gd name="connsiteY48" fmla="*/ 243381 h 438979"/>
              <a:gd name="connsiteX49" fmla="*/ 283632 w 438979"/>
              <a:gd name="connsiteY49" fmla="*/ 261325 h 438979"/>
              <a:gd name="connsiteX50" fmla="*/ 277564 w 438979"/>
              <a:gd name="connsiteY50" fmla="*/ 286250 h 438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8979" h="438979">
                <a:moveTo>
                  <a:pt x="219496" y="0"/>
                </a:moveTo>
                <a:cubicBezTo>
                  <a:pt x="98275" y="-3"/>
                  <a:pt x="3" y="98263"/>
                  <a:pt x="0" y="219484"/>
                </a:cubicBezTo>
                <a:cubicBezTo>
                  <a:pt x="-3" y="340705"/>
                  <a:pt x="98263" y="438977"/>
                  <a:pt x="219484" y="438980"/>
                </a:cubicBezTo>
                <a:cubicBezTo>
                  <a:pt x="340705" y="438983"/>
                  <a:pt x="438977" y="340717"/>
                  <a:pt x="438980" y="219496"/>
                </a:cubicBezTo>
                <a:cubicBezTo>
                  <a:pt x="438980" y="219488"/>
                  <a:pt x="438980" y="219480"/>
                  <a:pt x="438980" y="219473"/>
                </a:cubicBezTo>
                <a:cubicBezTo>
                  <a:pt x="439024" y="98306"/>
                  <a:pt x="340836" y="45"/>
                  <a:pt x="219669" y="0"/>
                </a:cubicBezTo>
                <a:cubicBezTo>
                  <a:pt x="219611" y="0"/>
                  <a:pt x="219554" y="0"/>
                  <a:pt x="219496" y="0"/>
                </a:cubicBezTo>
                <a:close/>
                <a:moveTo>
                  <a:pt x="277564" y="286250"/>
                </a:moveTo>
                <a:cubicBezTo>
                  <a:pt x="273526" y="293425"/>
                  <a:pt x="267915" y="299592"/>
                  <a:pt x="261151" y="304287"/>
                </a:cubicBezTo>
                <a:cubicBezTo>
                  <a:pt x="253831" y="309340"/>
                  <a:pt x="245683" y="313073"/>
                  <a:pt x="237076" y="315319"/>
                </a:cubicBezTo>
                <a:cubicBezTo>
                  <a:pt x="227654" y="317851"/>
                  <a:pt x="217936" y="319111"/>
                  <a:pt x="208180" y="319064"/>
                </a:cubicBezTo>
                <a:cubicBezTo>
                  <a:pt x="198336" y="319098"/>
                  <a:pt x="188509" y="318229"/>
                  <a:pt x="178823" y="316469"/>
                </a:cubicBezTo>
                <a:cubicBezTo>
                  <a:pt x="170713" y="315162"/>
                  <a:pt x="162871" y="312539"/>
                  <a:pt x="155608" y="308702"/>
                </a:cubicBezTo>
                <a:lnTo>
                  <a:pt x="155608" y="279130"/>
                </a:lnTo>
                <a:cubicBezTo>
                  <a:pt x="163320" y="284514"/>
                  <a:pt x="171931" y="288479"/>
                  <a:pt x="181036" y="290839"/>
                </a:cubicBezTo>
                <a:cubicBezTo>
                  <a:pt x="190195" y="293347"/>
                  <a:pt x="199644" y="294638"/>
                  <a:pt x="209140" y="294676"/>
                </a:cubicBezTo>
                <a:cubicBezTo>
                  <a:pt x="213714" y="294644"/>
                  <a:pt x="218275" y="294193"/>
                  <a:pt x="222767" y="293330"/>
                </a:cubicBezTo>
                <a:cubicBezTo>
                  <a:pt x="227522" y="292475"/>
                  <a:pt x="232098" y="290822"/>
                  <a:pt x="236301" y="288440"/>
                </a:cubicBezTo>
                <a:cubicBezTo>
                  <a:pt x="240465" y="286064"/>
                  <a:pt x="244014" y="282745"/>
                  <a:pt x="246663" y="278749"/>
                </a:cubicBezTo>
                <a:cubicBezTo>
                  <a:pt x="249560" y="274098"/>
                  <a:pt x="250993" y="268684"/>
                  <a:pt x="250778" y="263209"/>
                </a:cubicBezTo>
                <a:cubicBezTo>
                  <a:pt x="250947" y="257610"/>
                  <a:pt x="249591" y="252071"/>
                  <a:pt x="246854" y="247183"/>
                </a:cubicBezTo>
                <a:cubicBezTo>
                  <a:pt x="244182" y="242728"/>
                  <a:pt x="240417" y="239030"/>
                  <a:pt x="235914" y="236440"/>
                </a:cubicBezTo>
                <a:cubicBezTo>
                  <a:pt x="230789" y="233522"/>
                  <a:pt x="225212" y="231479"/>
                  <a:pt x="219415" y="230395"/>
                </a:cubicBezTo>
                <a:cubicBezTo>
                  <a:pt x="212616" y="229073"/>
                  <a:pt x="205703" y="228430"/>
                  <a:pt x="198778" y="228477"/>
                </a:cubicBezTo>
                <a:lnTo>
                  <a:pt x="180943" y="228477"/>
                </a:lnTo>
                <a:lnTo>
                  <a:pt x="180943" y="203915"/>
                </a:lnTo>
                <a:lnTo>
                  <a:pt x="197830" y="203915"/>
                </a:lnTo>
                <a:cubicBezTo>
                  <a:pt x="203984" y="203960"/>
                  <a:pt x="210126" y="203380"/>
                  <a:pt x="216161" y="202182"/>
                </a:cubicBezTo>
                <a:cubicBezTo>
                  <a:pt x="221270" y="201214"/>
                  <a:pt x="226152" y="199295"/>
                  <a:pt x="230551" y="196524"/>
                </a:cubicBezTo>
                <a:cubicBezTo>
                  <a:pt x="234482" y="194007"/>
                  <a:pt x="237716" y="190541"/>
                  <a:pt x="239954" y="186445"/>
                </a:cubicBezTo>
                <a:cubicBezTo>
                  <a:pt x="242316" y="181820"/>
                  <a:pt x="243471" y="176674"/>
                  <a:pt x="243311" y="171483"/>
                </a:cubicBezTo>
                <a:cubicBezTo>
                  <a:pt x="243504" y="166770"/>
                  <a:pt x="242412" y="162094"/>
                  <a:pt x="240150" y="157954"/>
                </a:cubicBezTo>
                <a:cubicBezTo>
                  <a:pt x="238174" y="154579"/>
                  <a:pt x="235395" y="151744"/>
                  <a:pt x="232060" y="149702"/>
                </a:cubicBezTo>
                <a:cubicBezTo>
                  <a:pt x="228777" y="147712"/>
                  <a:pt x="225170" y="146315"/>
                  <a:pt x="221403" y="145575"/>
                </a:cubicBezTo>
                <a:cubicBezTo>
                  <a:pt x="217742" y="144824"/>
                  <a:pt x="214015" y="144437"/>
                  <a:pt x="210278" y="144420"/>
                </a:cubicBezTo>
                <a:cubicBezTo>
                  <a:pt x="202225" y="144494"/>
                  <a:pt x="194219" y="145661"/>
                  <a:pt x="186480" y="147887"/>
                </a:cubicBezTo>
                <a:cubicBezTo>
                  <a:pt x="178416" y="150075"/>
                  <a:pt x="170766" y="153574"/>
                  <a:pt x="163837" y="158243"/>
                </a:cubicBezTo>
                <a:lnTo>
                  <a:pt x="163837" y="131018"/>
                </a:lnTo>
                <a:cubicBezTo>
                  <a:pt x="171022" y="127211"/>
                  <a:pt x="178692" y="124401"/>
                  <a:pt x="186636" y="122667"/>
                </a:cubicBezTo>
                <a:cubicBezTo>
                  <a:pt x="195299" y="120772"/>
                  <a:pt x="204144" y="119840"/>
                  <a:pt x="213012" y="119887"/>
                </a:cubicBezTo>
                <a:cubicBezTo>
                  <a:pt x="220933" y="119873"/>
                  <a:pt x="228827" y="120806"/>
                  <a:pt x="236527" y="122667"/>
                </a:cubicBezTo>
                <a:cubicBezTo>
                  <a:pt x="243704" y="124346"/>
                  <a:pt x="250545" y="127235"/>
                  <a:pt x="256754" y="131209"/>
                </a:cubicBezTo>
                <a:cubicBezTo>
                  <a:pt x="262514" y="134920"/>
                  <a:pt x="267341" y="139910"/>
                  <a:pt x="270860" y="145789"/>
                </a:cubicBezTo>
                <a:cubicBezTo>
                  <a:pt x="274497" y="152148"/>
                  <a:pt x="276319" y="159382"/>
                  <a:pt x="276131" y="166704"/>
                </a:cubicBezTo>
                <a:cubicBezTo>
                  <a:pt x="276589" y="178215"/>
                  <a:pt x="272646" y="189468"/>
                  <a:pt x="265104" y="198177"/>
                </a:cubicBezTo>
                <a:cubicBezTo>
                  <a:pt x="257028" y="206771"/>
                  <a:pt x="246455" y="212609"/>
                  <a:pt x="234880" y="214867"/>
                </a:cubicBezTo>
                <a:cubicBezTo>
                  <a:pt x="241148" y="215515"/>
                  <a:pt x="247288" y="217072"/>
                  <a:pt x="253107" y="219490"/>
                </a:cubicBezTo>
                <a:cubicBezTo>
                  <a:pt x="258827" y="221824"/>
                  <a:pt x="264114" y="225100"/>
                  <a:pt x="268751" y="229182"/>
                </a:cubicBezTo>
                <a:cubicBezTo>
                  <a:pt x="273252" y="233165"/>
                  <a:pt x="276932" y="237988"/>
                  <a:pt x="279587" y="243381"/>
                </a:cubicBezTo>
                <a:cubicBezTo>
                  <a:pt x="282313" y="248966"/>
                  <a:pt x="283698" y="255110"/>
                  <a:pt x="283632" y="261325"/>
                </a:cubicBezTo>
                <a:cubicBezTo>
                  <a:pt x="283814" y="270020"/>
                  <a:pt x="281722" y="278611"/>
                  <a:pt x="277564" y="286250"/>
                </a:cubicBezTo>
                <a:close/>
              </a:path>
            </a:pathLst>
          </a:custGeom>
          <a:solidFill>
            <a:srgbClr val="000000">
              <a:alpha val="45000"/>
            </a:srgbClr>
          </a:solidFill>
          <a:ln w="575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C313C3B7-EE30-4340-BF04-C7F83A9BFE30}"/>
              </a:ext>
            </a:extLst>
          </p:cNvPr>
          <p:cNvSpPr/>
          <p:nvPr/>
        </p:nvSpPr>
        <p:spPr>
          <a:xfrm>
            <a:off x="5872512" y="4377434"/>
            <a:ext cx="438980" cy="438980"/>
          </a:xfrm>
          <a:custGeom>
            <a:avLst/>
            <a:gdLst>
              <a:gd name="connsiteX0" fmla="*/ 226940 w 438980"/>
              <a:gd name="connsiteY0" fmla="*/ 158440 h 438980"/>
              <a:gd name="connsiteX1" fmla="*/ 226940 w 438980"/>
              <a:gd name="connsiteY1" fmla="*/ 242462 h 438980"/>
              <a:gd name="connsiteX2" fmla="*/ 169374 w 438980"/>
              <a:gd name="connsiteY2" fmla="*/ 242462 h 438980"/>
              <a:gd name="connsiteX3" fmla="*/ 183001 w 438980"/>
              <a:gd name="connsiteY3" fmla="*/ 225963 h 438980"/>
              <a:gd name="connsiteX4" fmla="*/ 196241 w 438980"/>
              <a:gd name="connsiteY4" fmla="*/ 208048 h 438980"/>
              <a:gd name="connsiteX5" fmla="*/ 210440 w 438980"/>
              <a:gd name="connsiteY5" fmla="*/ 186359 h 438980"/>
              <a:gd name="connsiteX6" fmla="*/ 226940 w 438980"/>
              <a:gd name="connsiteY6" fmla="*/ 158440 h 438980"/>
              <a:gd name="connsiteX7" fmla="*/ 225211 w 438980"/>
              <a:gd name="connsiteY7" fmla="*/ 115842 h 438980"/>
              <a:gd name="connsiteX8" fmla="*/ 208047 w 438980"/>
              <a:gd name="connsiteY8" fmla="*/ 147598 h 438980"/>
              <a:gd name="connsiteX9" fmla="*/ 187029 w 438980"/>
              <a:gd name="connsiteY9" fmla="*/ 180602 h 438980"/>
              <a:gd name="connsiteX10" fmla="*/ 162849 w 438980"/>
              <a:gd name="connsiteY10" fmla="*/ 213318 h 438980"/>
              <a:gd name="connsiteX11" fmla="*/ 136560 w 438980"/>
              <a:gd name="connsiteY11" fmla="*/ 244022 h 438980"/>
              <a:gd name="connsiteX12" fmla="*/ 136560 w 438980"/>
              <a:gd name="connsiteY12" fmla="*/ 270306 h 438980"/>
              <a:gd name="connsiteX13" fmla="*/ 226939 w 438980"/>
              <a:gd name="connsiteY13" fmla="*/ 270306 h 438980"/>
              <a:gd name="connsiteX14" fmla="*/ 226939 w 438980"/>
              <a:gd name="connsiteY14" fmla="*/ 311563 h 438980"/>
              <a:gd name="connsiteX15" fmla="*/ 260134 w 438980"/>
              <a:gd name="connsiteY15" fmla="*/ 311563 h 438980"/>
              <a:gd name="connsiteX16" fmla="*/ 260134 w 438980"/>
              <a:gd name="connsiteY16" fmla="*/ 270306 h 438980"/>
              <a:gd name="connsiteX17" fmla="*/ 286423 w 438980"/>
              <a:gd name="connsiteY17" fmla="*/ 270306 h 438980"/>
              <a:gd name="connsiteX18" fmla="*/ 286423 w 438980"/>
              <a:gd name="connsiteY18" fmla="*/ 242485 h 438980"/>
              <a:gd name="connsiteX19" fmla="*/ 260134 w 438980"/>
              <a:gd name="connsiteY19" fmla="*/ 242485 h 438980"/>
              <a:gd name="connsiteX20" fmla="*/ 260134 w 438980"/>
              <a:gd name="connsiteY20" fmla="*/ 115842 h 438980"/>
              <a:gd name="connsiteX21" fmla="*/ 219496 w 438980"/>
              <a:gd name="connsiteY21" fmla="*/ 0 h 438980"/>
              <a:gd name="connsiteX22" fmla="*/ 219686 w 438980"/>
              <a:gd name="connsiteY22" fmla="*/ 0 h 438980"/>
              <a:gd name="connsiteX23" fmla="*/ 438980 w 438980"/>
              <a:gd name="connsiteY23" fmla="*/ 219490 h 438980"/>
              <a:gd name="connsiteX24" fmla="*/ 438980 w 438980"/>
              <a:gd name="connsiteY24" fmla="*/ 219496 h 438980"/>
              <a:gd name="connsiteX25" fmla="*/ 219484 w 438980"/>
              <a:gd name="connsiteY25" fmla="*/ 438980 h 438980"/>
              <a:gd name="connsiteX26" fmla="*/ 0 w 438980"/>
              <a:gd name="connsiteY26" fmla="*/ 219484 h 438980"/>
              <a:gd name="connsiteX27" fmla="*/ 219496 w 438980"/>
              <a:gd name="connsiteY27" fmla="*/ 0 h 43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8980" h="438980">
                <a:moveTo>
                  <a:pt x="226940" y="158440"/>
                </a:moveTo>
                <a:lnTo>
                  <a:pt x="226940" y="242462"/>
                </a:lnTo>
                <a:lnTo>
                  <a:pt x="169374" y="242462"/>
                </a:lnTo>
                <a:cubicBezTo>
                  <a:pt x="174117" y="236945"/>
                  <a:pt x="178659" y="231446"/>
                  <a:pt x="183001" y="225963"/>
                </a:cubicBezTo>
                <a:cubicBezTo>
                  <a:pt x="187343" y="220480"/>
                  <a:pt x="191756" y="214509"/>
                  <a:pt x="196241" y="208048"/>
                </a:cubicBezTo>
                <a:cubicBezTo>
                  <a:pt x="200726" y="201583"/>
                  <a:pt x="205459" y="194353"/>
                  <a:pt x="210440" y="186359"/>
                </a:cubicBezTo>
                <a:cubicBezTo>
                  <a:pt x="215422" y="178365"/>
                  <a:pt x="220922" y="169058"/>
                  <a:pt x="226940" y="158440"/>
                </a:cubicBezTo>
                <a:close/>
                <a:moveTo>
                  <a:pt x="225211" y="115842"/>
                </a:moveTo>
                <a:cubicBezTo>
                  <a:pt x="220234" y="126075"/>
                  <a:pt x="214512" y="136660"/>
                  <a:pt x="208047" y="147598"/>
                </a:cubicBezTo>
                <a:cubicBezTo>
                  <a:pt x="201582" y="158536"/>
                  <a:pt x="194576" y="169537"/>
                  <a:pt x="187029" y="180602"/>
                </a:cubicBezTo>
                <a:cubicBezTo>
                  <a:pt x="179481" y="191668"/>
                  <a:pt x="171421" y="202573"/>
                  <a:pt x="162849" y="213318"/>
                </a:cubicBezTo>
                <a:cubicBezTo>
                  <a:pt x="154277" y="224063"/>
                  <a:pt x="145514" y="234298"/>
                  <a:pt x="136560" y="244022"/>
                </a:cubicBezTo>
                <a:lnTo>
                  <a:pt x="136560" y="270306"/>
                </a:lnTo>
                <a:lnTo>
                  <a:pt x="226939" y="270306"/>
                </a:lnTo>
                <a:lnTo>
                  <a:pt x="226939" y="311563"/>
                </a:lnTo>
                <a:lnTo>
                  <a:pt x="260134" y="311563"/>
                </a:lnTo>
                <a:lnTo>
                  <a:pt x="260134" y="270306"/>
                </a:lnTo>
                <a:lnTo>
                  <a:pt x="286423" y="270306"/>
                </a:lnTo>
                <a:lnTo>
                  <a:pt x="286423" y="242485"/>
                </a:lnTo>
                <a:lnTo>
                  <a:pt x="260134" y="242485"/>
                </a:lnTo>
                <a:lnTo>
                  <a:pt x="260134" y="115842"/>
                </a:lnTo>
                <a:close/>
                <a:moveTo>
                  <a:pt x="219496" y="0"/>
                </a:moveTo>
                <a:cubicBezTo>
                  <a:pt x="219559" y="0"/>
                  <a:pt x="219623" y="0"/>
                  <a:pt x="219686" y="0"/>
                </a:cubicBezTo>
                <a:cubicBezTo>
                  <a:pt x="340853" y="54"/>
                  <a:pt x="439034" y="98323"/>
                  <a:pt x="438980" y="219490"/>
                </a:cubicBezTo>
                <a:cubicBezTo>
                  <a:pt x="438980" y="219492"/>
                  <a:pt x="438980" y="219494"/>
                  <a:pt x="438980" y="219496"/>
                </a:cubicBezTo>
                <a:cubicBezTo>
                  <a:pt x="438977" y="340717"/>
                  <a:pt x="340705" y="438983"/>
                  <a:pt x="219484" y="438980"/>
                </a:cubicBezTo>
                <a:cubicBezTo>
                  <a:pt x="98263" y="438976"/>
                  <a:pt x="-3" y="340705"/>
                  <a:pt x="0" y="219484"/>
                </a:cubicBezTo>
                <a:cubicBezTo>
                  <a:pt x="3" y="98263"/>
                  <a:pt x="98275" y="-3"/>
                  <a:pt x="219496" y="0"/>
                </a:cubicBezTo>
                <a:close/>
              </a:path>
            </a:pathLst>
          </a:custGeom>
          <a:solidFill>
            <a:srgbClr val="000000">
              <a:alpha val="45000"/>
            </a:srgbClr>
          </a:solidFill>
          <a:ln w="5755" cap="flat">
            <a:noFill/>
            <a:prstDash val="solid"/>
            <a:miter/>
          </a:ln>
        </p:spPr>
        <p:txBody>
          <a:bodyPr rtlCol="0" anchor="ctr"/>
          <a:lstStyle/>
          <a:p>
            <a:endParaRPr lang="en-US"/>
          </a:p>
        </p:txBody>
      </p:sp>
      <p:sp>
        <p:nvSpPr>
          <p:cNvPr id="9" name="Graphic 39" descr="Badge 5">
            <a:extLst>
              <a:ext uri="{FF2B5EF4-FFF2-40B4-BE49-F238E27FC236}">
                <a16:creationId xmlns:a16="http://schemas.microsoft.com/office/drawing/2014/main" id="{12F8E06C-E101-43E4-85FF-56CB2264195B}"/>
              </a:ext>
            </a:extLst>
          </p:cNvPr>
          <p:cNvSpPr/>
          <p:nvPr/>
        </p:nvSpPr>
        <p:spPr>
          <a:xfrm>
            <a:off x="5105316" y="3876514"/>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219692 w 438968"/>
              <a:gd name="connsiteY4" fmla="*/ 0 h 438968"/>
              <a:gd name="connsiteX5" fmla="*/ 219484 w 438968"/>
              <a:gd name="connsiteY5" fmla="*/ 0 h 438968"/>
              <a:gd name="connsiteX6" fmla="*/ 284395 w 438968"/>
              <a:gd name="connsiteY6" fmla="*/ 279957 h 438968"/>
              <a:gd name="connsiteX7" fmla="*/ 266358 w 438968"/>
              <a:gd name="connsiteY7" fmla="*/ 299242 h 438968"/>
              <a:gd name="connsiteX8" fmla="*/ 240555 w 438968"/>
              <a:gd name="connsiteY8" fmla="*/ 310366 h 438968"/>
              <a:gd name="connsiteX9" fmla="*/ 210238 w 438968"/>
              <a:gd name="connsiteY9" fmla="*/ 313915 h 438968"/>
              <a:gd name="connsiteX10" fmla="*/ 162849 w 438968"/>
              <a:gd name="connsiteY10" fmla="*/ 305859 h 438968"/>
              <a:gd name="connsiteX11" fmla="*/ 162849 w 438968"/>
              <a:gd name="connsiteY11" fmla="*/ 276888 h 438968"/>
              <a:gd name="connsiteX12" fmla="*/ 210619 w 438968"/>
              <a:gd name="connsiteY12" fmla="*/ 289562 h 438968"/>
              <a:gd name="connsiteX13" fmla="*/ 229811 w 438968"/>
              <a:gd name="connsiteY13" fmla="*/ 287250 h 438968"/>
              <a:gd name="connsiteX14" fmla="*/ 245057 w 438968"/>
              <a:gd name="connsiteY14" fmla="*/ 280315 h 438968"/>
              <a:gd name="connsiteX15" fmla="*/ 258782 w 438968"/>
              <a:gd name="connsiteY15" fmla="*/ 253067 h 438968"/>
              <a:gd name="connsiteX16" fmla="*/ 254459 w 438968"/>
              <a:gd name="connsiteY16" fmla="*/ 237428 h 438968"/>
              <a:gd name="connsiteX17" fmla="*/ 242947 w 438968"/>
              <a:gd name="connsiteY17" fmla="*/ 226777 h 438968"/>
              <a:gd name="connsiteX18" fmla="*/ 226188 w 438968"/>
              <a:gd name="connsiteY18" fmla="*/ 220640 h 438968"/>
              <a:gd name="connsiteX19" fmla="*/ 206036 w 438968"/>
              <a:gd name="connsiteY19" fmla="*/ 218721 h 438968"/>
              <a:gd name="connsiteX20" fmla="*/ 170154 w 438968"/>
              <a:gd name="connsiteY20" fmla="*/ 220455 h 438968"/>
              <a:gd name="connsiteX21" fmla="*/ 179730 w 438968"/>
              <a:gd name="connsiteY21" fmla="*/ 118009 h 438968"/>
              <a:gd name="connsiteX22" fmla="*/ 280864 w 438968"/>
              <a:gd name="connsiteY22" fmla="*/ 118009 h 438968"/>
              <a:gd name="connsiteX23" fmla="*/ 280864 w 438968"/>
              <a:gd name="connsiteY23" fmla="*/ 143720 h 438968"/>
              <a:gd name="connsiteX24" fmla="*/ 208319 w 438968"/>
              <a:gd name="connsiteY24" fmla="*/ 143720 h 438968"/>
              <a:gd name="connsiteX25" fmla="*/ 203332 w 438968"/>
              <a:gd name="connsiteY25" fmla="*/ 194380 h 438968"/>
              <a:gd name="connsiteX26" fmla="*/ 207169 w 438968"/>
              <a:gd name="connsiteY26" fmla="*/ 194091 h 438968"/>
              <a:gd name="connsiteX27" fmla="*/ 209174 w 438968"/>
              <a:gd name="connsiteY27" fmla="*/ 193900 h 438968"/>
              <a:gd name="connsiteX28" fmla="*/ 211006 w 438968"/>
              <a:gd name="connsiteY28" fmla="*/ 193802 h 438968"/>
              <a:gd name="connsiteX29" fmla="*/ 214266 w 438968"/>
              <a:gd name="connsiteY29" fmla="*/ 193802 h 438968"/>
              <a:gd name="connsiteX30" fmla="*/ 243433 w 438968"/>
              <a:gd name="connsiteY30" fmla="*/ 196969 h 438968"/>
              <a:gd name="connsiteX31" fmla="*/ 267994 w 438968"/>
              <a:gd name="connsiteY31" fmla="*/ 207042 h 438968"/>
              <a:gd name="connsiteX32" fmla="*/ 284909 w 438968"/>
              <a:gd name="connsiteY32" fmla="*/ 224986 h 438968"/>
              <a:gd name="connsiteX33" fmla="*/ 291266 w 438968"/>
              <a:gd name="connsiteY33" fmla="*/ 251755 h 438968"/>
              <a:gd name="connsiteX34" fmla="*/ 284395 w 438968"/>
              <a:gd name="connsiteY34" fmla="*/ 279957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9026" y="98324"/>
                  <a:pt x="340853" y="57"/>
                  <a:pt x="219692" y="0"/>
                </a:cubicBezTo>
                <a:cubicBezTo>
                  <a:pt x="219623" y="0"/>
                  <a:pt x="219554" y="0"/>
                  <a:pt x="219484" y="0"/>
                </a:cubicBezTo>
                <a:close/>
                <a:moveTo>
                  <a:pt x="284395" y="279957"/>
                </a:moveTo>
                <a:cubicBezTo>
                  <a:pt x="279935" y="287678"/>
                  <a:pt x="273765" y="294276"/>
                  <a:pt x="266358" y="299242"/>
                </a:cubicBezTo>
                <a:cubicBezTo>
                  <a:pt x="258491" y="304463"/>
                  <a:pt x="249752" y="308231"/>
                  <a:pt x="240555" y="310366"/>
                </a:cubicBezTo>
                <a:cubicBezTo>
                  <a:pt x="230627" y="312757"/>
                  <a:pt x="220449" y="313948"/>
                  <a:pt x="210238" y="313915"/>
                </a:cubicBezTo>
                <a:cubicBezTo>
                  <a:pt x="189132" y="313915"/>
                  <a:pt x="173336" y="311229"/>
                  <a:pt x="162849" y="305859"/>
                </a:cubicBezTo>
                <a:lnTo>
                  <a:pt x="162849" y="276888"/>
                </a:lnTo>
                <a:cubicBezTo>
                  <a:pt x="177462" y="285041"/>
                  <a:pt x="193886" y="289398"/>
                  <a:pt x="210619" y="289562"/>
                </a:cubicBezTo>
                <a:cubicBezTo>
                  <a:pt x="217089" y="289613"/>
                  <a:pt x="223539" y="288836"/>
                  <a:pt x="229811" y="287250"/>
                </a:cubicBezTo>
                <a:cubicBezTo>
                  <a:pt x="235277" y="285896"/>
                  <a:pt x="240445" y="283545"/>
                  <a:pt x="245057" y="280315"/>
                </a:cubicBezTo>
                <a:cubicBezTo>
                  <a:pt x="253944" y="274136"/>
                  <a:pt x="259107" y="263886"/>
                  <a:pt x="258782" y="253067"/>
                </a:cubicBezTo>
                <a:cubicBezTo>
                  <a:pt x="258952" y="247537"/>
                  <a:pt x="257445" y="242086"/>
                  <a:pt x="254459" y="237428"/>
                </a:cubicBezTo>
                <a:cubicBezTo>
                  <a:pt x="251479" y="233051"/>
                  <a:pt x="247542" y="229409"/>
                  <a:pt x="242947" y="226777"/>
                </a:cubicBezTo>
                <a:cubicBezTo>
                  <a:pt x="237742" y="223813"/>
                  <a:pt x="232077" y="221738"/>
                  <a:pt x="226188" y="220640"/>
                </a:cubicBezTo>
                <a:cubicBezTo>
                  <a:pt x="219550" y="219339"/>
                  <a:pt x="212800" y="218697"/>
                  <a:pt x="206036" y="218721"/>
                </a:cubicBezTo>
                <a:cubicBezTo>
                  <a:pt x="199517" y="218721"/>
                  <a:pt x="187556" y="219299"/>
                  <a:pt x="170154" y="220455"/>
                </a:cubicBezTo>
                <a:lnTo>
                  <a:pt x="179730" y="118009"/>
                </a:lnTo>
                <a:lnTo>
                  <a:pt x="280864" y="118009"/>
                </a:lnTo>
                <a:lnTo>
                  <a:pt x="280864" y="143720"/>
                </a:lnTo>
                <a:lnTo>
                  <a:pt x="208319" y="143720"/>
                </a:lnTo>
                <a:lnTo>
                  <a:pt x="203332" y="194380"/>
                </a:lnTo>
                <a:cubicBezTo>
                  <a:pt x="205112" y="194253"/>
                  <a:pt x="206400" y="194154"/>
                  <a:pt x="207169" y="194091"/>
                </a:cubicBezTo>
                <a:cubicBezTo>
                  <a:pt x="207938" y="194027"/>
                  <a:pt x="208602" y="193964"/>
                  <a:pt x="209174" y="193900"/>
                </a:cubicBezTo>
                <a:cubicBezTo>
                  <a:pt x="209783" y="193834"/>
                  <a:pt x="210394" y="193801"/>
                  <a:pt x="211006" y="193802"/>
                </a:cubicBezTo>
                <a:lnTo>
                  <a:pt x="214266" y="193802"/>
                </a:lnTo>
                <a:cubicBezTo>
                  <a:pt x="224076" y="193771"/>
                  <a:pt x="233858" y="194834"/>
                  <a:pt x="243433" y="196969"/>
                </a:cubicBezTo>
                <a:cubicBezTo>
                  <a:pt x="252157" y="198827"/>
                  <a:pt x="260476" y="202239"/>
                  <a:pt x="267994" y="207042"/>
                </a:cubicBezTo>
                <a:cubicBezTo>
                  <a:pt x="274984" y="211587"/>
                  <a:pt x="280784" y="217740"/>
                  <a:pt x="284909" y="224986"/>
                </a:cubicBezTo>
                <a:cubicBezTo>
                  <a:pt x="289348" y="233193"/>
                  <a:pt x="291541" y="242428"/>
                  <a:pt x="291266" y="251755"/>
                </a:cubicBezTo>
                <a:cubicBezTo>
                  <a:pt x="291533" y="261600"/>
                  <a:pt x="289160" y="271337"/>
                  <a:pt x="284395" y="279957"/>
                </a:cubicBezTo>
                <a:close/>
              </a:path>
            </a:pathLst>
          </a:custGeom>
          <a:solidFill>
            <a:srgbClr val="000000">
              <a:alpha val="45000"/>
            </a:srgbClr>
          </a:solidFill>
          <a:ln w="575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5F53092-531A-4DA3-8D7E-CBAB8B444623}"/>
              </a:ext>
            </a:extLst>
          </p:cNvPr>
          <p:cNvSpPr/>
          <p:nvPr/>
        </p:nvSpPr>
        <p:spPr>
          <a:xfrm>
            <a:off x="5105315" y="2897662"/>
            <a:ext cx="438968" cy="438968"/>
          </a:xfrm>
          <a:custGeom>
            <a:avLst/>
            <a:gdLst>
              <a:gd name="connsiteX0" fmla="*/ 223697 w 438968"/>
              <a:gd name="connsiteY0" fmla="*/ 211619 h 438968"/>
              <a:gd name="connsiteX1" fmla="*/ 237220 w 438968"/>
              <a:gd name="connsiteY1" fmla="*/ 213827 h 438968"/>
              <a:gd name="connsiteX2" fmla="*/ 249027 w 438968"/>
              <a:gd name="connsiteY2" fmla="*/ 220762 h 438968"/>
              <a:gd name="connsiteX3" fmla="*/ 257413 w 438968"/>
              <a:gd name="connsiteY3" fmla="*/ 232620 h 438968"/>
              <a:gd name="connsiteX4" fmla="*/ 260580 w 438968"/>
              <a:gd name="connsiteY4" fmla="*/ 249796 h 438968"/>
              <a:gd name="connsiteX5" fmla="*/ 258268 w 438968"/>
              <a:gd name="connsiteY5" fmla="*/ 264087 h 438968"/>
              <a:gd name="connsiteX6" fmla="*/ 251449 w 438968"/>
              <a:gd name="connsiteY6" fmla="*/ 276657 h 438968"/>
              <a:gd name="connsiteX7" fmla="*/ 240127 w 438968"/>
              <a:gd name="connsiteY7" fmla="*/ 285678 h 438968"/>
              <a:gd name="connsiteX8" fmla="*/ 224113 w 438968"/>
              <a:gd name="connsiteY8" fmla="*/ 289146 h 438968"/>
              <a:gd name="connsiteX9" fmla="*/ 206840 w 438968"/>
              <a:gd name="connsiteY9" fmla="*/ 285984 h 438968"/>
              <a:gd name="connsiteX10" fmla="*/ 194178 w 438968"/>
              <a:gd name="connsiteY10" fmla="*/ 277345 h 438968"/>
              <a:gd name="connsiteX11" fmla="*/ 186359 w 438968"/>
              <a:gd name="connsiteY11" fmla="*/ 264873 h 438968"/>
              <a:gd name="connsiteX12" fmla="*/ 183775 w 438968"/>
              <a:gd name="connsiteY12" fmla="*/ 250004 h 438968"/>
              <a:gd name="connsiteX13" fmla="*/ 187330 w 438968"/>
              <a:gd name="connsiteY13" fmla="*/ 234053 h 438968"/>
              <a:gd name="connsiteX14" fmla="*/ 196541 w 438968"/>
              <a:gd name="connsiteY14" fmla="*/ 221981 h 438968"/>
              <a:gd name="connsiteX15" fmla="*/ 209307 w 438968"/>
              <a:gd name="connsiteY15" fmla="*/ 214306 h 438968"/>
              <a:gd name="connsiteX16" fmla="*/ 223697 w 438968"/>
              <a:gd name="connsiteY16" fmla="*/ 211619 h 438968"/>
              <a:gd name="connsiteX17" fmla="*/ 242138 w 438968"/>
              <a:gd name="connsiteY17" fmla="*/ 114131 h 438968"/>
              <a:gd name="connsiteX18" fmla="*/ 213931 w 438968"/>
              <a:gd name="connsiteY18" fmla="*/ 118755 h 438968"/>
              <a:gd name="connsiteX19" fmla="*/ 191288 w 438968"/>
              <a:gd name="connsiteY19" fmla="*/ 131515 h 438968"/>
              <a:gd name="connsiteX20" fmla="*/ 173916 w 438968"/>
              <a:gd name="connsiteY20" fmla="*/ 150534 h 438968"/>
              <a:gd name="connsiteX21" fmla="*/ 161740 w 438968"/>
              <a:gd name="connsiteY21" fmla="*/ 173847 h 438968"/>
              <a:gd name="connsiteX22" fmla="*/ 154539 w 438968"/>
              <a:gd name="connsiteY22" fmla="*/ 199754 h 438968"/>
              <a:gd name="connsiteX23" fmla="*/ 152146 w 438968"/>
              <a:gd name="connsiteY23" fmla="*/ 226425 h 438968"/>
              <a:gd name="connsiteX24" fmla="*/ 155880 w 438968"/>
              <a:gd name="connsiteY24" fmla="*/ 257701 h 438968"/>
              <a:gd name="connsiteX25" fmla="*/ 167969 w 438968"/>
              <a:gd name="connsiteY25" fmla="*/ 285620 h 438968"/>
              <a:gd name="connsiteX26" fmla="*/ 189930 w 438968"/>
              <a:gd name="connsiteY26" fmla="*/ 305674 h 438968"/>
              <a:gd name="connsiteX27" fmla="*/ 223125 w 438968"/>
              <a:gd name="connsiteY27" fmla="*/ 313348 h 438968"/>
              <a:gd name="connsiteX28" fmla="*/ 251136 w 438968"/>
              <a:gd name="connsiteY28" fmla="*/ 308453 h 438968"/>
              <a:gd name="connsiteX29" fmla="*/ 272247 w 438968"/>
              <a:gd name="connsiteY29" fmla="*/ 294734 h 438968"/>
              <a:gd name="connsiteX30" fmla="*/ 285574 w 438968"/>
              <a:gd name="connsiteY30" fmla="*/ 273605 h 438968"/>
              <a:gd name="connsiteX31" fmla="*/ 290284 w 438968"/>
              <a:gd name="connsiteY31" fmla="*/ 246767 h 438968"/>
              <a:gd name="connsiteX32" fmla="*/ 285892 w 438968"/>
              <a:gd name="connsiteY32" fmla="*/ 223142 h 438968"/>
              <a:gd name="connsiteX33" fmla="*/ 273421 w 438968"/>
              <a:gd name="connsiteY33" fmla="*/ 204239 h 438968"/>
              <a:gd name="connsiteX34" fmla="*/ 254130 w 438968"/>
              <a:gd name="connsiteY34" fmla="*/ 191768 h 438968"/>
              <a:gd name="connsiteX35" fmla="*/ 229280 w 438968"/>
              <a:gd name="connsiteY35" fmla="*/ 187260 h 438968"/>
              <a:gd name="connsiteX36" fmla="*/ 214508 w 438968"/>
              <a:gd name="connsiteY36" fmla="*/ 189369 h 438968"/>
              <a:gd name="connsiteX37" fmla="*/ 201742 w 438968"/>
              <a:gd name="connsiteY37" fmla="*/ 195224 h 438968"/>
              <a:gd name="connsiteX38" fmla="*/ 191288 w 438968"/>
              <a:gd name="connsiteY38" fmla="*/ 203950 h 438968"/>
              <a:gd name="connsiteX39" fmla="*/ 183232 w 438968"/>
              <a:gd name="connsiteY39" fmla="*/ 214901 h 438968"/>
              <a:gd name="connsiteX40" fmla="*/ 182654 w 438968"/>
              <a:gd name="connsiteY40" fmla="*/ 214901 h 438968"/>
              <a:gd name="connsiteX41" fmla="*/ 185913 w 438968"/>
              <a:gd name="connsiteY41" fmla="*/ 187075 h 438968"/>
              <a:gd name="connsiteX42" fmla="*/ 196275 w 438968"/>
              <a:gd name="connsiteY42" fmla="*/ 162514 h 438968"/>
              <a:gd name="connsiteX43" fmla="*/ 214768 w 438968"/>
              <a:gd name="connsiteY43" fmla="*/ 145055 h 438968"/>
              <a:gd name="connsiteX44" fmla="*/ 242722 w 438968"/>
              <a:gd name="connsiteY44" fmla="*/ 138328 h 438968"/>
              <a:gd name="connsiteX45" fmla="*/ 278552 w 438968"/>
              <a:gd name="connsiteY45" fmla="*/ 146789 h 438968"/>
              <a:gd name="connsiteX46" fmla="*/ 278552 w 438968"/>
              <a:gd name="connsiteY46" fmla="*/ 120292 h 438968"/>
              <a:gd name="connsiteX47" fmla="*/ 242138 w 438968"/>
              <a:gd name="connsiteY47" fmla="*/ 114131 h 438968"/>
              <a:gd name="connsiteX48" fmla="*/ 219484 w 438968"/>
              <a:gd name="connsiteY48" fmla="*/ 0 h 438968"/>
              <a:gd name="connsiteX49" fmla="*/ 219669 w 438968"/>
              <a:gd name="connsiteY49" fmla="*/ 0 h 438968"/>
              <a:gd name="connsiteX50" fmla="*/ 438968 w 438968"/>
              <a:gd name="connsiteY50" fmla="*/ 219461 h 438968"/>
              <a:gd name="connsiteX51" fmla="*/ 438968 w 438968"/>
              <a:gd name="connsiteY51" fmla="*/ 219484 h 438968"/>
              <a:gd name="connsiteX52" fmla="*/ 219484 w 438968"/>
              <a:gd name="connsiteY52" fmla="*/ 438968 h 438968"/>
              <a:gd name="connsiteX53" fmla="*/ 0 w 438968"/>
              <a:gd name="connsiteY53" fmla="*/ 219484 h 438968"/>
              <a:gd name="connsiteX54" fmla="*/ 219484 w 438968"/>
              <a:gd name="connsiteY54" fmla="*/ 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8968" h="438968">
                <a:moveTo>
                  <a:pt x="223697" y="211619"/>
                </a:moveTo>
                <a:cubicBezTo>
                  <a:pt x="228295" y="211620"/>
                  <a:pt x="232862" y="212365"/>
                  <a:pt x="237220" y="213827"/>
                </a:cubicBezTo>
                <a:cubicBezTo>
                  <a:pt x="241599" y="215284"/>
                  <a:pt x="245622" y="217647"/>
                  <a:pt x="249027" y="220762"/>
                </a:cubicBezTo>
                <a:cubicBezTo>
                  <a:pt x="252629" y="224077"/>
                  <a:pt x="255488" y="228119"/>
                  <a:pt x="257413" y="232620"/>
                </a:cubicBezTo>
                <a:cubicBezTo>
                  <a:pt x="259647" y="238064"/>
                  <a:pt x="260725" y="243913"/>
                  <a:pt x="260580" y="249796"/>
                </a:cubicBezTo>
                <a:cubicBezTo>
                  <a:pt x="260579" y="254652"/>
                  <a:pt x="259798" y="259478"/>
                  <a:pt x="258268" y="264087"/>
                </a:cubicBezTo>
                <a:cubicBezTo>
                  <a:pt x="256784" y="268660"/>
                  <a:pt x="254473" y="272921"/>
                  <a:pt x="251449" y="276657"/>
                </a:cubicBezTo>
                <a:cubicBezTo>
                  <a:pt x="248358" y="280434"/>
                  <a:pt x="244499" y="283510"/>
                  <a:pt x="240127" y="285678"/>
                </a:cubicBezTo>
                <a:cubicBezTo>
                  <a:pt x="235139" y="288085"/>
                  <a:pt x="229650" y="289273"/>
                  <a:pt x="224113" y="289146"/>
                </a:cubicBezTo>
                <a:cubicBezTo>
                  <a:pt x="218202" y="289261"/>
                  <a:pt x="212327" y="288186"/>
                  <a:pt x="206840" y="285984"/>
                </a:cubicBezTo>
                <a:cubicBezTo>
                  <a:pt x="202065" y="284015"/>
                  <a:pt x="197753" y="281073"/>
                  <a:pt x="194178" y="277345"/>
                </a:cubicBezTo>
                <a:cubicBezTo>
                  <a:pt x="190744" y="273767"/>
                  <a:pt x="188083" y="269522"/>
                  <a:pt x="186359" y="264873"/>
                </a:cubicBezTo>
                <a:cubicBezTo>
                  <a:pt x="184619" y="260110"/>
                  <a:pt x="183744" y="255074"/>
                  <a:pt x="183775" y="250004"/>
                </a:cubicBezTo>
                <a:cubicBezTo>
                  <a:pt x="183688" y="244481"/>
                  <a:pt x="184906" y="239017"/>
                  <a:pt x="187330" y="234053"/>
                </a:cubicBezTo>
                <a:cubicBezTo>
                  <a:pt x="189594" y="229474"/>
                  <a:pt x="192722" y="225374"/>
                  <a:pt x="196541" y="221981"/>
                </a:cubicBezTo>
                <a:cubicBezTo>
                  <a:pt x="200294" y="218667"/>
                  <a:pt x="204621" y="216067"/>
                  <a:pt x="209307" y="214306"/>
                </a:cubicBezTo>
                <a:cubicBezTo>
                  <a:pt x="213901" y="212543"/>
                  <a:pt x="218777" y="211632"/>
                  <a:pt x="223697" y="211619"/>
                </a:cubicBezTo>
                <a:close/>
                <a:moveTo>
                  <a:pt x="242138" y="114131"/>
                </a:moveTo>
                <a:cubicBezTo>
                  <a:pt x="232537" y="114011"/>
                  <a:pt x="222990" y="115576"/>
                  <a:pt x="213931" y="118755"/>
                </a:cubicBezTo>
                <a:cubicBezTo>
                  <a:pt x="205715" y="121696"/>
                  <a:pt x="198059" y="126011"/>
                  <a:pt x="191288" y="131515"/>
                </a:cubicBezTo>
                <a:cubicBezTo>
                  <a:pt x="184609" y="136982"/>
                  <a:pt x="178758" y="143389"/>
                  <a:pt x="173916" y="150534"/>
                </a:cubicBezTo>
                <a:cubicBezTo>
                  <a:pt x="168970" y="157808"/>
                  <a:pt x="164884" y="165631"/>
                  <a:pt x="161740" y="173847"/>
                </a:cubicBezTo>
                <a:cubicBezTo>
                  <a:pt x="158516" y="182233"/>
                  <a:pt x="156105" y="190908"/>
                  <a:pt x="154539" y="199754"/>
                </a:cubicBezTo>
                <a:cubicBezTo>
                  <a:pt x="152952" y="208556"/>
                  <a:pt x="152151" y="217481"/>
                  <a:pt x="152146" y="226425"/>
                </a:cubicBezTo>
                <a:cubicBezTo>
                  <a:pt x="152148" y="236961"/>
                  <a:pt x="153401" y="247460"/>
                  <a:pt x="155880" y="257701"/>
                </a:cubicBezTo>
                <a:cubicBezTo>
                  <a:pt x="158200" y="267658"/>
                  <a:pt x="162295" y="277116"/>
                  <a:pt x="167969" y="285620"/>
                </a:cubicBezTo>
                <a:cubicBezTo>
                  <a:pt x="173606" y="293943"/>
                  <a:pt x="181131" y="300815"/>
                  <a:pt x="189930" y="305674"/>
                </a:cubicBezTo>
                <a:cubicBezTo>
                  <a:pt x="200143" y="311066"/>
                  <a:pt x="211582" y="313710"/>
                  <a:pt x="223125" y="313348"/>
                </a:cubicBezTo>
                <a:cubicBezTo>
                  <a:pt x="232687" y="313492"/>
                  <a:pt x="242190" y="311831"/>
                  <a:pt x="251136" y="308453"/>
                </a:cubicBezTo>
                <a:cubicBezTo>
                  <a:pt x="259073" y="305441"/>
                  <a:pt x="266272" y="300763"/>
                  <a:pt x="272247" y="294734"/>
                </a:cubicBezTo>
                <a:cubicBezTo>
                  <a:pt x="278102" y="288687"/>
                  <a:pt x="282639" y="281493"/>
                  <a:pt x="285574" y="273605"/>
                </a:cubicBezTo>
                <a:cubicBezTo>
                  <a:pt x="288781" y="265025"/>
                  <a:pt x="290378" y="255927"/>
                  <a:pt x="290284" y="246767"/>
                </a:cubicBezTo>
                <a:cubicBezTo>
                  <a:pt x="290360" y="238682"/>
                  <a:pt x="288868" y="230660"/>
                  <a:pt x="285892" y="223142"/>
                </a:cubicBezTo>
                <a:cubicBezTo>
                  <a:pt x="283080" y="216050"/>
                  <a:pt x="278834" y="209615"/>
                  <a:pt x="273421" y="204239"/>
                </a:cubicBezTo>
                <a:cubicBezTo>
                  <a:pt x="267890" y="198832"/>
                  <a:pt x="261331" y="194591"/>
                  <a:pt x="254130" y="191768"/>
                </a:cubicBezTo>
                <a:cubicBezTo>
                  <a:pt x="246213" y="188682"/>
                  <a:pt x="237776" y="187151"/>
                  <a:pt x="229280" y="187260"/>
                </a:cubicBezTo>
                <a:cubicBezTo>
                  <a:pt x="224279" y="187225"/>
                  <a:pt x="219300" y="187936"/>
                  <a:pt x="214508" y="189369"/>
                </a:cubicBezTo>
                <a:cubicBezTo>
                  <a:pt x="210005" y="190727"/>
                  <a:pt x="205710" y="192696"/>
                  <a:pt x="201742" y="195224"/>
                </a:cubicBezTo>
                <a:cubicBezTo>
                  <a:pt x="197895" y="197669"/>
                  <a:pt x="194382" y="200602"/>
                  <a:pt x="191288" y="203950"/>
                </a:cubicBezTo>
                <a:cubicBezTo>
                  <a:pt x="188209" y="207294"/>
                  <a:pt x="185508" y="210966"/>
                  <a:pt x="183232" y="214901"/>
                </a:cubicBezTo>
                <a:lnTo>
                  <a:pt x="182654" y="214901"/>
                </a:lnTo>
                <a:cubicBezTo>
                  <a:pt x="182655" y="205531"/>
                  <a:pt x="183749" y="196192"/>
                  <a:pt x="185913" y="187075"/>
                </a:cubicBezTo>
                <a:cubicBezTo>
                  <a:pt x="187882" y="178338"/>
                  <a:pt x="191391" y="170021"/>
                  <a:pt x="196275" y="162514"/>
                </a:cubicBezTo>
                <a:cubicBezTo>
                  <a:pt x="201012" y="155348"/>
                  <a:pt x="207342" y="149373"/>
                  <a:pt x="214768" y="145055"/>
                </a:cubicBezTo>
                <a:cubicBezTo>
                  <a:pt x="223311" y="140337"/>
                  <a:pt x="232969" y="138013"/>
                  <a:pt x="242722" y="138328"/>
                </a:cubicBezTo>
                <a:cubicBezTo>
                  <a:pt x="255157" y="138352"/>
                  <a:pt x="267419" y="141247"/>
                  <a:pt x="278552" y="146789"/>
                </a:cubicBezTo>
                <a:lnTo>
                  <a:pt x="278552" y="120292"/>
                </a:lnTo>
                <a:cubicBezTo>
                  <a:pt x="266964" y="115767"/>
                  <a:pt x="254570" y="113670"/>
                  <a:pt x="242138" y="114131"/>
                </a:cubicBezTo>
                <a:close/>
                <a:moveTo>
                  <a:pt x="219484" y="0"/>
                </a:moveTo>
                <a:cubicBezTo>
                  <a:pt x="219546" y="0"/>
                  <a:pt x="219607" y="0"/>
                  <a:pt x="219669" y="0"/>
                </a:cubicBezTo>
                <a:cubicBezTo>
                  <a:pt x="340830" y="45"/>
                  <a:pt x="439013" y="98301"/>
                  <a:pt x="438968" y="219461"/>
                </a:cubicBezTo>
                <a:cubicBezTo>
                  <a:pt x="438968" y="219469"/>
                  <a:pt x="438968" y="219477"/>
                  <a:pt x="438968" y="219484"/>
                </a:cubicBezTo>
                <a:cubicBezTo>
                  <a:pt x="438968" y="340702"/>
                  <a:pt x="340702" y="438968"/>
                  <a:pt x="219484" y="438968"/>
                </a:cubicBezTo>
                <a:cubicBezTo>
                  <a:pt x="98267" y="438968"/>
                  <a:pt x="0" y="340702"/>
                  <a:pt x="0" y="219484"/>
                </a:cubicBezTo>
                <a:cubicBezTo>
                  <a:pt x="0" y="98267"/>
                  <a:pt x="98267" y="0"/>
                  <a:pt x="219484" y="0"/>
                </a:cubicBezTo>
                <a:close/>
              </a:path>
            </a:pathLst>
          </a:custGeom>
          <a:solidFill>
            <a:srgbClr val="000000">
              <a:alpha val="45000"/>
            </a:srgbClr>
          </a:solidFill>
          <a:ln w="5755" cap="flat">
            <a:noFill/>
            <a:prstDash val="solid"/>
            <a:miter/>
          </a:ln>
        </p:spPr>
        <p:txBody>
          <a:bodyPr rtlCol="0" anchor="ctr"/>
          <a:lstStyle/>
          <a:p>
            <a:endParaRPr lang="en-US"/>
          </a:p>
        </p:txBody>
      </p:sp>
      <p:sp>
        <p:nvSpPr>
          <p:cNvPr id="67" name="Graphic 55" descr="Single gear">
            <a:extLst>
              <a:ext uri="{FF2B5EF4-FFF2-40B4-BE49-F238E27FC236}">
                <a16:creationId xmlns:a16="http://schemas.microsoft.com/office/drawing/2014/main" id="{148BD77C-542E-472F-8AD1-0682FFF8A1E0}"/>
              </a:ext>
            </a:extLst>
          </p:cNvPr>
          <p:cNvSpPr/>
          <p:nvPr/>
        </p:nvSpPr>
        <p:spPr>
          <a:xfrm>
            <a:off x="5876160" y="5112345"/>
            <a:ext cx="425468" cy="424844"/>
          </a:xfrm>
          <a:custGeom>
            <a:avLst/>
            <a:gdLst>
              <a:gd name="connsiteX0" fmla="*/ 212422 w 425468"/>
              <a:gd name="connsiteY0" fmla="*/ 287395 h 424844"/>
              <a:gd name="connsiteX1" fmla="*/ 137450 w 425468"/>
              <a:gd name="connsiteY1" fmla="*/ 212422 h 424844"/>
              <a:gd name="connsiteX2" fmla="*/ 212422 w 425468"/>
              <a:gd name="connsiteY2" fmla="*/ 137450 h 424844"/>
              <a:gd name="connsiteX3" fmla="*/ 287395 w 425468"/>
              <a:gd name="connsiteY3" fmla="*/ 212422 h 424844"/>
              <a:gd name="connsiteX4" fmla="*/ 212422 w 425468"/>
              <a:gd name="connsiteY4" fmla="*/ 287395 h 424844"/>
              <a:gd name="connsiteX5" fmla="*/ 381110 w 425468"/>
              <a:gd name="connsiteY5" fmla="*/ 165564 h 424844"/>
              <a:gd name="connsiteX6" fmla="*/ 364866 w 425468"/>
              <a:gd name="connsiteY6" fmla="*/ 126828 h 424844"/>
              <a:gd name="connsiteX7" fmla="*/ 380485 w 425468"/>
              <a:gd name="connsiteY7" fmla="*/ 79971 h 424844"/>
              <a:gd name="connsiteX8" fmla="*/ 344873 w 425468"/>
              <a:gd name="connsiteY8" fmla="*/ 44359 h 424844"/>
              <a:gd name="connsiteX9" fmla="*/ 298016 w 425468"/>
              <a:gd name="connsiteY9" fmla="*/ 59978 h 424844"/>
              <a:gd name="connsiteX10" fmla="*/ 258655 w 425468"/>
              <a:gd name="connsiteY10" fmla="*/ 43734 h 424844"/>
              <a:gd name="connsiteX11" fmla="*/ 237413 w 425468"/>
              <a:gd name="connsiteY11" fmla="*/ 0 h 424844"/>
              <a:gd name="connsiteX12" fmla="*/ 187431 w 425468"/>
              <a:gd name="connsiteY12" fmla="*/ 0 h 424844"/>
              <a:gd name="connsiteX13" fmla="*/ 165564 w 425468"/>
              <a:gd name="connsiteY13" fmla="*/ 43734 h 424844"/>
              <a:gd name="connsiteX14" fmla="*/ 126828 w 425468"/>
              <a:gd name="connsiteY14" fmla="*/ 59978 h 424844"/>
              <a:gd name="connsiteX15" fmla="*/ 79971 w 425468"/>
              <a:gd name="connsiteY15" fmla="*/ 44359 h 424844"/>
              <a:gd name="connsiteX16" fmla="*/ 44359 w 425468"/>
              <a:gd name="connsiteY16" fmla="*/ 79971 h 424844"/>
              <a:gd name="connsiteX17" fmla="*/ 59978 w 425468"/>
              <a:gd name="connsiteY17" fmla="*/ 126828 h 424844"/>
              <a:gd name="connsiteX18" fmla="*/ 43734 w 425468"/>
              <a:gd name="connsiteY18" fmla="*/ 166189 h 424844"/>
              <a:gd name="connsiteX19" fmla="*/ 0 w 425468"/>
              <a:gd name="connsiteY19" fmla="*/ 187431 h 424844"/>
              <a:gd name="connsiteX20" fmla="*/ 0 w 425468"/>
              <a:gd name="connsiteY20" fmla="*/ 237413 h 424844"/>
              <a:gd name="connsiteX21" fmla="*/ 43734 w 425468"/>
              <a:gd name="connsiteY21" fmla="*/ 259280 h 424844"/>
              <a:gd name="connsiteX22" fmla="*/ 59978 w 425468"/>
              <a:gd name="connsiteY22" fmla="*/ 298016 h 424844"/>
              <a:gd name="connsiteX23" fmla="*/ 44359 w 425468"/>
              <a:gd name="connsiteY23" fmla="*/ 344873 h 424844"/>
              <a:gd name="connsiteX24" fmla="*/ 79971 w 425468"/>
              <a:gd name="connsiteY24" fmla="*/ 380485 h 424844"/>
              <a:gd name="connsiteX25" fmla="*/ 126828 w 425468"/>
              <a:gd name="connsiteY25" fmla="*/ 364866 h 424844"/>
              <a:gd name="connsiteX26" fmla="*/ 166189 w 425468"/>
              <a:gd name="connsiteY26" fmla="*/ 381110 h 424844"/>
              <a:gd name="connsiteX27" fmla="*/ 188056 w 425468"/>
              <a:gd name="connsiteY27" fmla="*/ 424844 h 424844"/>
              <a:gd name="connsiteX28" fmla="*/ 238038 w 425468"/>
              <a:gd name="connsiteY28" fmla="*/ 424844 h 424844"/>
              <a:gd name="connsiteX29" fmla="*/ 259905 w 425468"/>
              <a:gd name="connsiteY29" fmla="*/ 381110 h 424844"/>
              <a:gd name="connsiteX30" fmla="*/ 298640 w 425468"/>
              <a:gd name="connsiteY30" fmla="*/ 364866 h 424844"/>
              <a:gd name="connsiteX31" fmla="*/ 345498 w 425468"/>
              <a:gd name="connsiteY31" fmla="*/ 380485 h 424844"/>
              <a:gd name="connsiteX32" fmla="*/ 381110 w 425468"/>
              <a:gd name="connsiteY32" fmla="*/ 344873 h 424844"/>
              <a:gd name="connsiteX33" fmla="*/ 365491 w 425468"/>
              <a:gd name="connsiteY33" fmla="*/ 298016 h 424844"/>
              <a:gd name="connsiteX34" fmla="*/ 381735 w 425468"/>
              <a:gd name="connsiteY34" fmla="*/ 258655 h 424844"/>
              <a:gd name="connsiteX35" fmla="*/ 425469 w 425468"/>
              <a:gd name="connsiteY35" fmla="*/ 236788 h 424844"/>
              <a:gd name="connsiteX36" fmla="*/ 425469 w 425468"/>
              <a:gd name="connsiteY36" fmla="*/ 186806 h 424844"/>
              <a:gd name="connsiteX37" fmla="*/ 381110 w 425468"/>
              <a:gd name="connsiteY37" fmla="*/ 165564 h 42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25468" h="424844">
                <a:moveTo>
                  <a:pt x="212422" y="287395"/>
                </a:moveTo>
                <a:cubicBezTo>
                  <a:pt x="171187" y="287395"/>
                  <a:pt x="137450" y="253657"/>
                  <a:pt x="137450" y="212422"/>
                </a:cubicBezTo>
                <a:cubicBezTo>
                  <a:pt x="137450" y="171187"/>
                  <a:pt x="171187" y="137450"/>
                  <a:pt x="212422" y="137450"/>
                </a:cubicBezTo>
                <a:cubicBezTo>
                  <a:pt x="253657" y="137450"/>
                  <a:pt x="287395" y="171187"/>
                  <a:pt x="287395" y="212422"/>
                </a:cubicBezTo>
                <a:cubicBezTo>
                  <a:pt x="287395" y="253657"/>
                  <a:pt x="253657" y="287395"/>
                  <a:pt x="212422" y="287395"/>
                </a:cubicBezTo>
                <a:close/>
                <a:moveTo>
                  <a:pt x="381110" y="165564"/>
                </a:moveTo>
                <a:cubicBezTo>
                  <a:pt x="377362" y="151819"/>
                  <a:pt x="371739" y="138699"/>
                  <a:pt x="364866" y="126828"/>
                </a:cubicBezTo>
                <a:lnTo>
                  <a:pt x="380485" y="79971"/>
                </a:lnTo>
                <a:lnTo>
                  <a:pt x="344873" y="44359"/>
                </a:lnTo>
                <a:lnTo>
                  <a:pt x="298016" y="59978"/>
                </a:lnTo>
                <a:cubicBezTo>
                  <a:pt x="285520" y="53106"/>
                  <a:pt x="272400" y="47483"/>
                  <a:pt x="258655" y="43734"/>
                </a:cubicBezTo>
                <a:lnTo>
                  <a:pt x="237413" y="0"/>
                </a:lnTo>
                <a:lnTo>
                  <a:pt x="187431" y="0"/>
                </a:lnTo>
                <a:lnTo>
                  <a:pt x="165564" y="43734"/>
                </a:lnTo>
                <a:cubicBezTo>
                  <a:pt x="151819" y="47483"/>
                  <a:pt x="138699" y="53106"/>
                  <a:pt x="126828" y="59978"/>
                </a:cubicBezTo>
                <a:lnTo>
                  <a:pt x="79971" y="44359"/>
                </a:lnTo>
                <a:lnTo>
                  <a:pt x="44359" y="79971"/>
                </a:lnTo>
                <a:lnTo>
                  <a:pt x="59978" y="126828"/>
                </a:lnTo>
                <a:cubicBezTo>
                  <a:pt x="53106" y="139324"/>
                  <a:pt x="47483" y="152444"/>
                  <a:pt x="43734" y="166189"/>
                </a:cubicBezTo>
                <a:lnTo>
                  <a:pt x="0" y="187431"/>
                </a:lnTo>
                <a:lnTo>
                  <a:pt x="0" y="237413"/>
                </a:lnTo>
                <a:lnTo>
                  <a:pt x="43734" y="259280"/>
                </a:lnTo>
                <a:cubicBezTo>
                  <a:pt x="47483" y="273025"/>
                  <a:pt x="53106" y="286145"/>
                  <a:pt x="59978" y="298016"/>
                </a:cubicBezTo>
                <a:lnTo>
                  <a:pt x="44359" y="344873"/>
                </a:lnTo>
                <a:lnTo>
                  <a:pt x="79971" y="380485"/>
                </a:lnTo>
                <a:lnTo>
                  <a:pt x="126828" y="364866"/>
                </a:lnTo>
                <a:cubicBezTo>
                  <a:pt x="139324" y="371739"/>
                  <a:pt x="152444" y="377362"/>
                  <a:pt x="166189" y="381110"/>
                </a:cubicBezTo>
                <a:lnTo>
                  <a:pt x="188056" y="424844"/>
                </a:lnTo>
                <a:lnTo>
                  <a:pt x="238038" y="424844"/>
                </a:lnTo>
                <a:lnTo>
                  <a:pt x="259905" y="381110"/>
                </a:lnTo>
                <a:cubicBezTo>
                  <a:pt x="273650" y="377362"/>
                  <a:pt x="286770" y="371739"/>
                  <a:pt x="298640" y="364866"/>
                </a:cubicBezTo>
                <a:lnTo>
                  <a:pt x="345498" y="380485"/>
                </a:lnTo>
                <a:lnTo>
                  <a:pt x="381110" y="344873"/>
                </a:lnTo>
                <a:lnTo>
                  <a:pt x="365491" y="298016"/>
                </a:lnTo>
                <a:cubicBezTo>
                  <a:pt x="372363" y="285520"/>
                  <a:pt x="377986" y="272400"/>
                  <a:pt x="381735" y="258655"/>
                </a:cubicBezTo>
                <a:lnTo>
                  <a:pt x="425469" y="236788"/>
                </a:lnTo>
                <a:lnTo>
                  <a:pt x="425469" y="186806"/>
                </a:lnTo>
                <a:lnTo>
                  <a:pt x="381110" y="165564"/>
                </a:lnTo>
                <a:close/>
              </a:path>
            </a:pathLst>
          </a:custGeom>
          <a:solidFill>
            <a:schemeClr val="tx1">
              <a:alpha val="10000"/>
            </a:schemeClr>
          </a:solidFill>
          <a:ln w="6152" cap="flat">
            <a:noFill/>
            <a:prstDash val="solid"/>
            <a:miter/>
          </a:ln>
        </p:spPr>
        <p:txBody>
          <a:bodyPr rtlCol="0" anchor="ctr"/>
          <a:lstStyle/>
          <a:p>
            <a:endParaRPr lang="en-US"/>
          </a:p>
        </p:txBody>
      </p:sp>
      <p:grpSp>
        <p:nvGrpSpPr>
          <p:cNvPr id="86" name="Graphic 45" descr="Bar graph with upward trend">
            <a:extLst>
              <a:ext uri="{FF2B5EF4-FFF2-40B4-BE49-F238E27FC236}">
                <a16:creationId xmlns:a16="http://schemas.microsoft.com/office/drawing/2014/main" id="{A7D90E2E-4644-4305-857F-9C741F5A4264}"/>
              </a:ext>
            </a:extLst>
          </p:cNvPr>
          <p:cNvGrpSpPr/>
          <p:nvPr/>
        </p:nvGrpSpPr>
        <p:grpSpPr>
          <a:xfrm>
            <a:off x="5796109" y="1611527"/>
            <a:ext cx="599780" cy="599780"/>
            <a:chOff x="5796109" y="1611527"/>
            <a:chExt cx="599780" cy="599780"/>
          </a:xfrm>
          <a:solidFill>
            <a:schemeClr val="tx1">
              <a:alpha val="10000"/>
            </a:schemeClr>
          </a:solidFill>
        </p:grpSpPr>
        <p:sp>
          <p:nvSpPr>
            <p:cNvPr id="87" name="Freeform: Shape 86">
              <a:extLst>
                <a:ext uri="{FF2B5EF4-FFF2-40B4-BE49-F238E27FC236}">
                  <a16:creationId xmlns:a16="http://schemas.microsoft.com/office/drawing/2014/main" id="{E8A9D117-13D8-4383-B9D0-5C571E864D33}"/>
                </a:ext>
              </a:extLst>
            </p:cNvPr>
            <p:cNvSpPr/>
            <p:nvPr/>
          </p:nvSpPr>
          <p:spPr>
            <a:xfrm>
              <a:off x="5883576" y="1692747"/>
              <a:ext cx="431091" cy="437339"/>
            </a:xfrm>
            <a:custGeom>
              <a:avLst/>
              <a:gdLst>
                <a:gd name="connsiteX0" fmla="*/ 37486 w 431091"/>
                <a:gd name="connsiteY0" fmla="*/ 0 h 437339"/>
                <a:gd name="connsiteX1" fmla="*/ 0 w 431091"/>
                <a:gd name="connsiteY1" fmla="*/ 0 h 437339"/>
                <a:gd name="connsiteX2" fmla="*/ 0 w 431091"/>
                <a:gd name="connsiteY2" fmla="*/ 437340 h 437339"/>
                <a:gd name="connsiteX3" fmla="*/ 431092 w 431091"/>
                <a:gd name="connsiteY3" fmla="*/ 437340 h 437339"/>
                <a:gd name="connsiteX4" fmla="*/ 431092 w 431091"/>
                <a:gd name="connsiteY4" fmla="*/ 399853 h 437339"/>
                <a:gd name="connsiteX5" fmla="*/ 37486 w 431091"/>
                <a:gd name="connsiteY5" fmla="*/ 399853 h 437339"/>
                <a:gd name="connsiteX6" fmla="*/ 37486 w 431091"/>
                <a:gd name="connsiteY6" fmla="*/ 0 h 43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091" h="437339">
                  <a:moveTo>
                    <a:pt x="37486" y="0"/>
                  </a:moveTo>
                  <a:lnTo>
                    <a:pt x="0" y="0"/>
                  </a:lnTo>
                  <a:lnTo>
                    <a:pt x="0" y="437340"/>
                  </a:lnTo>
                  <a:lnTo>
                    <a:pt x="431092" y="437340"/>
                  </a:lnTo>
                  <a:lnTo>
                    <a:pt x="431092" y="399853"/>
                  </a:lnTo>
                  <a:lnTo>
                    <a:pt x="37486" y="399853"/>
                  </a:lnTo>
                  <a:lnTo>
                    <a:pt x="37486" y="0"/>
                  </a:lnTo>
                  <a:close/>
                </a:path>
              </a:pathLst>
            </a:custGeom>
            <a:grpFill/>
            <a:ln w="6152"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D8567C23-1A09-4B06-A343-025CB925FE97}"/>
                </a:ext>
              </a:extLst>
            </p:cNvPr>
            <p:cNvSpPr/>
            <p:nvPr/>
          </p:nvSpPr>
          <p:spPr>
            <a:xfrm rot="-10800000">
              <a:off x="6220953" y="1692747"/>
              <a:ext cx="93715" cy="362367"/>
            </a:xfrm>
            <a:custGeom>
              <a:avLst/>
              <a:gdLst>
                <a:gd name="connsiteX0" fmla="*/ 0 w 93715"/>
                <a:gd name="connsiteY0" fmla="*/ 0 h 362367"/>
                <a:gd name="connsiteX1" fmla="*/ 93716 w 93715"/>
                <a:gd name="connsiteY1" fmla="*/ 0 h 362367"/>
                <a:gd name="connsiteX2" fmla="*/ 93716 w 93715"/>
                <a:gd name="connsiteY2" fmla="*/ 362367 h 362367"/>
                <a:gd name="connsiteX3" fmla="*/ 0 w 93715"/>
                <a:gd name="connsiteY3" fmla="*/ 362367 h 362367"/>
              </a:gdLst>
              <a:ahLst/>
              <a:cxnLst>
                <a:cxn ang="0">
                  <a:pos x="connsiteX0" y="connsiteY0"/>
                </a:cxn>
                <a:cxn ang="0">
                  <a:pos x="connsiteX1" y="connsiteY1"/>
                </a:cxn>
                <a:cxn ang="0">
                  <a:pos x="connsiteX2" y="connsiteY2"/>
                </a:cxn>
                <a:cxn ang="0">
                  <a:pos x="connsiteX3" y="connsiteY3"/>
                </a:cxn>
              </a:cxnLst>
              <a:rect l="l" t="t" r="r" b="b"/>
              <a:pathLst>
                <a:path w="93715" h="362367">
                  <a:moveTo>
                    <a:pt x="0" y="0"/>
                  </a:moveTo>
                  <a:lnTo>
                    <a:pt x="93716" y="0"/>
                  </a:lnTo>
                  <a:lnTo>
                    <a:pt x="93716" y="362367"/>
                  </a:lnTo>
                  <a:lnTo>
                    <a:pt x="0" y="362367"/>
                  </a:lnTo>
                  <a:close/>
                </a:path>
              </a:pathLst>
            </a:custGeom>
            <a:grpFill/>
            <a:ln w="6152"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DAFE0F5F-D987-4C37-BE96-B03EF9EC73D3}"/>
                </a:ext>
              </a:extLst>
            </p:cNvPr>
            <p:cNvSpPr/>
            <p:nvPr/>
          </p:nvSpPr>
          <p:spPr>
            <a:xfrm rot="-10800000">
              <a:off x="6089751" y="1817701"/>
              <a:ext cx="93715" cy="237412"/>
            </a:xfrm>
            <a:custGeom>
              <a:avLst/>
              <a:gdLst>
                <a:gd name="connsiteX0" fmla="*/ 0 w 93715"/>
                <a:gd name="connsiteY0" fmla="*/ 0 h 237412"/>
                <a:gd name="connsiteX1" fmla="*/ 93716 w 93715"/>
                <a:gd name="connsiteY1" fmla="*/ 0 h 237412"/>
                <a:gd name="connsiteX2" fmla="*/ 93716 w 93715"/>
                <a:gd name="connsiteY2" fmla="*/ 237413 h 237412"/>
                <a:gd name="connsiteX3" fmla="*/ 0 w 93715"/>
                <a:gd name="connsiteY3" fmla="*/ 237413 h 237412"/>
              </a:gdLst>
              <a:ahLst/>
              <a:cxnLst>
                <a:cxn ang="0">
                  <a:pos x="connsiteX0" y="connsiteY0"/>
                </a:cxn>
                <a:cxn ang="0">
                  <a:pos x="connsiteX1" y="connsiteY1"/>
                </a:cxn>
                <a:cxn ang="0">
                  <a:pos x="connsiteX2" y="connsiteY2"/>
                </a:cxn>
                <a:cxn ang="0">
                  <a:pos x="connsiteX3" y="connsiteY3"/>
                </a:cxn>
              </a:cxnLst>
              <a:rect l="l" t="t" r="r" b="b"/>
              <a:pathLst>
                <a:path w="93715" h="237412">
                  <a:moveTo>
                    <a:pt x="0" y="0"/>
                  </a:moveTo>
                  <a:lnTo>
                    <a:pt x="93716" y="0"/>
                  </a:lnTo>
                  <a:lnTo>
                    <a:pt x="93716" y="237413"/>
                  </a:lnTo>
                  <a:lnTo>
                    <a:pt x="0" y="237413"/>
                  </a:lnTo>
                  <a:close/>
                </a:path>
              </a:pathLst>
            </a:custGeom>
            <a:grpFill/>
            <a:ln w="6152"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0ECFD0C-14FA-4257-A90C-1D42458D33B8}"/>
                </a:ext>
              </a:extLst>
            </p:cNvPr>
            <p:cNvSpPr/>
            <p:nvPr/>
          </p:nvSpPr>
          <p:spPr>
            <a:xfrm rot="-10800000">
              <a:off x="5958549" y="1930160"/>
              <a:ext cx="93715" cy="124954"/>
            </a:xfrm>
            <a:custGeom>
              <a:avLst/>
              <a:gdLst>
                <a:gd name="connsiteX0" fmla="*/ 0 w 93715"/>
                <a:gd name="connsiteY0" fmla="*/ 0 h 124954"/>
                <a:gd name="connsiteX1" fmla="*/ 93716 w 93715"/>
                <a:gd name="connsiteY1" fmla="*/ 0 h 124954"/>
                <a:gd name="connsiteX2" fmla="*/ 93716 w 93715"/>
                <a:gd name="connsiteY2" fmla="*/ 124954 h 124954"/>
                <a:gd name="connsiteX3" fmla="*/ 0 w 93715"/>
                <a:gd name="connsiteY3" fmla="*/ 124954 h 124954"/>
              </a:gdLst>
              <a:ahLst/>
              <a:cxnLst>
                <a:cxn ang="0">
                  <a:pos x="connsiteX0" y="connsiteY0"/>
                </a:cxn>
                <a:cxn ang="0">
                  <a:pos x="connsiteX1" y="connsiteY1"/>
                </a:cxn>
                <a:cxn ang="0">
                  <a:pos x="connsiteX2" y="connsiteY2"/>
                </a:cxn>
                <a:cxn ang="0">
                  <a:pos x="connsiteX3" y="connsiteY3"/>
                </a:cxn>
              </a:cxnLst>
              <a:rect l="l" t="t" r="r" b="b"/>
              <a:pathLst>
                <a:path w="93715" h="124954">
                  <a:moveTo>
                    <a:pt x="0" y="0"/>
                  </a:moveTo>
                  <a:lnTo>
                    <a:pt x="93716" y="0"/>
                  </a:lnTo>
                  <a:lnTo>
                    <a:pt x="93716" y="124954"/>
                  </a:lnTo>
                  <a:lnTo>
                    <a:pt x="0" y="124954"/>
                  </a:lnTo>
                  <a:close/>
                </a:path>
              </a:pathLst>
            </a:custGeom>
            <a:grpFill/>
            <a:ln w="6152"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4446D13E-FF9E-41B6-A007-D239741A5985}"/>
                </a:ext>
              </a:extLst>
            </p:cNvPr>
            <p:cNvSpPr/>
            <p:nvPr/>
          </p:nvSpPr>
          <p:spPr>
            <a:xfrm>
              <a:off x="5955987" y="1692747"/>
              <a:ext cx="202488" cy="202488"/>
            </a:xfrm>
            <a:custGeom>
              <a:avLst/>
              <a:gdLst>
                <a:gd name="connsiteX0" fmla="*/ 202488 w 202488"/>
                <a:gd name="connsiteY0" fmla="*/ 85844 h 202488"/>
                <a:gd name="connsiteX1" fmla="*/ 202488 w 202488"/>
                <a:gd name="connsiteY1" fmla="*/ 0 h 202488"/>
                <a:gd name="connsiteX2" fmla="*/ 116645 w 202488"/>
                <a:gd name="connsiteY2" fmla="*/ 0 h 202488"/>
                <a:gd name="connsiteX3" fmla="*/ 150757 w 202488"/>
                <a:gd name="connsiteY3" fmla="*/ 34112 h 202488"/>
                <a:gd name="connsiteX4" fmla="*/ 0 w 202488"/>
                <a:gd name="connsiteY4" fmla="*/ 184870 h 202488"/>
                <a:gd name="connsiteX5" fmla="*/ 17619 w 202488"/>
                <a:gd name="connsiteY5" fmla="*/ 202488 h 202488"/>
                <a:gd name="connsiteX6" fmla="*/ 168376 w 202488"/>
                <a:gd name="connsiteY6" fmla="*/ 51794 h 202488"/>
                <a:gd name="connsiteX7" fmla="*/ 202488 w 202488"/>
                <a:gd name="connsiteY7" fmla="*/ 85844 h 20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488" h="202488">
                  <a:moveTo>
                    <a:pt x="202488" y="85844"/>
                  </a:moveTo>
                  <a:lnTo>
                    <a:pt x="202488" y="0"/>
                  </a:lnTo>
                  <a:lnTo>
                    <a:pt x="116645" y="0"/>
                  </a:lnTo>
                  <a:lnTo>
                    <a:pt x="150757" y="34112"/>
                  </a:lnTo>
                  <a:lnTo>
                    <a:pt x="0" y="184870"/>
                  </a:lnTo>
                  <a:lnTo>
                    <a:pt x="17619" y="202488"/>
                  </a:lnTo>
                  <a:lnTo>
                    <a:pt x="168376" y="51794"/>
                  </a:lnTo>
                  <a:lnTo>
                    <a:pt x="202488" y="85844"/>
                  </a:lnTo>
                  <a:close/>
                </a:path>
              </a:pathLst>
            </a:custGeom>
            <a:grpFill/>
            <a:ln w="6152" cap="flat">
              <a:noFill/>
              <a:prstDash val="solid"/>
              <a:miter/>
            </a:ln>
          </p:spPr>
          <p:txBody>
            <a:bodyPr rtlCol="0" anchor="ctr"/>
            <a:lstStyle/>
            <a:p>
              <a:endParaRPr lang="en-US"/>
            </a:p>
          </p:txBody>
        </p:sp>
      </p:grpSp>
      <p:grpSp>
        <p:nvGrpSpPr>
          <p:cNvPr id="92" name="Graphic 51" descr="Lights On">
            <a:extLst>
              <a:ext uri="{FF2B5EF4-FFF2-40B4-BE49-F238E27FC236}">
                <a16:creationId xmlns:a16="http://schemas.microsoft.com/office/drawing/2014/main" id="{4EFD0242-D521-4FA4-90FC-747B0D4050B3}"/>
              </a:ext>
            </a:extLst>
          </p:cNvPr>
          <p:cNvGrpSpPr/>
          <p:nvPr/>
        </p:nvGrpSpPr>
        <p:grpSpPr>
          <a:xfrm>
            <a:off x="7281250" y="4134763"/>
            <a:ext cx="599780" cy="599780"/>
            <a:chOff x="7357464" y="4093491"/>
            <a:chExt cx="599780" cy="599780"/>
          </a:xfrm>
          <a:solidFill>
            <a:schemeClr val="tx1">
              <a:alpha val="10000"/>
            </a:schemeClr>
          </a:solidFill>
        </p:grpSpPr>
        <p:sp>
          <p:nvSpPr>
            <p:cNvPr id="93" name="Freeform: Shape 92">
              <a:extLst>
                <a:ext uri="{FF2B5EF4-FFF2-40B4-BE49-F238E27FC236}">
                  <a16:creationId xmlns:a16="http://schemas.microsoft.com/office/drawing/2014/main" id="{1600E2F5-0F02-4FC5-A0D8-155F4E5D5AC3}"/>
                </a:ext>
              </a:extLst>
            </p:cNvPr>
            <p:cNvSpPr/>
            <p:nvPr/>
          </p:nvSpPr>
          <p:spPr>
            <a:xfrm>
              <a:off x="7584743" y="4560769"/>
              <a:ext cx="143541" cy="36011"/>
            </a:xfrm>
            <a:custGeom>
              <a:avLst/>
              <a:gdLst>
                <a:gd name="connsiteX0" fmla="*/ 125535 w 143541"/>
                <a:gd name="connsiteY0" fmla="*/ 0 h 36011"/>
                <a:gd name="connsiteX1" fmla="*/ 18006 w 143541"/>
                <a:gd name="connsiteY1" fmla="*/ 0 h 36011"/>
                <a:gd name="connsiteX2" fmla="*/ 0 w 143541"/>
                <a:gd name="connsiteY2" fmla="*/ 18006 h 36011"/>
                <a:gd name="connsiteX3" fmla="*/ 18006 w 143541"/>
                <a:gd name="connsiteY3" fmla="*/ 36012 h 36011"/>
                <a:gd name="connsiteX4" fmla="*/ 125535 w 143541"/>
                <a:gd name="connsiteY4" fmla="*/ 36012 h 36011"/>
                <a:gd name="connsiteX5" fmla="*/ 143541 w 143541"/>
                <a:gd name="connsiteY5" fmla="*/ 18006 h 36011"/>
                <a:gd name="connsiteX6" fmla="*/ 125535 w 143541"/>
                <a:gd name="connsiteY6" fmla="*/ 0 h 3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541" h="36011">
                  <a:moveTo>
                    <a:pt x="125535" y="0"/>
                  </a:moveTo>
                  <a:lnTo>
                    <a:pt x="18006" y="0"/>
                  </a:lnTo>
                  <a:cubicBezTo>
                    <a:pt x="8061" y="0"/>
                    <a:pt x="0" y="8061"/>
                    <a:pt x="0" y="18006"/>
                  </a:cubicBezTo>
                  <a:cubicBezTo>
                    <a:pt x="0" y="27950"/>
                    <a:pt x="8061" y="36012"/>
                    <a:pt x="18006" y="36012"/>
                  </a:cubicBezTo>
                  <a:lnTo>
                    <a:pt x="125535" y="36012"/>
                  </a:lnTo>
                  <a:cubicBezTo>
                    <a:pt x="135480" y="36012"/>
                    <a:pt x="143541" y="27950"/>
                    <a:pt x="143541" y="18006"/>
                  </a:cubicBezTo>
                  <a:cubicBezTo>
                    <a:pt x="143541" y="8061"/>
                    <a:pt x="135480" y="0"/>
                    <a:pt x="125535" y="0"/>
                  </a:cubicBezTo>
                  <a:close/>
                </a:path>
              </a:pathLst>
            </a:custGeom>
            <a:grpFill/>
            <a:ln w="6152"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CC406CA4-455F-4999-A187-08DC65ED1CF8}"/>
                </a:ext>
              </a:extLst>
            </p:cNvPr>
            <p:cNvSpPr/>
            <p:nvPr/>
          </p:nvSpPr>
          <p:spPr>
            <a:xfrm>
              <a:off x="7617506" y="4621772"/>
              <a:ext cx="78015" cy="36061"/>
            </a:xfrm>
            <a:custGeom>
              <a:avLst/>
              <a:gdLst>
                <a:gd name="connsiteX0" fmla="*/ 39011 w 78015"/>
                <a:gd name="connsiteY0" fmla="*/ 36062 h 36061"/>
                <a:gd name="connsiteX1" fmla="*/ 78015 w 78015"/>
                <a:gd name="connsiteY1" fmla="*/ 0 h 36061"/>
                <a:gd name="connsiteX2" fmla="*/ 0 w 78015"/>
                <a:gd name="connsiteY2" fmla="*/ 0 h 36061"/>
                <a:gd name="connsiteX3" fmla="*/ 39011 w 78015"/>
                <a:gd name="connsiteY3" fmla="*/ 36062 h 36061"/>
              </a:gdLst>
              <a:ahLst/>
              <a:cxnLst>
                <a:cxn ang="0">
                  <a:pos x="connsiteX0" y="connsiteY0"/>
                </a:cxn>
                <a:cxn ang="0">
                  <a:pos x="connsiteX1" y="connsiteY1"/>
                </a:cxn>
                <a:cxn ang="0">
                  <a:pos x="connsiteX2" y="connsiteY2"/>
                </a:cxn>
                <a:cxn ang="0">
                  <a:pos x="connsiteX3" y="connsiteY3"/>
                </a:cxn>
              </a:cxnLst>
              <a:rect l="l" t="t" r="r" b="b"/>
              <a:pathLst>
                <a:path w="78015" h="36061">
                  <a:moveTo>
                    <a:pt x="39011" y="36062"/>
                  </a:moveTo>
                  <a:cubicBezTo>
                    <a:pt x="59430" y="36059"/>
                    <a:pt x="76414" y="20356"/>
                    <a:pt x="78015" y="0"/>
                  </a:cubicBezTo>
                  <a:lnTo>
                    <a:pt x="0" y="0"/>
                  </a:lnTo>
                  <a:cubicBezTo>
                    <a:pt x="1601" y="20359"/>
                    <a:pt x="18589" y="36062"/>
                    <a:pt x="39011" y="36062"/>
                  </a:cubicBezTo>
                  <a:close/>
                </a:path>
              </a:pathLst>
            </a:custGeom>
            <a:grpFill/>
            <a:ln w="6152"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B8221346-6570-4938-A29C-AA76B605DD7A}"/>
                </a:ext>
              </a:extLst>
            </p:cNvPr>
            <p:cNvSpPr/>
            <p:nvPr/>
          </p:nvSpPr>
          <p:spPr>
            <a:xfrm>
              <a:off x="7500474" y="4211722"/>
              <a:ext cx="312066" cy="324062"/>
            </a:xfrm>
            <a:custGeom>
              <a:avLst/>
              <a:gdLst>
                <a:gd name="connsiteX0" fmla="*/ 312067 w 312066"/>
                <a:gd name="connsiteY0" fmla="*/ 159629 h 324062"/>
                <a:gd name="connsiteX1" fmla="*/ 312067 w 312066"/>
                <a:gd name="connsiteY1" fmla="*/ 154231 h 324062"/>
                <a:gd name="connsiteX2" fmla="*/ 156043 w 312066"/>
                <a:gd name="connsiteY2" fmla="*/ 0 h 324062"/>
                <a:gd name="connsiteX3" fmla="*/ 156043 w 312066"/>
                <a:gd name="connsiteY3" fmla="*/ 0 h 324062"/>
                <a:gd name="connsiteX4" fmla="*/ 0 w 312066"/>
                <a:gd name="connsiteY4" fmla="*/ 154231 h 324062"/>
                <a:gd name="connsiteX5" fmla="*/ 0 w 312066"/>
                <a:gd name="connsiteY5" fmla="*/ 159629 h 324062"/>
                <a:gd name="connsiteX6" fmla="*/ 10865 w 312066"/>
                <a:gd name="connsiteY6" fmla="*/ 213640 h 324062"/>
                <a:gd name="connsiteX7" fmla="*/ 37986 w 312066"/>
                <a:gd name="connsiteY7" fmla="*/ 258049 h 324062"/>
                <a:gd name="connsiteX8" fmla="*/ 74535 w 312066"/>
                <a:gd name="connsiteY8" fmla="*/ 317402 h 324062"/>
                <a:gd name="connsiteX9" fmla="*/ 85275 w 312066"/>
                <a:gd name="connsiteY9" fmla="*/ 324062 h 324062"/>
                <a:gd name="connsiteX10" fmla="*/ 226792 w 312066"/>
                <a:gd name="connsiteY10" fmla="*/ 324062 h 324062"/>
                <a:gd name="connsiteX11" fmla="*/ 237538 w 312066"/>
                <a:gd name="connsiteY11" fmla="*/ 317402 h 324062"/>
                <a:gd name="connsiteX12" fmla="*/ 274081 w 312066"/>
                <a:gd name="connsiteY12" fmla="*/ 258049 h 324062"/>
                <a:gd name="connsiteX13" fmla="*/ 301202 w 312066"/>
                <a:gd name="connsiteY13" fmla="*/ 213640 h 324062"/>
                <a:gd name="connsiteX14" fmla="*/ 312067 w 312066"/>
                <a:gd name="connsiteY14" fmla="*/ 159629 h 324062"/>
                <a:gd name="connsiteX15" fmla="*/ 276061 w 312066"/>
                <a:gd name="connsiteY15" fmla="*/ 159004 h 324062"/>
                <a:gd name="connsiteX16" fmla="*/ 267464 w 312066"/>
                <a:gd name="connsiteY16" fmla="*/ 201026 h 324062"/>
                <a:gd name="connsiteX17" fmla="*/ 247178 w 312066"/>
                <a:gd name="connsiteY17" fmla="*/ 234033 h 324062"/>
                <a:gd name="connsiteX18" fmla="*/ 212072 w 312066"/>
                <a:gd name="connsiteY18" fmla="*/ 288038 h 324062"/>
                <a:gd name="connsiteX19" fmla="*/ 99976 w 312066"/>
                <a:gd name="connsiteY19" fmla="*/ 288038 h 324062"/>
                <a:gd name="connsiteX20" fmla="*/ 64870 w 312066"/>
                <a:gd name="connsiteY20" fmla="*/ 234033 h 324062"/>
                <a:gd name="connsiteX21" fmla="*/ 44590 w 312066"/>
                <a:gd name="connsiteY21" fmla="*/ 201026 h 324062"/>
                <a:gd name="connsiteX22" fmla="*/ 36006 w 312066"/>
                <a:gd name="connsiteY22" fmla="*/ 159017 h 324062"/>
                <a:gd name="connsiteX23" fmla="*/ 36006 w 312066"/>
                <a:gd name="connsiteY23" fmla="*/ 154518 h 324062"/>
                <a:gd name="connsiteX24" fmla="*/ 156030 w 312066"/>
                <a:gd name="connsiteY24" fmla="*/ 36006 h 324062"/>
                <a:gd name="connsiteX25" fmla="*/ 156030 w 312066"/>
                <a:gd name="connsiteY25" fmla="*/ 36006 h 324062"/>
                <a:gd name="connsiteX26" fmla="*/ 276049 w 312066"/>
                <a:gd name="connsiteY26" fmla="*/ 154531 h 3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2066" h="324062">
                  <a:moveTo>
                    <a:pt x="312067" y="159629"/>
                  </a:moveTo>
                  <a:lnTo>
                    <a:pt x="312067" y="154231"/>
                  </a:lnTo>
                  <a:cubicBezTo>
                    <a:pt x="310509" y="69007"/>
                    <a:pt x="241278" y="572"/>
                    <a:pt x="156043" y="0"/>
                  </a:cubicBezTo>
                  <a:lnTo>
                    <a:pt x="156043" y="0"/>
                  </a:lnTo>
                  <a:cubicBezTo>
                    <a:pt x="70801" y="565"/>
                    <a:pt x="1561" y="69002"/>
                    <a:pt x="0" y="154231"/>
                  </a:cubicBezTo>
                  <a:lnTo>
                    <a:pt x="0" y="159629"/>
                  </a:lnTo>
                  <a:cubicBezTo>
                    <a:pt x="582" y="178113"/>
                    <a:pt x="4255" y="196369"/>
                    <a:pt x="10865" y="213640"/>
                  </a:cubicBezTo>
                  <a:cubicBezTo>
                    <a:pt x="17190" y="229939"/>
                    <a:pt x="26375" y="244978"/>
                    <a:pt x="37986" y="258049"/>
                  </a:cubicBezTo>
                  <a:cubicBezTo>
                    <a:pt x="52268" y="273668"/>
                    <a:pt x="67931" y="303957"/>
                    <a:pt x="74535" y="317402"/>
                  </a:cubicBezTo>
                  <a:cubicBezTo>
                    <a:pt x="76559" y="321482"/>
                    <a:pt x="80720" y="324062"/>
                    <a:pt x="85275" y="324062"/>
                  </a:cubicBezTo>
                  <a:lnTo>
                    <a:pt x="226792" y="324062"/>
                  </a:lnTo>
                  <a:cubicBezTo>
                    <a:pt x="231347" y="324061"/>
                    <a:pt x="235509" y="321481"/>
                    <a:pt x="237538" y="317402"/>
                  </a:cubicBezTo>
                  <a:cubicBezTo>
                    <a:pt x="244135" y="303964"/>
                    <a:pt x="259798" y="273668"/>
                    <a:pt x="274081" y="258049"/>
                  </a:cubicBezTo>
                  <a:cubicBezTo>
                    <a:pt x="285692" y="244978"/>
                    <a:pt x="294877" y="229939"/>
                    <a:pt x="301202" y="213640"/>
                  </a:cubicBezTo>
                  <a:cubicBezTo>
                    <a:pt x="307810" y="196368"/>
                    <a:pt x="311481" y="178113"/>
                    <a:pt x="312067" y="159629"/>
                  </a:cubicBezTo>
                  <a:close/>
                  <a:moveTo>
                    <a:pt x="276061" y="159004"/>
                  </a:moveTo>
                  <a:cubicBezTo>
                    <a:pt x="275518" y="173388"/>
                    <a:pt x="272614" y="187585"/>
                    <a:pt x="267464" y="201026"/>
                  </a:cubicBezTo>
                  <a:cubicBezTo>
                    <a:pt x="262704" y="213140"/>
                    <a:pt x="255836" y="224315"/>
                    <a:pt x="247178" y="234033"/>
                  </a:cubicBezTo>
                  <a:cubicBezTo>
                    <a:pt x="233423" y="250614"/>
                    <a:pt x="221642" y="268737"/>
                    <a:pt x="212072" y="288038"/>
                  </a:cubicBezTo>
                  <a:lnTo>
                    <a:pt x="99976" y="288038"/>
                  </a:lnTo>
                  <a:cubicBezTo>
                    <a:pt x="90408" y="268736"/>
                    <a:pt x="78627" y="250612"/>
                    <a:pt x="64870" y="234033"/>
                  </a:cubicBezTo>
                  <a:cubicBezTo>
                    <a:pt x="56212" y="224316"/>
                    <a:pt x="49346" y="213141"/>
                    <a:pt x="44590" y="201026"/>
                  </a:cubicBezTo>
                  <a:cubicBezTo>
                    <a:pt x="39443" y="187589"/>
                    <a:pt x="36543" y="173396"/>
                    <a:pt x="36006" y="159017"/>
                  </a:cubicBezTo>
                  <a:lnTo>
                    <a:pt x="36006" y="154518"/>
                  </a:lnTo>
                  <a:cubicBezTo>
                    <a:pt x="37218" y="88986"/>
                    <a:pt x="90488" y="36388"/>
                    <a:pt x="156030" y="36006"/>
                  </a:cubicBezTo>
                  <a:lnTo>
                    <a:pt x="156030" y="36006"/>
                  </a:lnTo>
                  <a:cubicBezTo>
                    <a:pt x="221577" y="36385"/>
                    <a:pt x="274849" y="88994"/>
                    <a:pt x="276049" y="154531"/>
                  </a:cubicBezTo>
                  <a:close/>
                </a:path>
              </a:pathLst>
            </a:custGeom>
            <a:grpFill/>
            <a:ln w="6152"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90D007D5-1B91-4BDA-866A-881FB182D134}"/>
                </a:ext>
              </a:extLst>
            </p:cNvPr>
            <p:cNvSpPr/>
            <p:nvPr/>
          </p:nvSpPr>
          <p:spPr>
            <a:xfrm>
              <a:off x="7645245" y="4118481"/>
              <a:ext cx="24990" cy="68724"/>
            </a:xfrm>
            <a:custGeom>
              <a:avLst/>
              <a:gdLst>
                <a:gd name="connsiteX0" fmla="*/ 12495 w 24990"/>
                <a:gd name="connsiteY0" fmla="*/ 68725 h 68724"/>
                <a:gd name="connsiteX1" fmla="*/ 24991 w 24990"/>
                <a:gd name="connsiteY1" fmla="*/ 56229 h 68724"/>
                <a:gd name="connsiteX2" fmla="*/ 24991 w 24990"/>
                <a:gd name="connsiteY2" fmla="*/ 12495 h 68724"/>
                <a:gd name="connsiteX3" fmla="*/ 12495 w 24990"/>
                <a:gd name="connsiteY3" fmla="*/ 0 h 68724"/>
                <a:gd name="connsiteX4" fmla="*/ 0 w 24990"/>
                <a:gd name="connsiteY4" fmla="*/ 12495 h 68724"/>
                <a:gd name="connsiteX5" fmla="*/ 0 w 24990"/>
                <a:gd name="connsiteY5" fmla="*/ 56229 h 68724"/>
                <a:gd name="connsiteX6" fmla="*/ 12495 w 24990"/>
                <a:gd name="connsiteY6" fmla="*/ 68725 h 6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90" h="68724">
                  <a:moveTo>
                    <a:pt x="12495" y="68725"/>
                  </a:moveTo>
                  <a:cubicBezTo>
                    <a:pt x="19397" y="68725"/>
                    <a:pt x="24991" y="63131"/>
                    <a:pt x="24991" y="56229"/>
                  </a:cubicBezTo>
                  <a:lnTo>
                    <a:pt x="24991" y="12495"/>
                  </a:lnTo>
                  <a:cubicBezTo>
                    <a:pt x="24991" y="5594"/>
                    <a:pt x="19397" y="0"/>
                    <a:pt x="12495" y="0"/>
                  </a:cubicBezTo>
                  <a:cubicBezTo>
                    <a:pt x="5594" y="0"/>
                    <a:pt x="0" y="5594"/>
                    <a:pt x="0" y="12495"/>
                  </a:cubicBezTo>
                  <a:lnTo>
                    <a:pt x="0" y="56229"/>
                  </a:lnTo>
                  <a:cubicBezTo>
                    <a:pt x="0" y="63131"/>
                    <a:pt x="5594" y="68725"/>
                    <a:pt x="12495" y="68725"/>
                  </a:cubicBezTo>
                  <a:close/>
                </a:path>
              </a:pathLst>
            </a:custGeom>
            <a:grpFill/>
            <a:ln w="6152"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B0F550A0-A533-4FC0-80B9-8F1C438EBD53}"/>
                </a:ext>
              </a:extLst>
            </p:cNvPr>
            <p:cNvSpPr/>
            <p:nvPr/>
          </p:nvSpPr>
          <p:spPr>
            <a:xfrm>
              <a:off x="7474986" y="4190058"/>
              <a:ext cx="55942" cy="55942"/>
            </a:xfrm>
            <a:custGeom>
              <a:avLst/>
              <a:gdLst>
                <a:gd name="connsiteX0" fmla="*/ 34459 w 55942"/>
                <a:gd name="connsiteY0" fmla="*/ 52127 h 55942"/>
                <a:gd name="connsiteX1" fmla="*/ 52127 w 55942"/>
                <a:gd name="connsiteY1" fmla="*/ 52435 h 55942"/>
                <a:gd name="connsiteX2" fmla="*/ 52435 w 55942"/>
                <a:gd name="connsiteY2" fmla="*/ 34766 h 55942"/>
                <a:gd name="connsiteX3" fmla="*/ 52127 w 55942"/>
                <a:gd name="connsiteY3" fmla="*/ 34459 h 55942"/>
                <a:gd name="connsiteX4" fmla="*/ 21176 w 55942"/>
                <a:gd name="connsiteY4" fmla="*/ 3508 h 55942"/>
                <a:gd name="connsiteX5" fmla="*/ 3508 w 55942"/>
                <a:gd name="connsiteY5" fmla="*/ 3815 h 55942"/>
                <a:gd name="connsiteX6" fmla="*/ 3508 w 55942"/>
                <a:gd name="connsiteY6" fmla="*/ 21176 h 5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42" h="55942">
                  <a:moveTo>
                    <a:pt x="34459" y="52127"/>
                  </a:moveTo>
                  <a:cubicBezTo>
                    <a:pt x="39253" y="57091"/>
                    <a:pt x="47164" y="57229"/>
                    <a:pt x="52127" y="52435"/>
                  </a:cubicBezTo>
                  <a:cubicBezTo>
                    <a:pt x="57091" y="47640"/>
                    <a:pt x="57229" y="39730"/>
                    <a:pt x="52435" y="34766"/>
                  </a:cubicBezTo>
                  <a:cubicBezTo>
                    <a:pt x="52334" y="34662"/>
                    <a:pt x="52232" y="34560"/>
                    <a:pt x="52127" y="34459"/>
                  </a:cubicBezTo>
                  <a:lnTo>
                    <a:pt x="21176" y="3508"/>
                  </a:lnTo>
                  <a:cubicBezTo>
                    <a:pt x="16212" y="-1287"/>
                    <a:pt x="8302" y="-1149"/>
                    <a:pt x="3508" y="3815"/>
                  </a:cubicBezTo>
                  <a:cubicBezTo>
                    <a:pt x="-1169" y="8657"/>
                    <a:pt x="-1169" y="16334"/>
                    <a:pt x="3508" y="21176"/>
                  </a:cubicBezTo>
                  <a:close/>
                </a:path>
              </a:pathLst>
            </a:custGeom>
            <a:grpFill/>
            <a:ln w="6152"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268C2E28-F30E-44A6-B7E8-A043AD50FE45}"/>
                </a:ext>
              </a:extLst>
            </p:cNvPr>
            <p:cNvSpPr/>
            <p:nvPr/>
          </p:nvSpPr>
          <p:spPr>
            <a:xfrm>
              <a:off x="7784897" y="4192609"/>
              <a:ext cx="55563" cy="55581"/>
            </a:xfrm>
            <a:custGeom>
              <a:avLst/>
              <a:gdLst>
                <a:gd name="connsiteX0" fmla="*/ 12474 w 55563"/>
                <a:gd name="connsiteY0" fmla="*/ 55581 h 55581"/>
                <a:gd name="connsiteX1" fmla="*/ 21308 w 55563"/>
                <a:gd name="connsiteY1" fmla="*/ 51920 h 55581"/>
                <a:gd name="connsiteX2" fmla="*/ 52228 w 55563"/>
                <a:gd name="connsiteY2" fmla="*/ 20994 h 55581"/>
                <a:gd name="connsiteX3" fmla="*/ 51566 w 55563"/>
                <a:gd name="connsiteY3" fmla="*/ 3336 h 55581"/>
                <a:gd name="connsiteX4" fmla="*/ 34560 w 55563"/>
                <a:gd name="connsiteY4" fmla="*/ 3344 h 55581"/>
                <a:gd name="connsiteX5" fmla="*/ 3658 w 55563"/>
                <a:gd name="connsiteY5" fmla="*/ 34252 h 55581"/>
                <a:gd name="connsiteX6" fmla="*/ 3661 w 55563"/>
                <a:gd name="connsiteY6" fmla="*/ 51923 h 55581"/>
                <a:gd name="connsiteX7" fmla="*/ 12493 w 55563"/>
                <a:gd name="connsiteY7" fmla="*/ 55581 h 55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63" h="55581">
                  <a:moveTo>
                    <a:pt x="12474" y="55581"/>
                  </a:moveTo>
                  <a:cubicBezTo>
                    <a:pt x="15788" y="55581"/>
                    <a:pt x="18965" y="54264"/>
                    <a:pt x="21308" y="51920"/>
                  </a:cubicBezTo>
                  <a:lnTo>
                    <a:pt x="52228" y="20994"/>
                  </a:lnTo>
                  <a:cubicBezTo>
                    <a:pt x="56922" y="15935"/>
                    <a:pt x="56626" y="8029"/>
                    <a:pt x="51566" y="3336"/>
                  </a:cubicBezTo>
                  <a:cubicBezTo>
                    <a:pt x="46769" y="-1115"/>
                    <a:pt x="39351" y="-1111"/>
                    <a:pt x="34560" y="3344"/>
                  </a:cubicBezTo>
                  <a:lnTo>
                    <a:pt x="3658" y="34252"/>
                  </a:lnTo>
                  <a:cubicBezTo>
                    <a:pt x="-1220" y="39133"/>
                    <a:pt x="-1219" y="47044"/>
                    <a:pt x="3661" y="51923"/>
                  </a:cubicBezTo>
                  <a:cubicBezTo>
                    <a:pt x="6004" y="54265"/>
                    <a:pt x="9180" y="55581"/>
                    <a:pt x="12493" y="55581"/>
                  </a:cubicBezTo>
                  <a:close/>
                </a:path>
              </a:pathLst>
            </a:custGeom>
            <a:grpFill/>
            <a:ln w="6152"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860BBEE2-157A-4E2E-A2A2-F82C40DCC5CD}"/>
                </a:ext>
              </a:extLst>
            </p:cNvPr>
            <p:cNvSpPr/>
            <p:nvPr/>
          </p:nvSpPr>
          <p:spPr>
            <a:xfrm>
              <a:off x="7407445" y="4352770"/>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A9FCB60E-5651-4D6F-A8F7-5FD5DF107705}"/>
                </a:ext>
              </a:extLst>
            </p:cNvPr>
            <p:cNvSpPr/>
            <p:nvPr/>
          </p:nvSpPr>
          <p:spPr>
            <a:xfrm>
              <a:off x="7474479" y="4484131"/>
              <a:ext cx="56424" cy="56436"/>
            </a:xfrm>
            <a:custGeom>
              <a:avLst/>
              <a:gdLst>
                <a:gd name="connsiteX0" fmla="*/ 34966 w 56424"/>
                <a:gd name="connsiteY0" fmla="*/ 3815 h 56436"/>
                <a:gd name="connsiteX1" fmla="*/ 4040 w 56424"/>
                <a:gd name="connsiteY1" fmla="*/ 34741 h 56436"/>
                <a:gd name="connsiteX2" fmla="*/ 3296 w 56424"/>
                <a:gd name="connsiteY2" fmla="*/ 52396 h 56436"/>
                <a:gd name="connsiteX3" fmla="*/ 20951 w 56424"/>
                <a:gd name="connsiteY3" fmla="*/ 53141 h 56436"/>
                <a:gd name="connsiteX4" fmla="*/ 21684 w 56424"/>
                <a:gd name="connsiteY4" fmla="*/ 52409 h 56436"/>
                <a:gd name="connsiteX5" fmla="*/ 52610 w 56424"/>
                <a:gd name="connsiteY5" fmla="*/ 21483 h 56436"/>
                <a:gd name="connsiteX6" fmla="*/ 52917 w 56424"/>
                <a:gd name="connsiteY6" fmla="*/ 3815 h 56436"/>
                <a:gd name="connsiteX7" fmla="*/ 35249 w 56424"/>
                <a:gd name="connsiteY7" fmla="*/ 3507 h 56436"/>
                <a:gd name="connsiteX8" fmla="*/ 34941 w 56424"/>
                <a:gd name="connsiteY8" fmla="*/ 3815 h 5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24" h="56436">
                  <a:moveTo>
                    <a:pt x="34966" y="3815"/>
                  </a:moveTo>
                  <a:lnTo>
                    <a:pt x="4040" y="34741"/>
                  </a:lnTo>
                  <a:cubicBezTo>
                    <a:pt x="-1041" y="39411"/>
                    <a:pt x="-1374" y="47316"/>
                    <a:pt x="3296" y="52396"/>
                  </a:cubicBezTo>
                  <a:cubicBezTo>
                    <a:pt x="7965" y="57478"/>
                    <a:pt x="15870" y="57811"/>
                    <a:pt x="20951" y="53141"/>
                  </a:cubicBezTo>
                  <a:cubicBezTo>
                    <a:pt x="21206" y="52907"/>
                    <a:pt x="21450" y="52663"/>
                    <a:pt x="21684" y="52409"/>
                  </a:cubicBezTo>
                  <a:lnTo>
                    <a:pt x="52610" y="21483"/>
                  </a:lnTo>
                  <a:cubicBezTo>
                    <a:pt x="57573" y="16689"/>
                    <a:pt x="57711" y="8779"/>
                    <a:pt x="52917" y="3815"/>
                  </a:cubicBezTo>
                  <a:cubicBezTo>
                    <a:pt x="48123" y="-1149"/>
                    <a:pt x="40212" y="-1287"/>
                    <a:pt x="35249" y="3507"/>
                  </a:cubicBezTo>
                  <a:cubicBezTo>
                    <a:pt x="35144" y="3608"/>
                    <a:pt x="35042" y="3710"/>
                    <a:pt x="34941" y="3815"/>
                  </a:cubicBezTo>
                  <a:close/>
                </a:path>
              </a:pathLst>
            </a:custGeom>
            <a:grpFill/>
            <a:ln w="6152"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F394953D-2475-4CFB-AD20-A753378553DF}"/>
                </a:ext>
              </a:extLst>
            </p:cNvPr>
            <p:cNvSpPr/>
            <p:nvPr/>
          </p:nvSpPr>
          <p:spPr>
            <a:xfrm>
              <a:off x="7784558" y="4481591"/>
              <a:ext cx="56093" cy="56083"/>
            </a:xfrm>
            <a:custGeom>
              <a:avLst/>
              <a:gdLst>
                <a:gd name="connsiteX0" fmla="*/ 21647 w 56093"/>
                <a:gd name="connsiteY0" fmla="*/ 3987 h 56083"/>
                <a:gd name="connsiteX1" fmla="*/ 3987 w 56093"/>
                <a:gd name="connsiteY1" fmla="*/ 3344 h 56083"/>
                <a:gd name="connsiteX2" fmla="*/ 3345 w 56093"/>
                <a:gd name="connsiteY2" fmla="*/ 21004 h 56083"/>
                <a:gd name="connsiteX3" fmla="*/ 3997 w 56093"/>
                <a:gd name="connsiteY3" fmla="*/ 21656 h 56083"/>
                <a:gd name="connsiteX4" fmla="*/ 34917 w 56093"/>
                <a:gd name="connsiteY4" fmla="*/ 52575 h 56083"/>
                <a:gd name="connsiteX5" fmla="*/ 52585 w 56093"/>
                <a:gd name="connsiteY5" fmla="*/ 52268 h 56083"/>
                <a:gd name="connsiteX6" fmla="*/ 52585 w 56093"/>
                <a:gd name="connsiteY6" fmla="*/ 34907 h 5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3" h="56083">
                  <a:moveTo>
                    <a:pt x="21647" y="3987"/>
                  </a:moveTo>
                  <a:cubicBezTo>
                    <a:pt x="16948" y="-1067"/>
                    <a:pt x="9041" y="-1355"/>
                    <a:pt x="3987" y="3344"/>
                  </a:cubicBezTo>
                  <a:cubicBezTo>
                    <a:pt x="-1067" y="8043"/>
                    <a:pt x="-1355" y="15950"/>
                    <a:pt x="3345" y="21004"/>
                  </a:cubicBezTo>
                  <a:cubicBezTo>
                    <a:pt x="3554" y="21229"/>
                    <a:pt x="3771" y="21446"/>
                    <a:pt x="3997" y="21656"/>
                  </a:cubicBezTo>
                  <a:lnTo>
                    <a:pt x="34917" y="52575"/>
                  </a:lnTo>
                  <a:cubicBezTo>
                    <a:pt x="39881" y="57370"/>
                    <a:pt x="47791" y="57233"/>
                    <a:pt x="52585" y="52268"/>
                  </a:cubicBezTo>
                  <a:cubicBezTo>
                    <a:pt x="57262" y="47426"/>
                    <a:pt x="57262" y="39749"/>
                    <a:pt x="52585" y="34907"/>
                  </a:cubicBezTo>
                  <a:close/>
                </a:path>
              </a:pathLst>
            </a:custGeom>
            <a:grpFill/>
            <a:ln w="6152"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83C153C2-1BE1-487D-AC14-7B8E69E4B29B}"/>
                </a:ext>
              </a:extLst>
            </p:cNvPr>
            <p:cNvSpPr/>
            <p:nvPr/>
          </p:nvSpPr>
          <p:spPr>
            <a:xfrm>
              <a:off x="7836975" y="4352346"/>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tlCol="0" anchor="ctr"/>
            <a:lstStyle/>
            <a:p>
              <a:endParaRPr lang="en-US"/>
            </a:p>
          </p:txBody>
        </p:sp>
      </p:grpSp>
      <p:grpSp>
        <p:nvGrpSpPr>
          <p:cNvPr id="103" name="Graphic 47" descr="Bullseye">
            <a:extLst>
              <a:ext uri="{FF2B5EF4-FFF2-40B4-BE49-F238E27FC236}">
                <a16:creationId xmlns:a16="http://schemas.microsoft.com/office/drawing/2014/main" id="{11377043-C884-45DA-912A-25DA63366616}"/>
              </a:ext>
            </a:extLst>
          </p:cNvPr>
          <p:cNvGrpSpPr/>
          <p:nvPr/>
        </p:nvGrpSpPr>
        <p:grpSpPr>
          <a:xfrm>
            <a:off x="7298899" y="2460392"/>
            <a:ext cx="599780" cy="599780"/>
            <a:chOff x="7334357" y="2534246"/>
            <a:chExt cx="599780" cy="599780"/>
          </a:xfrm>
          <a:solidFill>
            <a:schemeClr val="bg1"/>
          </a:solidFill>
          <a:effectLst>
            <a:outerShdw blurRad="50800" dist="38100" dir="2700000" algn="tl" rotWithShape="0">
              <a:prstClr val="black">
                <a:alpha val="40000"/>
              </a:prstClr>
            </a:outerShdw>
          </a:effectLst>
        </p:grpSpPr>
        <p:sp>
          <p:nvSpPr>
            <p:cNvPr id="104" name="Freeform: Shape 103">
              <a:extLst>
                <a:ext uri="{FF2B5EF4-FFF2-40B4-BE49-F238E27FC236}">
                  <a16:creationId xmlns:a16="http://schemas.microsoft.com/office/drawing/2014/main" id="{37591CE1-24B8-4C7F-B946-CE1EEA09E92C}"/>
                </a:ext>
              </a:extLst>
            </p:cNvPr>
            <p:cNvSpPr/>
            <p:nvPr/>
          </p:nvSpPr>
          <p:spPr>
            <a:xfrm>
              <a:off x="7561773" y="2587351"/>
              <a:ext cx="319257" cy="318633"/>
            </a:xfrm>
            <a:custGeom>
              <a:avLst/>
              <a:gdLst>
                <a:gd name="connsiteX0" fmla="*/ 263029 w 319257"/>
                <a:gd name="connsiteY0" fmla="*/ 56229 h 318633"/>
                <a:gd name="connsiteX1" fmla="*/ 256781 w 319257"/>
                <a:gd name="connsiteY1" fmla="*/ 0 h 318633"/>
                <a:gd name="connsiteX2" fmla="*/ 188056 w 319257"/>
                <a:gd name="connsiteY2" fmla="*/ 68725 h 318633"/>
                <a:gd name="connsiteX3" fmla="*/ 191805 w 319257"/>
                <a:gd name="connsiteY3" fmla="*/ 101213 h 318633"/>
                <a:gd name="connsiteX4" fmla="*/ 91841 w 319257"/>
                <a:gd name="connsiteY4" fmla="*/ 201176 h 318633"/>
                <a:gd name="connsiteX5" fmla="*/ 62477 w 319257"/>
                <a:gd name="connsiteY5" fmla="*/ 193679 h 318633"/>
                <a:gd name="connsiteX6" fmla="*/ 0 w 319257"/>
                <a:gd name="connsiteY6" fmla="*/ 256156 h 318633"/>
                <a:gd name="connsiteX7" fmla="*/ 62477 w 319257"/>
                <a:gd name="connsiteY7" fmla="*/ 318633 h 318633"/>
                <a:gd name="connsiteX8" fmla="*/ 124954 w 319257"/>
                <a:gd name="connsiteY8" fmla="*/ 256156 h 318633"/>
                <a:gd name="connsiteX9" fmla="*/ 118082 w 319257"/>
                <a:gd name="connsiteY9" fmla="*/ 227417 h 318633"/>
                <a:gd name="connsiteX10" fmla="*/ 218045 w 319257"/>
                <a:gd name="connsiteY10" fmla="*/ 127453 h 318633"/>
                <a:gd name="connsiteX11" fmla="*/ 250533 w 319257"/>
                <a:gd name="connsiteY11" fmla="*/ 131202 h 318633"/>
                <a:gd name="connsiteX12" fmla="*/ 319258 w 319257"/>
                <a:gd name="connsiteY12" fmla="*/ 62477 h 318633"/>
                <a:gd name="connsiteX13" fmla="*/ 263029 w 319257"/>
                <a:gd name="connsiteY13" fmla="*/ 56229 h 31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257" h="318633">
                  <a:moveTo>
                    <a:pt x="263029" y="56229"/>
                  </a:moveTo>
                  <a:lnTo>
                    <a:pt x="256781" y="0"/>
                  </a:lnTo>
                  <a:lnTo>
                    <a:pt x="188056" y="68725"/>
                  </a:lnTo>
                  <a:lnTo>
                    <a:pt x="191805" y="101213"/>
                  </a:lnTo>
                  <a:lnTo>
                    <a:pt x="91841" y="201176"/>
                  </a:lnTo>
                  <a:cubicBezTo>
                    <a:pt x="83095" y="196803"/>
                    <a:pt x="73098" y="193679"/>
                    <a:pt x="62477" y="193679"/>
                  </a:cubicBezTo>
                  <a:cubicBezTo>
                    <a:pt x="28115" y="193679"/>
                    <a:pt x="0" y="221794"/>
                    <a:pt x="0" y="256156"/>
                  </a:cubicBezTo>
                  <a:cubicBezTo>
                    <a:pt x="0" y="290518"/>
                    <a:pt x="28115" y="318633"/>
                    <a:pt x="62477" y="318633"/>
                  </a:cubicBezTo>
                  <a:cubicBezTo>
                    <a:pt x="96839" y="318633"/>
                    <a:pt x="124954" y="290518"/>
                    <a:pt x="124954" y="256156"/>
                  </a:cubicBezTo>
                  <a:cubicBezTo>
                    <a:pt x="124954" y="245535"/>
                    <a:pt x="122455" y="236163"/>
                    <a:pt x="118082" y="227417"/>
                  </a:cubicBezTo>
                  <a:lnTo>
                    <a:pt x="218045" y="127453"/>
                  </a:lnTo>
                  <a:lnTo>
                    <a:pt x="250533" y="131202"/>
                  </a:lnTo>
                  <a:lnTo>
                    <a:pt x="319258" y="62477"/>
                  </a:lnTo>
                  <a:lnTo>
                    <a:pt x="263029" y="56229"/>
                  </a:lnTo>
                  <a:close/>
                </a:path>
              </a:pathLst>
            </a:custGeom>
            <a:grpFill/>
            <a:ln w="6152"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ED59B9D0-CD3B-4857-A01B-B19789566EF8}"/>
                </a:ext>
              </a:extLst>
            </p:cNvPr>
            <p:cNvSpPr/>
            <p:nvPr/>
          </p:nvSpPr>
          <p:spPr>
            <a:xfrm>
              <a:off x="7387462" y="2606094"/>
              <a:ext cx="474825" cy="474825"/>
            </a:xfrm>
            <a:custGeom>
              <a:avLst/>
              <a:gdLst>
                <a:gd name="connsiteX0" fmla="*/ 442338 w 474825"/>
                <a:gd name="connsiteY0" fmla="*/ 129952 h 474825"/>
                <a:gd name="connsiteX1" fmla="*/ 434216 w 474825"/>
                <a:gd name="connsiteY1" fmla="*/ 138699 h 474825"/>
                <a:gd name="connsiteX2" fmla="*/ 422345 w 474825"/>
                <a:gd name="connsiteY2" fmla="*/ 137450 h 474825"/>
                <a:gd name="connsiteX3" fmla="*/ 409225 w 474825"/>
                <a:gd name="connsiteY3" fmla="*/ 135575 h 474825"/>
                <a:gd name="connsiteX4" fmla="*/ 437340 w 474825"/>
                <a:gd name="connsiteY4" fmla="*/ 237413 h 474825"/>
                <a:gd name="connsiteX5" fmla="*/ 237413 w 474825"/>
                <a:gd name="connsiteY5" fmla="*/ 437340 h 474825"/>
                <a:gd name="connsiteX6" fmla="*/ 37486 w 474825"/>
                <a:gd name="connsiteY6" fmla="*/ 237413 h 474825"/>
                <a:gd name="connsiteX7" fmla="*/ 237413 w 474825"/>
                <a:gd name="connsiteY7" fmla="*/ 37486 h 474825"/>
                <a:gd name="connsiteX8" fmla="*/ 339251 w 474825"/>
                <a:gd name="connsiteY8" fmla="*/ 65601 h 474825"/>
                <a:gd name="connsiteX9" fmla="*/ 338001 w 474825"/>
                <a:gd name="connsiteY9" fmla="*/ 53106 h 474825"/>
                <a:gd name="connsiteX10" fmla="*/ 336127 w 474825"/>
                <a:gd name="connsiteY10" fmla="*/ 40610 h 474825"/>
                <a:gd name="connsiteX11" fmla="*/ 344874 w 474825"/>
                <a:gd name="connsiteY11" fmla="*/ 31863 h 474825"/>
                <a:gd name="connsiteX12" fmla="*/ 349247 w 474825"/>
                <a:gd name="connsiteY12" fmla="*/ 27490 h 474825"/>
                <a:gd name="connsiteX13" fmla="*/ 237413 w 474825"/>
                <a:gd name="connsiteY13" fmla="*/ 0 h 474825"/>
                <a:gd name="connsiteX14" fmla="*/ 0 w 474825"/>
                <a:gd name="connsiteY14" fmla="*/ 237413 h 474825"/>
                <a:gd name="connsiteX15" fmla="*/ 237413 w 474825"/>
                <a:gd name="connsiteY15" fmla="*/ 474826 h 474825"/>
                <a:gd name="connsiteX16" fmla="*/ 474826 w 474825"/>
                <a:gd name="connsiteY16" fmla="*/ 237413 h 474825"/>
                <a:gd name="connsiteX17" fmla="*/ 446711 w 474825"/>
                <a:gd name="connsiteY17" fmla="*/ 126204 h 474825"/>
                <a:gd name="connsiteX18" fmla="*/ 442338 w 474825"/>
                <a:gd name="connsiteY18" fmla="*/ 129952 h 4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825" h="474825">
                  <a:moveTo>
                    <a:pt x="442338" y="129952"/>
                  </a:moveTo>
                  <a:lnTo>
                    <a:pt x="434216" y="138699"/>
                  </a:lnTo>
                  <a:lnTo>
                    <a:pt x="422345" y="137450"/>
                  </a:lnTo>
                  <a:lnTo>
                    <a:pt x="409225" y="135575"/>
                  </a:lnTo>
                  <a:cubicBezTo>
                    <a:pt x="426719" y="165564"/>
                    <a:pt x="437340" y="199927"/>
                    <a:pt x="437340" y="237413"/>
                  </a:cubicBezTo>
                  <a:cubicBezTo>
                    <a:pt x="437340" y="347373"/>
                    <a:pt x="347373" y="437340"/>
                    <a:pt x="237413" y="437340"/>
                  </a:cubicBezTo>
                  <a:cubicBezTo>
                    <a:pt x="127453" y="437340"/>
                    <a:pt x="37486" y="347373"/>
                    <a:pt x="37486" y="237413"/>
                  </a:cubicBezTo>
                  <a:cubicBezTo>
                    <a:pt x="37486" y="127453"/>
                    <a:pt x="127453" y="37486"/>
                    <a:pt x="237413" y="37486"/>
                  </a:cubicBezTo>
                  <a:cubicBezTo>
                    <a:pt x="274274" y="37486"/>
                    <a:pt x="309262" y="47483"/>
                    <a:pt x="339251" y="65601"/>
                  </a:cubicBezTo>
                  <a:lnTo>
                    <a:pt x="338001" y="53106"/>
                  </a:lnTo>
                  <a:lnTo>
                    <a:pt x="336127" y="40610"/>
                  </a:lnTo>
                  <a:lnTo>
                    <a:pt x="344874" y="31863"/>
                  </a:lnTo>
                  <a:lnTo>
                    <a:pt x="349247" y="27490"/>
                  </a:lnTo>
                  <a:cubicBezTo>
                    <a:pt x="315509" y="9996"/>
                    <a:pt x="278023" y="0"/>
                    <a:pt x="237413" y="0"/>
                  </a:cubicBezTo>
                  <a:cubicBezTo>
                    <a:pt x="106211" y="0"/>
                    <a:pt x="0" y="106211"/>
                    <a:pt x="0" y="237413"/>
                  </a:cubicBezTo>
                  <a:cubicBezTo>
                    <a:pt x="0" y="368615"/>
                    <a:pt x="106211" y="474826"/>
                    <a:pt x="237413" y="474826"/>
                  </a:cubicBezTo>
                  <a:cubicBezTo>
                    <a:pt x="368615" y="474826"/>
                    <a:pt x="474826" y="368615"/>
                    <a:pt x="474826" y="237413"/>
                  </a:cubicBezTo>
                  <a:cubicBezTo>
                    <a:pt x="474826" y="196803"/>
                    <a:pt x="464830" y="159317"/>
                    <a:pt x="446711" y="126204"/>
                  </a:cubicBezTo>
                  <a:lnTo>
                    <a:pt x="442338" y="129952"/>
                  </a:lnTo>
                  <a:close/>
                </a:path>
              </a:pathLst>
            </a:custGeom>
            <a:grpFill/>
            <a:ln w="6152"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DE6FDABF-BEFB-4BB3-9309-8978C11A27A9}"/>
                </a:ext>
              </a:extLst>
            </p:cNvPr>
            <p:cNvSpPr/>
            <p:nvPr/>
          </p:nvSpPr>
          <p:spPr>
            <a:xfrm>
              <a:off x="7474930" y="2693562"/>
              <a:ext cx="299890" cy="299890"/>
            </a:xfrm>
            <a:custGeom>
              <a:avLst/>
              <a:gdLst>
                <a:gd name="connsiteX0" fmla="*/ 254282 w 299890"/>
                <a:gd name="connsiteY0" fmla="*/ 107461 h 299890"/>
                <a:gd name="connsiteX1" fmla="*/ 262404 w 299890"/>
                <a:gd name="connsiteY1" fmla="*/ 149945 h 299890"/>
                <a:gd name="connsiteX2" fmla="*/ 149945 w 299890"/>
                <a:gd name="connsiteY2" fmla="*/ 262404 h 299890"/>
                <a:gd name="connsiteX3" fmla="*/ 37486 w 299890"/>
                <a:gd name="connsiteY3" fmla="*/ 149945 h 299890"/>
                <a:gd name="connsiteX4" fmla="*/ 149945 w 299890"/>
                <a:gd name="connsiteY4" fmla="*/ 37486 h 299890"/>
                <a:gd name="connsiteX5" fmla="*/ 192429 w 299890"/>
                <a:gd name="connsiteY5" fmla="*/ 45608 h 299890"/>
                <a:gd name="connsiteX6" fmla="*/ 220544 w 299890"/>
                <a:gd name="connsiteY6" fmla="*/ 17494 h 299890"/>
                <a:gd name="connsiteX7" fmla="*/ 149945 w 299890"/>
                <a:gd name="connsiteY7" fmla="*/ 0 h 299890"/>
                <a:gd name="connsiteX8" fmla="*/ 0 w 299890"/>
                <a:gd name="connsiteY8" fmla="*/ 149945 h 299890"/>
                <a:gd name="connsiteX9" fmla="*/ 149945 w 299890"/>
                <a:gd name="connsiteY9" fmla="*/ 299890 h 299890"/>
                <a:gd name="connsiteX10" fmla="*/ 299890 w 299890"/>
                <a:gd name="connsiteY10" fmla="*/ 149945 h 299890"/>
                <a:gd name="connsiteX11" fmla="*/ 282396 w 299890"/>
                <a:gd name="connsiteY11" fmla="*/ 79346 h 299890"/>
                <a:gd name="connsiteX12" fmla="*/ 254282 w 299890"/>
                <a:gd name="connsiteY12" fmla="*/ 107461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890" h="299890">
                  <a:moveTo>
                    <a:pt x="254282" y="107461"/>
                  </a:moveTo>
                  <a:cubicBezTo>
                    <a:pt x="259905" y="120581"/>
                    <a:pt x="262404" y="134950"/>
                    <a:pt x="262404" y="149945"/>
                  </a:cubicBezTo>
                  <a:cubicBezTo>
                    <a:pt x="262404" y="211797"/>
                    <a:pt x="211797" y="262404"/>
                    <a:pt x="149945" y="262404"/>
                  </a:cubicBezTo>
                  <a:cubicBezTo>
                    <a:pt x="88093" y="262404"/>
                    <a:pt x="37486" y="211797"/>
                    <a:pt x="37486" y="149945"/>
                  </a:cubicBezTo>
                  <a:cubicBezTo>
                    <a:pt x="37486" y="88093"/>
                    <a:pt x="88093" y="37486"/>
                    <a:pt x="149945" y="37486"/>
                  </a:cubicBezTo>
                  <a:cubicBezTo>
                    <a:pt x="164940" y="37486"/>
                    <a:pt x="179309" y="40610"/>
                    <a:pt x="192429" y="45608"/>
                  </a:cubicBezTo>
                  <a:lnTo>
                    <a:pt x="220544" y="17494"/>
                  </a:lnTo>
                  <a:cubicBezTo>
                    <a:pt x="199302" y="6248"/>
                    <a:pt x="175561" y="0"/>
                    <a:pt x="149945" y="0"/>
                  </a:cubicBezTo>
                  <a:cubicBezTo>
                    <a:pt x="67475" y="0"/>
                    <a:pt x="0" y="67475"/>
                    <a:pt x="0" y="149945"/>
                  </a:cubicBezTo>
                  <a:cubicBezTo>
                    <a:pt x="0" y="232415"/>
                    <a:pt x="67475" y="299890"/>
                    <a:pt x="149945" y="299890"/>
                  </a:cubicBezTo>
                  <a:cubicBezTo>
                    <a:pt x="232415" y="299890"/>
                    <a:pt x="299890" y="232415"/>
                    <a:pt x="299890" y="149945"/>
                  </a:cubicBezTo>
                  <a:cubicBezTo>
                    <a:pt x="299890" y="124329"/>
                    <a:pt x="293642" y="100588"/>
                    <a:pt x="282396" y="79346"/>
                  </a:cubicBezTo>
                  <a:lnTo>
                    <a:pt x="254282" y="107461"/>
                  </a:lnTo>
                  <a:close/>
                </a:path>
              </a:pathLst>
            </a:custGeom>
            <a:grpFill/>
            <a:ln w="6152" cap="flat">
              <a:noFill/>
              <a:prstDash val="solid"/>
              <a:miter/>
            </a:ln>
          </p:spPr>
          <p:txBody>
            <a:bodyPr rtlCol="0" anchor="ctr"/>
            <a:lstStyle/>
            <a:p>
              <a:endParaRPr lang="en-US"/>
            </a:p>
          </p:txBody>
        </p:sp>
      </p:grpSp>
      <p:grpSp>
        <p:nvGrpSpPr>
          <p:cNvPr id="107" name="Graphic 49" descr="Eye">
            <a:extLst>
              <a:ext uri="{FF2B5EF4-FFF2-40B4-BE49-F238E27FC236}">
                <a16:creationId xmlns:a16="http://schemas.microsoft.com/office/drawing/2014/main" id="{BA2A659C-0C57-4E78-9B58-908625E49065}"/>
              </a:ext>
            </a:extLst>
          </p:cNvPr>
          <p:cNvGrpSpPr/>
          <p:nvPr/>
        </p:nvGrpSpPr>
        <p:grpSpPr>
          <a:xfrm>
            <a:off x="4318075" y="2469762"/>
            <a:ext cx="599780" cy="599780"/>
            <a:chOff x="4257864" y="2534246"/>
            <a:chExt cx="599780" cy="599780"/>
          </a:xfrm>
          <a:solidFill>
            <a:schemeClr val="tx1">
              <a:alpha val="10000"/>
            </a:schemeClr>
          </a:solidFill>
        </p:grpSpPr>
        <p:sp>
          <p:nvSpPr>
            <p:cNvPr id="108" name="Freeform: Shape 107">
              <a:extLst>
                <a:ext uri="{FF2B5EF4-FFF2-40B4-BE49-F238E27FC236}">
                  <a16:creationId xmlns:a16="http://schemas.microsoft.com/office/drawing/2014/main" id="{46E6B416-1031-45FF-A0CC-9C31D96D7DA4}"/>
                </a:ext>
              </a:extLst>
            </p:cNvPr>
            <p:cNvSpPr/>
            <p:nvPr/>
          </p:nvSpPr>
          <p:spPr>
            <a:xfrm>
              <a:off x="4308062" y="2684191"/>
              <a:ext cx="499450" cy="299890"/>
            </a:xfrm>
            <a:custGeom>
              <a:avLst/>
              <a:gdLst>
                <a:gd name="connsiteX0" fmla="*/ 336534 w 499450"/>
                <a:gd name="connsiteY0" fmla="*/ 239912 h 299890"/>
                <a:gd name="connsiteX1" fmla="*/ 341532 w 499450"/>
                <a:gd name="connsiteY1" fmla="*/ 65601 h 299890"/>
                <a:gd name="connsiteX2" fmla="*/ 455241 w 499450"/>
                <a:gd name="connsiteY2" fmla="*/ 156817 h 299890"/>
                <a:gd name="connsiteX3" fmla="*/ 336534 w 499450"/>
                <a:gd name="connsiteY3" fmla="*/ 239912 h 299890"/>
                <a:gd name="connsiteX4" fmla="*/ 90999 w 499450"/>
                <a:gd name="connsiteY4" fmla="*/ 111209 h 299890"/>
                <a:gd name="connsiteX5" fmla="*/ 157225 w 499450"/>
                <a:gd name="connsiteY5" fmla="*/ 66226 h 299890"/>
                <a:gd name="connsiteX6" fmla="*/ 162848 w 499450"/>
                <a:gd name="connsiteY6" fmla="*/ 239912 h 299890"/>
                <a:gd name="connsiteX7" fmla="*/ 44141 w 499450"/>
                <a:gd name="connsiteY7" fmla="*/ 156817 h 299890"/>
                <a:gd name="connsiteX8" fmla="*/ 90999 w 499450"/>
                <a:gd name="connsiteY8" fmla="*/ 111209 h 299890"/>
                <a:gd name="connsiteX9" fmla="*/ 90999 w 499450"/>
                <a:gd name="connsiteY9" fmla="*/ 111209 h 299890"/>
                <a:gd name="connsiteX10" fmla="*/ 249691 w 499450"/>
                <a:gd name="connsiteY10" fmla="*/ 249908 h 299890"/>
                <a:gd name="connsiteX11" fmla="*/ 149728 w 499450"/>
                <a:gd name="connsiteY11" fmla="*/ 149945 h 299890"/>
                <a:gd name="connsiteX12" fmla="*/ 249691 w 499450"/>
                <a:gd name="connsiteY12" fmla="*/ 49982 h 299890"/>
                <a:gd name="connsiteX13" fmla="*/ 349654 w 499450"/>
                <a:gd name="connsiteY13" fmla="*/ 149945 h 299890"/>
                <a:gd name="connsiteX14" fmla="*/ 249691 w 499450"/>
                <a:gd name="connsiteY14" fmla="*/ 249908 h 299890"/>
                <a:gd name="connsiteX15" fmla="*/ 492727 w 499450"/>
                <a:gd name="connsiteY15" fmla="*/ 139324 h 299890"/>
                <a:gd name="connsiteX16" fmla="*/ 249691 w 499450"/>
                <a:gd name="connsiteY16" fmla="*/ 0 h 299890"/>
                <a:gd name="connsiteX17" fmla="*/ 6655 w 499450"/>
                <a:gd name="connsiteY17" fmla="*/ 139324 h 299890"/>
                <a:gd name="connsiteX18" fmla="*/ 7905 w 499450"/>
                <a:gd name="connsiteY18" fmla="*/ 176810 h 299890"/>
                <a:gd name="connsiteX19" fmla="*/ 249691 w 499450"/>
                <a:gd name="connsiteY19" fmla="*/ 299890 h 299890"/>
                <a:gd name="connsiteX20" fmla="*/ 492102 w 499450"/>
                <a:gd name="connsiteY20" fmla="*/ 176810 h 299890"/>
                <a:gd name="connsiteX21" fmla="*/ 492727 w 499450"/>
                <a:gd name="connsiteY21" fmla="*/ 139324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9450" h="299890">
                  <a:moveTo>
                    <a:pt x="336534" y="239912"/>
                  </a:moveTo>
                  <a:cubicBezTo>
                    <a:pt x="385266" y="193054"/>
                    <a:pt x="387765" y="115583"/>
                    <a:pt x="341532" y="65601"/>
                  </a:cubicBezTo>
                  <a:cubicBezTo>
                    <a:pt x="390889" y="91217"/>
                    <a:pt x="431499" y="130577"/>
                    <a:pt x="455241" y="156817"/>
                  </a:cubicBezTo>
                  <a:cubicBezTo>
                    <a:pt x="430250" y="181184"/>
                    <a:pt x="387765" y="217420"/>
                    <a:pt x="336534" y="239912"/>
                  </a:cubicBezTo>
                  <a:close/>
                  <a:moveTo>
                    <a:pt x="90999" y="111209"/>
                  </a:moveTo>
                  <a:cubicBezTo>
                    <a:pt x="111617" y="93716"/>
                    <a:pt x="133484" y="78721"/>
                    <a:pt x="157225" y="66226"/>
                  </a:cubicBezTo>
                  <a:cubicBezTo>
                    <a:pt x="111617" y="116207"/>
                    <a:pt x="114116" y="193054"/>
                    <a:pt x="162848" y="239912"/>
                  </a:cubicBezTo>
                  <a:cubicBezTo>
                    <a:pt x="111617" y="217420"/>
                    <a:pt x="68508" y="181184"/>
                    <a:pt x="44141" y="156817"/>
                  </a:cubicBezTo>
                  <a:cubicBezTo>
                    <a:pt x="58511" y="140573"/>
                    <a:pt x="74130" y="125579"/>
                    <a:pt x="90999" y="111209"/>
                  </a:cubicBezTo>
                  <a:lnTo>
                    <a:pt x="90999" y="111209"/>
                  </a:lnTo>
                  <a:close/>
                  <a:moveTo>
                    <a:pt x="249691" y="249908"/>
                  </a:moveTo>
                  <a:cubicBezTo>
                    <a:pt x="194711" y="249908"/>
                    <a:pt x="149728" y="204925"/>
                    <a:pt x="149728" y="149945"/>
                  </a:cubicBezTo>
                  <a:cubicBezTo>
                    <a:pt x="149728" y="94965"/>
                    <a:pt x="194711" y="49982"/>
                    <a:pt x="249691" y="49982"/>
                  </a:cubicBezTo>
                  <a:cubicBezTo>
                    <a:pt x="304671" y="49982"/>
                    <a:pt x="349654" y="94965"/>
                    <a:pt x="349654" y="149945"/>
                  </a:cubicBezTo>
                  <a:cubicBezTo>
                    <a:pt x="349654" y="204925"/>
                    <a:pt x="304671" y="249908"/>
                    <a:pt x="249691" y="249908"/>
                  </a:cubicBezTo>
                  <a:close/>
                  <a:moveTo>
                    <a:pt x="492727" y="139324"/>
                  </a:moveTo>
                  <a:cubicBezTo>
                    <a:pt x="456490" y="96839"/>
                    <a:pt x="361525" y="0"/>
                    <a:pt x="249691" y="0"/>
                  </a:cubicBezTo>
                  <a:cubicBezTo>
                    <a:pt x="137857" y="0"/>
                    <a:pt x="42892" y="96839"/>
                    <a:pt x="6655" y="139324"/>
                  </a:cubicBezTo>
                  <a:cubicBezTo>
                    <a:pt x="-2716" y="150570"/>
                    <a:pt x="-2092" y="166189"/>
                    <a:pt x="7905" y="176810"/>
                  </a:cubicBezTo>
                  <a:cubicBezTo>
                    <a:pt x="44766" y="215546"/>
                    <a:pt x="139107" y="299890"/>
                    <a:pt x="249691" y="299890"/>
                  </a:cubicBezTo>
                  <a:cubicBezTo>
                    <a:pt x="360275" y="299890"/>
                    <a:pt x="454616" y="215546"/>
                    <a:pt x="492102" y="176810"/>
                  </a:cubicBezTo>
                  <a:cubicBezTo>
                    <a:pt x="501474" y="166814"/>
                    <a:pt x="502098" y="150570"/>
                    <a:pt x="492727" y="139324"/>
                  </a:cubicBezTo>
                  <a:close/>
                </a:path>
              </a:pathLst>
            </a:custGeom>
            <a:grpFill/>
            <a:ln w="6152"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4572153F-6E84-4308-A24D-2FB77060581A}"/>
                </a:ext>
              </a:extLst>
            </p:cNvPr>
            <p:cNvSpPr/>
            <p:nvPr/>
          </p:nvSpPr>
          <p:spPr>
            <a:xfrm>
              <a:off x="4495276" y="2771658"/>
              <a:ext cx="124954" cy="124954"/>
            </a:xfrm>
            <a:custGeom>
              <a:avLst/>
              <a:gdLst>
                <a:gd name="connsiteX0" fmla="*/ 124954 w 124954"/>
                <a:gd name="connsiteY0" fmla="*/ 62477 h 124954"/>
                <a:gd name="connsiteX1" fmla="*/ 62477 w 124954"/>
                <a:gd name="connsiteY1" fmla="*/ 124954 h 124954"/>
                <a:gd name="connsiteX2" fmla="*/ 0 w 124954"/>
                <a:gd name="connsiteY2" fmla="*/ 62477 h 124954"/>
                <a:gd name="connsiteX3" fmla="*/ 62477 w 124954"/>
                <a:gd name="connsiteY3" fmla="*/ 0 h 124954"/>
                <a:gd name="connsiteX4" fmla="*/ 124954 w 124954"/>
                <a:gd name="connsiteY4" fmla="*/ 62477 h 124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54" h="124954">
                  <a:moveTo>
                    <a:pt x="124954" y="62477"/>
                  </a:moveTo>
                  <a:cubicBezTo>
                    <a:pt x="124954" y="96982"/>
                    <a:pt x="96982" y="124954"/>
                    <a:pt x="62477" y="124954"/>
                  </a:cubicBezTo>
                  <a:cubicBezTo>
                    <a:pt x="27972" y="124954"/>
                    <a:pt x="0" y="96982"/>
                    <a:pt x="0" y="62477"/>
                  </a:cubicBezTo>
                  <a:cubicBezTo>
                    <a:pt x="0" y="27972"/>
                    <a:pt x="27972" y="0"/>
                    <a:pt x="62477" y="0"/>
                  </a:cubicBezTo>
                  <a:cubicBezTo>
                    <a:pt x="96982" y="0"/>
                    <a:pt x="124954" y="27972"/>
                    <a:pt x="124954" y="62477"/>
                  </a:cubicBezTo>
                  <a:close/>
                </a:path>
              </a:pathLst>
            </a:custGeom>
            <a:grpFill/>
            <a:ln w="6152" cap="flat">
              <a:noFill/>
              <a:prstDash val="solid"/>
              <a:miter/>
            </a:ln>
          </p:spPr>
          <p:txBody>
            <a:bodyPr rtlCol="0" anchor="ctr"/>
            <a:lstStyle/>
            <a:p>
              <a:endParaRPr lang="en-US"/>
            </a:p>
          </p:txBody>
        </p:sp>
      </p:grpSp>
      <p:sp>
        <p:nvSpPr>
          <p:cNvPr id="111" name="Graphic 53" descr="Magnifying glass">
            <a:extLst>
              <a:ext uri="{FF2B5EF4-FFF2-40B4-BE49-F238E27FC236}">
                <a16:creationId xmlns:a16="http://schemas.microsoft.com/office/drawing/2014/main" id="{F7FEE5FD-D133-42A5-9456-272D279BA57A}"/>
              </a:ext>
            </a:extLst>
          </p:cNvPr>
          <p:cNvSpPr/>
          <p:nvPr/>
        </p:nvSpPr>
        <p:spPr>
          <a:xfrm>
            <a:off x="4374544" y="4211722"/>
            <a:ext cx="493179" cy="493568"/>
          </a:xfrm>
          <a:custGeom>
            <a:avLst/>
            <a:gdLst>
              <a:gd name="connsiteX0" fmla="*/ 480449 w 493179"/>
              <a:gd name="connsiteY0" fmla="*/ 418596 h 493568"/>
              <a:gd name="connsiteX1" fmla="*/ 402352 w 493179"/>
              <a:gd name="connsiteY1" fmla="*/ 340500 h 493568"/>
              <a:gd name="connsiteX2" fmla="*/ 363617 w 493179"/>
              <a:gd name="connsiteY2" fmla="*/ 328629 h 493568"/>
              <a:gd name="connsiteX3" fmla="*/ 336127 w 493179"/>
              <a:gd name="connsiteY3" fmla="*/ 301140 h 493568"/>
              <a:gd name="connsiteX4" fmla="*/ 374863 w 493179"/>
              <a:gd name="connsiteY4" fmla="*/ 187431 h 493568"/>
              <a:gd name="connsiteX5" fmla="*/ 187431 w 493179"/>
              <a:gd name="connsiteY5" fmla="*/ 0 h 493568"/>
              <a:gd name="connsiteX6" fmla="*/ 0 w 493179"/>
              <a:gd name="connsiteY6" fmla="*/ 187431 h 493568"/>
              <a:gd name="connsiteX7" fmla="*/ 187431 w 493179"/>
              <a:gd name="connsiteY7" fmla="*/ 374863 h 493568"/>
              <a:gd name="connsiteX8" fmla="*/ 301140 w 493179"/>
              <a:gd name="connsiteY8" fmla="*/ 336127 h 493568"/>
              <a:gd name="connsiteX9" fmla="*/ 328629 w 493179"/>
              <a:gd name="connsiteY9" fmla="*/ 363617 h 493568"/>
              <a:gd name="connsiteX10" fmla="*/ 340500 w 493179"/>
              <a:gd name="connsiteY10" fmla="*/ 402352 h 493568"/>
              <a:gd name="connsiteX11" fmla="*/ 418596 w 493179"/>
              <a:gd name="connsiteY11" fmla="*/ 480449 h 493568"/>
              <a:gd name="connsiteX12" fmla="*/ 449835 w 493179"/>
              <a:gd name="connsiteY12" fmla="*/ 493569 h 493568"/>
              <a:gd name="connsiteX13" fmla="*/ 481074 w 493179"/>
              <a:gd name="connsiteY13" fmla="*/ 480449 h 493568"/>
              <a:gd name="connsiteX14" fmla="*/ 480449 w 493179"/>
              <a:gd name="connsiteY14" fmla="*/ 418596 h 493568"/>
              <a:gd name="connsiteX15" fmla="*/ 186806 w 493179"/>
              <a:gd name="connsiteY15" fmla="*/ 336751 h 493568"/>
              <a:gd name="connsiteX16" fmla="*/ 36861 w 493179"/>
              <a:gd name="connsiteY16" fmla="*/ 186806 h 493568"/>
              <a:gd name="connsiteX17" fmla="*/ 186806 w 493179"/>
              <a:gd name="connsiteY17" fmla="*/ 36861 h 493568"/>
              <a:gd name="connsiteX18" fmla="*/ 336751 w 493179"/>
              <a:gd name="connsiteY18" fmla="*/ 186806 h 493568"/>
              <a:gd name="connsiteX19" fmla="*/ 186806 w 493179"/>
              <a:gd name="connsiteY19" fmla="*/ 336751 h 49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79" h="493568">
                <a:moveTo>
                  <a:pt x="480449" y="418596"/>
                </a:moveTo>
                <a:lnTo>
                  <a:pt x="402352" y="340500"/>
                </a:lnTo>
                <a:cubicBezTo>
                  <a:pt x="391731" y="329879"/>
                  <a:pt x="377362" y="326130"/>
                  <a:pt x="363617" y="328629"/>
                </a:cubicBezTo>
                <a:lnTo>
                  <a:pt x="336127" y="301140"/>
                </a:lnTo>
                <a:cubicBezTo>
                  <a:pt x="360493" y="269901"/>
                  <a:pt x="374863" y="229916"/>
                  <a:pt x="374863" y="187431"/>
                </a:cubicBezTo>
                <a:cubicBezTo>
                  <a:pt x="374863" y="84344"/>
                  <a:pt x="290518" y="0"/>
                  <a:pt x="187431" y="0"/>
                </a:cubicBezTo>
                <a:cubicBezTo>
                  <a:pt x="84344" y="0"/>
                  <a:pt x="0" y="84344"/>
                  <a:pt x="0" y="187431"/>
                </a:cubicBezTo>
                <a:cubicBezTo>
                  <a:pt x="0" y="290518"/>
                  <a:pt x="84344" y="374863"/>
                  <a:pt x="187431" y="374863"/>
                </a:cubicBezTo>
                <a:cubicBezTo>
                  <a:pt x="229916" y="374863"/>
                  <a:pt x="269276" y="360493"/>
                  <a:pt x="301140" y="336127"/>
                </a:cubicBezTo>
                <a:lnTo>
                  <a:pt x="328629" y="363617"/>
                </a:lnTo>
                <a:cubicBezTo>
                  <a:pt x="326130" y="377362"/>
                  <a:pt x="329879" y="391731"/>
                  <a:pt x="340500" y="402352"/>
                </a:cubicBezTo>
                <a:lnTo>
                  <a:pt x="418596" y="480449"/>
                </a:lnTo>
                <a:cubicBezTo>
                  <a:pt x="427343" y="489196"/>
                  <a:pt x="438589" y="493569"/>
                  <a:pt x="449835" y="493569"/>
                </a:cubicBezTo>
                <a:cubicBezTo>
                  <a:pt x="461081" y="493569"/>
                  <a:pt x="472327" y="489196"/>
                  <a:pt x="481074" y="480449"/>
                </a:cubicBezTo>
                <a:cubicBezTo>
                  <a:pt x="497318" y="462955"/>
                  <a:pt x="497318" y="435465"/>
                  <a:pt x="480449" y="418596"/>
                </a:cubicBezTo>
                <a:close/>
                <a:moveTo>
                  <a:pt x="186806" y="336751"/>
                </a:moveTo>
                <a:cubicBezTo>
                  <a:pt x="104337" y="336751"/>
                  <a:pt x="36861" y="269276"/>
                  <a:pt x="36861" y="186806"/>
                </a:cubicBezTo>
                <a:cubicBezTo>
                  <a:pt x="36861" y="104337"/>
                  <a:pt x="104337" y="36861"/>
                  <a:pt x="186806" y="36861"/>
                </a:cubicBezTo>
                <a:cubicBezTo>
                  <a:pt x="269276" y="36861"/>
                  <a:pt x="336751" y="104337"/>
                  <a:pt x="336751" y="186806"/>
                </a:cubicBezTo>
                <a:cubicBezTo>
                  <a:pt x="336751" y="269276"/>
                  <a:pt x="269276" y="336751"/>
                  <a:pt x="186806" y="336751"/>
                </a:cubicBezTo>
                <a:close/>
              </a:path>
            </a:pathLst>
          </a:custGeom>
          <a:solidFill>
            <a:schemeClr val="tx1">
              <a:alpha val="10000"/>
            </a:schemeClr>
          </a:solidFill>
          <a:ln w="6152" cap="flat">
            <a:noFill/>
            <a:prstDash val="solid"/>
            <a:miter/>
          </a:ln>
        </p:spPr>
        <p:txBody>
          <a:bodyPr rtlCol="0" anchor="ctr"/>
          <a:lstStyle/>
          <a:p>
            <a:endParaRPr lang="en-US"/>
          </a:p>
        </p:txBody>
      </p:sp>
    </p:spTree>
    <p:extLst>
      <p:ext uri="{BB962C8B-B14F-4D97-AF65-F5344CB8AC3E}">
        <p14:creationId xmlns:p14="http://schemas.microsoft.com/office/powerpoint/2010/main" val="4125138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0C1CFB8E-0EE7-4C4B-B333-09400F7C1DBF}"/>
              </a:ext>
            </a:extLst>
          </p:cNvPr>
          <p:cNvSpPr/>
          <p:nvPr/>
        </p:nvSpPr>
        <p:spPr>
          <a:xfrm>
            <a:off x="4557754" y="2293169"/>
            <a:ext cx="3076493" cy="2663211"/>
          </a:xfrm>
          <a:custGeom>
            <a:avLst/>
            <a:gdLst>
              <a:gd name="connsiteX0" fmla="*/ 769592 w 3076493"/>
              <a:gd name="connsiteY0" fmla="*/ 0 h 2663211"/>
              <a:gd name="connsiteX1" fmla="*/ 2306900 w 3076493"/>
              <a:gd name="connsiteY1" fmla="*/ 0 h 2663211"/>
              <a:gd name="connsiteX2" fmla="*/ 2307838 w 3076493"/>
              <a:gd name="connsiteY2" fmla="*/ 0 h 2663211"/>
              <a:gd name="connsiteX3" fmla="*/ 3076492 w 3076493"/>
              <a:gd name="connsiteY3" fmla="*/ 1331349 h 2663211"/>
              <a:gd name="connsiteX4" fmla="*/ 3076493 w 3076493"/>
              <a:gd name="connsiteY4" fmla="*/ 1331862 h 2663211"/>
              <a:gd name="connsiteX5" fmla="*/ 2307838 w 3076493"/>
              <a:gd name="connsiteY5" fmla="*/ 2663211 h 2663211"/>
              <a:gd name="connsiteX6" fmla="*/ 2306902 w 3076493"/>
              <a:gd name="connsiteY6" fmla="*/ 2663211 h 2663211"/>
              <a:gd name="connsiteX7" fmla="*/ 769592 w 3076493"/>
              <a:gd name="connsiteY7" fmla="*/ 2663211 h 2663211"/>
              <a:gd name="connsiteX8" fmla="*/ 768654 w 3076493"/>
              <a:gd name="connsiteY8" fmla="*/ 2663210 h 2663211"/>
              <a:gd name="connsiteX9" fmla="*/ 0 w 3076493"/>
              <a:gd name="connsiteY9" fmla="*/ 1331862 h 2663211"/>
              <a:gd name="connsiteX10" fmla="*/ 0 w 3076493"/>
              <a:gd name="connsiteY10" fmla="*/ 1331348 h 2663211"/>
              <a:gd name="connsiteX11" fmla="*/ 768654 w 3076493"/>
              <a:gd name="connsiteY11" fmla="*/ 0 h 266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6493" h="2663211">
                <a:moveTo>
                  <a:pt x="769592" y="0"/>
                </a:moveTo>
                <a:lnTo>
                  <a:pt x="2306900" y="0"/>
                </a:lnTo>
                <a:lnTo>
                  <a:pt x="2307838" y="0"/>
                </a:lnTo>
                <a:lnTo>
                  <a:pt x="3076492" y="1331349"/>
                </a:lnTo>
                <a:lnTo>
                  <a:pt x="3076493" y="1331862"/>
                </a:lnTo>
                <a:lnTo>
                  <a:pt x="2307838" y="2663211"/>
                </a:lnTo>
                <a:lnTo>
                  <a:pt x="2306902" y="2663211"/>
                </a:lnTo>
                <a:lnTo>
                  <a:pt x="769592" y="2663211"/>
                </a:lnTo>
                <a:lnTo>
                  <a:pt x="768654" y="2663210"/>
                </a:lnTo>
                <a:lnTo>
                  <a:pt x="0" y="1331862"/>
                </a:lnTo>
                <a:lnTo>
                  <a:pt x="0" y="1331348"/>
                </a:lnTo>
                <a:lnTo>
                  <a:pt x="76865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9E622B1-6831-4B26-B350-420E28540191}"/>
              </a:ext>
            </a:extLst>
          </p:cNvPr>
          <p:cNvSpPr>
            <a:spLocks noGrp="1"/>
          </p:cNvSpPr>
          <p:nvPr>
            <p:ph type="title"/>
          </p:nvPr>
        </p:nvSpPr>
        <p:spPr/>
        <p:txBody>
          <a:bodyPr/>
          <a:lstStyle/>
          <a:p>
            <a:r>
              <a:rPr lang="en-US" dirty="0"/>
              <a:t>Hexagon Origami – Slide Template</a:t>
            </a:r>
          </a:p>
        </p:txBody>
      </p:sp>
      <p:grpSp>
        <p:nvGrpSpPr>
          <p:cNvPr id="4" name="Group 3">
            <a:extLst>
              <a:ext uri="{FF2B5EF4-FFF2-40B4-BE49-F238E27FC236}">
                <a16:creationId xmlns:a16="http://schemas.microsoft.com/office/drawing/2014/main" id="{363B2A55-50B5-4DED-AC7F-F3A74D8E746C}"/>
              </a:ext>
            </a:extLst>
          </p:cNvPr>
          <p:cNvGrpSpPr/>
          <p:nvPr/>
        </p:nvGrpSpPr>
        <p:grpSpPr>
          <a:xfrm>
            <a:off x="4859930" y="2293168"/>
            <a:ext cx="3534204" cy="3072782"/>
            <a:chOff x="4667466" y="2030433"/>
            <a:chExt cx="4084504" cy="3551236"/>
          </a:xfrm>
        </p:grpSpPr>
        <p:sp>
          <p:nvSpPr>
            <p:cNvPr id="20" name="Freeform: Shape 19">
              <a:extLst>
                <a:ext uri="{FF2B5EF4-FFF2-40B4-BE49-F238E27FC236}">
                  <a16:creationId xmlns:a16="http://schemas.microsoft.com/office/drawing/2014/main" id="{CB999A5F-8773-4A93-B177-D82B41903ED4}"/>
                </a:ext>
              </a:extLst>
            </p:cNvPr>
            <p:cNvSpPr/>
            <p:nvPr/>
          </p:nvSpPr>
          <p:spPr>
            <a:xfrm rot="18000000" flipV="1">
              <a:off x="7154970" y="3984670"/>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22714DE4-AA0F-4014-9BB8-27EFA52A4F71}"/>
                </a:ext>
              </a:extLst>
            </p:cNvPr>
            <p:cNvGrpSpPr/>
            <p:nvPr/>
          </p:nvGrpSpPr>
          <p:grpSpPr>
            <a:xfrm>
              <a:off x="4667466" y="2030433"/>
              <a:ext cx="2857069" cy="3077892"/>
              <a:chOff x="4667466" y="2030433"/>
              <a:chExt cx="2857069" cy="3077892"/>
            </a:xfrm>
          </p:grpSpPr>
          <p:sp>
            <p:nvSpPr>
              <p:cNvPr id="12" name="Freeform: Shape 11">
                <a:extLst>
                  <a:ext uri="{FF2B5EF4-FFF2-40B4-BE49-F238E27FC236}">
                    <a16:creationId xmlns:a16="http://schemas.microsoft.com/office/drawing/2014/main" id="{5CA19E09-A886-4F42-814E-78519B55755F}"/>
                  </a:ext>
                </a:extLst>
              </p:cNvPr>
              <p:cNvSpPr/>
              <p:nvPr/>
            </p:nvSpPr>
            <p:spPr>
              <a:xfrm rot="10800000">
                <a:off x="5207661" y="2030433"/>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F14D332E-12E2-4FEC-9144-971D74CBF2BE}"/>
                  </a:ext>
                </a:extLst>
              </p:cNvPr>
              <p:cNvSpPr/>
              <p:nvPr/>
            </p:nvSpPr>
            <p:spPr>
              <a:xfrm rot="14400000">
                <a:off x="5927535" y="2445428"/>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C8703F61-85E7-48F4-9423-44B822BA76E4}"/>
                  </a:ext>
                </a:extLst>
              </p:cNvPr>
              <p:cNvSpPr/>
              <p:nvPr/>
            </p:nvSpPr>
            <p:spPr>
              <a:xfrm>
                <a:off x="5207662" y="3691005"/>
                <a:ext cx="1776679" cy="1417320"/>
              </a:xfrm>
              <a:custGeom>
                <a:avLst/>
                <a:gdLst>
                  <a:gd name="connsiteX0" fmla="*/ 888340 w 1776679"/>
                  <a:gd name="connsiteY0" fmla="*/ 0 h 1417320"/>
                  <a:gd name="connsiteX1" fmla="*/ 1776679 w 1776679"/>
                  <a:gd name="connsiteY1" fmla="*/ 1417320 h 1417320"/>
                  <a:gd name="connsiteX2" fmla="*/ 0 w 1776679"/>
                  <a:gd name="connsiteY2" fmla="*/ 1417320 h 1417320"/>
                </a:gdLst>
                <a:ahLst/>
                <a:cxnLst>
                  <a:cxn ang="0">
                    <a:pos x="connsiteX0" y="connsiteY0"/>
                  </a:cxn>
                  <a:cxn ang="0">
                    <a:pos x="connsiteX1" y="connsiteY1"/>
                  </a:cxn>
                  <a:cxn ang="0">
                    <a:pos x="connsiteX2" y="connsiteY2"/>
                  </a:cxn>
                </a:cxnLst>
                <a:rect l="l" t="t" r="r" b="b"/>
                <a:pathLst>
                  <a:path w="1776679" h="1417320">
                    <a:moveTo>
                      <a:pt x="888340" y="0"/>
                    </a:moveTo>
                    <a:lnTo>
                      <a:pt x="1776679" y="1417320"/>
                    </a:lnTo>
                    <a:lnTo>
                      <a:pt x="0" y="141732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A722F5F-D1A5-46E0-88CD-EA278EA36B14}"/>
                  </a:ext>
                </a:extLst>
              </p:cNvPr>
              <p:cNvSpPr/>
              <p:nvPr/>
            </p:nvSpPr>
            <p:spPr>
              <a:xfrm rot="3600000">
                <a:off x="4487786" y="3276010"/>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414FD2D5-7C77-4C1E-B7DA-1E8ED23B184B}"/>
                  </a:ext>
                </a:extLst>
              </p:cNvPr>
              <p:cNvSpPr/>
              <p:nvPr/>
            </p:nvSpPr>
            <p:spPr>
              <a:xfrm rot="7200000">
                <a:off x="4487786" y="2445428"/>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nvGrpSpPr>
          <p:cNvPr id="36" name="Group 35">
            <a:extLst>
              <a:ext uri="{FF2B5EF4-FFF2-40B4-BE49-F238E27FC236}">
                <a16:creationId xmlns:a16="http://schemas.microsoft.com/office/drawing/2014/main" id="{E9B6DD43-46FA-4145-96D5-10B904A4E821}"/>
              </a:ext>
            </a:extLst>
          </p:cNvPr>
          <p:cNvGrpSpPr/>
          <p:nvPr/>
        </p:nvGrpSpPr>
        <p:grpSpPr>
          <a:xfrm>
            <a:off x="8925189" y="2293167"/>
            <a:ext cx="2926080" cy="2736703"/>
            <a:chOff x="332936" y="2627766"/>
            <a:chExt cx="2926080" cy="2736703"/>
          </a:xfrm>
        </p:grpSpPr>
        <p:sp>
          <p:nvSpPr>
            <p:cNvPr id="37" name="TextBox 36">
              <a:extLst>
                <a:ext uri="{FF2B5EF4-FFF2-40B4-BE49-F238E27FC236}">
                  <a16:creationId xmlns:a16="http://schemas.microsoft.com/office/drawing/2014/main" id="{76724C34-D285-46E1-85FB-F394D78DCACE}"/>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38" name="TextBox 37">
              <a:extLst>
                <a:ext uri="{FF2B5EF4-FFF2-40B4-BE49-F238E27FC236}">
                  <a16:creationId xmlns:a16="http://schemas.microsoft.com/office/drawing/2014/main" id="{B9B0A4B4-D12D-47DE-BF72-C60AA6B523D0}"/>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5" name="Graphic 6" descr="Badge 1">
            <a:extLst>
              <a:ext uri="{FF2B5EF4-FFF2-40B4-BE49-F238E27FC236}">
                <a16:creationId xmlns:a16="http://schemas.microsoft.com/office/drawing/2014/main" id="{7DA1CFD9-F23B-498F-BA81-FE734D0D610B}"/>
              </a:ext>
            </a:extLst>
          </p:cNvPr>
          <p:cNvSpPr/>
          <p:nvPr/>
        </p:nvSpPr>
        <p:spPr>
          <a:xfrm>
            <a:off x="5874948" y="2456892"/>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1 h 438968"/>
              <a:gd name="connsiteX5" fmla="*/ 219658 w 438968"/>
              <a:gd name="connsiteY5" fmla="*/ 0 h 438968"/>
              <a:gd name="connsiteX6" fmla="*/ 219484 w 438968"/>
              <a:gd name="connsiteY6" fmla="*/ 0 h 438968"/>
              <a:gd name="connsiteX7" fmla="*/ 243560 w 438968"/>
              <a:gd name="connsiteY7" fmla="*/ 312649 h 438968"/>
              <a:gd name="connsiteX8" fmla="*/ 210174 w 438968"/>
              <a:gd name="connsiteY8" fmla="*/ 312649 h 438968"/>
              <a:gd name="connsiteX9" fmla="*/ 210174 w 438968"/>
              <a:gd name="connsiteY9" fmla="*/ 153198 h 438968"/>
              <a:gd name="connsiteX10" fmla="*/ 201245 w 438968"/>
              <a:gd name="connsiteY10" fmla="*/ 158763 h 438968"/>
              <a:gd name="connsiteX11" fmla="*/ 191560 w 438968"/>
              <a:gd name="connsiteY11" fmla="*/ 163560 h 438968"/>
              <a:gd name="connsiteX12" fmla="*/ 180238 w 438968"/>
              <a:gd name="connsiteY12" fmla="*/ 167496 h 438968"/>
              <a:gd name="connsiteX13" fmla="*/ 167189 w 438968"/>
              <a:gd name="connsiteY13" fmla="*/ 171044 h 438968"/>
              <a:gd name="connsiteX14" fmla="*/ 167189 w 438968"/>
              <a:gd name="connsiteY14" fmla="*/ 144373 h 438968"/>
              <a:gd name="connsiteX15" fmla="*/ 175916 w 438968"/>
              <a:gd name="connsiteY15" fmla="*/ 141686 h 438968"/>
              <a:gd name="connsiteX16" fmla="*/ 183694 w 438968"/>
              <a:gd name="connsiteY16" fmla="*/ 138999 h 438968"/>
              <a:gd name="connsiteX17" fmla="*/ 191369 w 438968"/>
              <a:gd name="connsiteY17" fmla="*/ 135832 h 438968"/>
              <a:gd name="connsiteX18" fmla="*/ 199044 w 438968"/>
              <a:gd name="connsiteY18" fmla="*/ 132665 h 438968"/>
              <a:gd name="connsiteX19" fmla="*/ 206423 w 438968"/>
              <a:gd name="connsiteY19" fmla="*/ 128828 h 438968"/>
              <a:gd name="connsiteX20" fmla="*/ 213821 w 438968"/>
              <a:gd name="connsiteY20" fmla="*/ 124782 h 438968"/>
              <a:gd name="connsiteX21" fmla="*/ 221779 w 438968"/>
              <a:gd name="connsiteY21" fmla="*/ 120159 h 438968"/>
              <a:gd name="connsiteX22" fmla="*/ 229748 w 438968"/>
              <a:gd name="connsiteY22" fmla="*/ 115536 h 438968"/>
              <a:gd name="connsiteX23" fmla="*/ 243560 w 438968"/>
              <a:gd name="connsiteY23" fmla="*/ 115536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7"/>
                  <a:pt x="438968" y="219469"/>
                  <a:pt x="438968" y="219461"/>
                </a:cubicBezTo>
                <a:cubicBezTo>
                  <a:pt x="439010" y="98298"/>
                  <a:pt x="340821" y="42"/>
                  <a:pt x="219658" y="0"/>
                </a:cubicBezTo>
                <a:cubicBezTo>
                  <a:pt x="219600" y="0"/>
                  <a:pt x="219542" y="0"/>
                  <a:pt x="219484" y="0"/>
                </a:cubicBezTo>
                <a:close/>
                <a:moveTo>
                  <a:pt x="243560" y="312649"/>
                </a:moveTo>
                <a:lnTo>
                  <a:pt x="210174" y="312649"/>
                </a:lnTo>
                <a:lnTo>
                  <a:pt x="210174" y="153198"/>
                </a:lnTo>
                <a:cubicBezTo>
                  <a:pt x="207354" y="155124"/>
                  <a:pt x="204378" y="156979"/>
                  <a:pt x="201245" y="158763"/>
                </a:cubicBezTo>
                <a:cubicBezTo>
                  <a:pt x="198115" y="160553"/>
                  <a:pt x="194880" y="162154"/>
                  <a:pt x="191560" y="163560"/>
                </a:cubicBezTo>
                <a:cubicBezTo>
                  <a:pt x="187969" y="164970"/>
                  <a:pt x="184195" y="166282"/>
                  <a:pt x="180238" y="167496"/>
                </a:cubicBezTo>
                <a:cubicBezTo>
                  <a:pt x="176281" y="168709"/>
                  <a:pt x="171932" y="169892"/>
                  <a:pt x="167189" y="171044"/>
                </a:cubicBezTo>
                <a:lnTo>
                  <a:pt x="167189" y="144373"/>
                </a:lnTo>
                <a:cubicBezTo>
                  <a:pt x="170387" y="143476"/>
                  <a:pt x="173296" y="142580"/>
                  <a:pt x="175916" y="141686"/>
                </a:cubicBezTo>
                <a:cubicBezTo>
                  <a:pt x="178535" y="140792"/>
                  <a:pt x="181128" y="139896"/>
                  <a:pt x="183694" y="138999"/>
                </a:cubicBezTo>
                <a:cubicBezTo>
                  <a:pt x="186243" y="137976"/>
                  <a:pt x="188809" y="136924"/>
                  <a:pt x="191369" y="135832"/>
                </a:cubicBezTo>
                <a:cubicBezTo>
                  <a:pt x="193929" y="134740"/>
                  <a:pt x="196483" y="133694"/>
                  <a:pt x="199044" y="132665"/>
                </a:cubicBezTo>
                <a:cubicBezTo>
                  <a:pt x="201471" y="131386"/>
                  <a:pt x="203931" y="130107"/>
                  <a:pt x="206423" y="128828"/>
                </a:cubicBezTo>
                <a:cubicBezTo>
                  <a:pt x="208916" y="127549"/>
                  <a:pt x="211382" y="126200"/>
                  <a:pt x="213821" y="124782"/>
                </a:cubicBezTo>
                <a:cubicBezTo>
                  <a:pt x="216518" y="123380"/>
                  <a:pt x="219170" y="121839"/>
                  <a:pt x="221779" y="120159"/>
                </a:cubicBezTo>
                <a:cubicBezTo>
                  <a:pt x="224387" y="118479"/>
                  <a:pt x="227043" y="116938"/>
                  <a:pt x="229748" y="115536"/>
                </a:cubicBezTo>
                <a:lnTo>
                  <a:pt x="243560" y="115536"/>
                </a:lnTo>
                <a:close/>
              </a:path>
            </a:pathLst>
          </a:custGeom>
          <a:solidFill>
            <a:schemeClr val="bg1">
              <a:alpha val="45000"/>
            </a:schemeClr>
          </a:solidFill>
          <a:ln w="5755" cap="flat">
            <a:noFill/>
            <a:prstDash val="solid"/>
            <a:miter/>
          </a:ln>
        </p:spPr>
        <p:txBody>
          <a:bodyPr rtlCol="0" anchor="ctr"/>
          <a:lstStyle/>
          <a:p>
            <a:endParaRPr lang="en-US"/>
          </a:p>
        </p:txBody>
      </p:sp>
      <p:sp>
        <p:nvSpPr>
          <p:cNvPr id="6" name="Graphic 8" descr="Badge">
            <a:extLst>
              <a:ext uri="{FF2B5EF4-FFF2-40B4-BE49-F238E27FC236}">
                <a16:creationId xmlns:a16="http://schemas.microsoft.com/office/drawing/2014/main" id="{9A636055-99AF-41F2-8176-FA93125F097E}"/>
              </a:ext>
            </a:extLst>
          </p:cNvPr>
          <p:cNvSpPr/>
          <p:nvPr/>
        </p:nvSpPr>
        <p:spPr>
          <a:xfrm>
            <a:off x="6647512" y="2919297"/>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7 h 438968"/>
              <a:gd name="connsiteX5" fmla="*/ 219652 w 438968"/>
              <a:gd name="connsiteY5" fmla="*/ 0 h 438968"/>
              <a:gd name="connsiteX6" fmla="*/ 219484 w 438968"/>
              <a:gd name="connsiteY6" fmla="*/ 0 h 438968"/>
              <a:gd name="connsiteX7" fmla="*/ 282234 w 438968"/>
              <a:gd name="connsiteY7" fmla="*/ 317902 h 438968"/>
              <a:gd name="connsiteX8" fmla="*/ 156741 w 438968"/>
              <a:gd name="connsiteY8" fmla="*/ 317902 h 438968"/>
              <a:gd name="connsiteX9" fmla="*/ 156741 w 438968"/>
              <a:gd name="connsiteY9" fmla="*/ 299484 h 438968"/>
              <a:gd name="connsiteX10" fmla="*/ 160959 w 438968"/>
              <a:gd name="connsiteY10" fmla="*/ 276946 h 438968"/>
              <a:gd name="connsiteX11" fmla="*/ 172564 w 438968"/>
              <a:gd name="connsiteY11" fmla="*/ 258453 h 438968"/>
              <a:gd name="connsiteX12" fmla="*/ 189745 w 438968"/>
              <a:gd name="connsiteY12" fmla="*/ 242722 h 438968"/>
              <a:gd name="connsiteX13" fmla="*/ 210850 w 438968"/>
              <a:gd name="connsiteY13" fmla="*/ 228523 h 438968"/>
              <a:gd name="connsiteX14" fmla="*/ 228765 w 438968"/>
              <a:gd name="connsiteY14" fmla="*/ 215664 h 438968"/>
              <a:gd name="connsiteX15" fmla="*/ 239913 w 438968"/>
              <a:gd name="connsiteY15" fmla="*/ 203424 h 438968"/>
              <a:gd name="connsiteX16" fmla="*/ 245583 w 438968"/>
              <a:gd name="connsiteY16" fmla="*/ 191045 h 438968"/>
              <a:gd name="connsiteX17" fmla="*/ 247114 w 438968"/>
              <a:gd name="connsiteY17" fmla="*/ 177227 h 438968"/>
              <a:gd name="connsiteX18" fmla="*/ 245195 w 438968"/>
              <a:gd name="connsiteY18" fmla="*/ 165334 h 438968"/>
              <a:gd name="connsiteX19" fmla="*/ 239532 w 438968"/>
              <a:gd name="connsiteY19" fmla="*/ 155261 h 438968"/>
              <a:gd name="connsiteX20" fmla="*/ 229939 w 438968"/>
              <a:gd name="connsiteY20" fmla="*/ 148326 h 438968"/>
              <a:gd name="connsiteX21" fmla="*/ 216416 w 438968"/>
              <a:gd name="connsiteY21" fmla="*/ 145737 h 438968"/>
              <a:gd name="connsiteX22" fmla="*/ 190317 w 438968"/>
              <a:gd name="connsiteY22" fmla="*/ 151880 h 438968"/>
              <a:gd name="connsiteX23" fmla="*/ 167103 w 438968"/>
              <a:gd name="connsiteY23" fmla="*/ 168380 h 438968"/>
              <a:gd name="connsiteX24" fmla="*/ 167103 w 438968"/>
              <a:gd name="connsiteY24" fmla="*/ 138444 h 438968"/>
              <a:gd name="connsiteX25" fmla="*/ 190410 w 438968"/>
              <a:gd name="connsiteY25" fmla="*/ 125013 h 438968"/>
              <a:gd name="connsiteX26" fmla="*/ 219305 w 438968"/>
              <a:gd name="connsiteY26" fmla="*/ 120968 h 438968"/>
              <a:gd name="connsiteX27" fmla="*/ 242329 w 438968"/>
              <a:gd name="connsiteY27" fmla="*/ 124435 h 438968"/>
              <a:gd name="connsiteX28" fmla="*/ 261134 w 438968"/>
              <a:gd name="connsiteY28" fmla="*/ 134508 h 438968"/>
              <a:gd name="connsiteX29" fmla="*/ 273802 w 438968"/>
              <a:gd name="connsiteY29" fmla="*/ 151008 h 438968"/>
              <a:gd name="connsiteX30" fmla="*/ 278425 w 438968"/>
              <a:gd name="connsiteY30" fmla="*/ 173546 h 438968"/>
              <a:gd name="connsiteX31" fmla="*/ 276015 w 438968"/>
              <a:gd name="connsiteY31" fmla="*/ 194264 h 438968"/>
              <a:gd name="connsiteX32" fmla="*/ 268110 w 438968"/>
              <a:gd name="connsiteY32" fmla="*/ 212174 h 438968"/>
              <a:gd name="connsiteX33" fmla="*/ 253824 w 438968"/>
              <a:gd name="connsiteY33" fmla="*/ 228488 h 438968"/>
              <a:gd name="connsiteX34" fmla="*/ 232331 w 438968"/>
              <a:gd name="connsiteY34" fmla="*/ 244409 h 438968"/>
              <a:gd name="connsiteX35" fmla="*/ 213907 w 438968"/>
              <a:gd name="connsiteY35" fmla="*/ 256499 h 438968"/>
              <a:gd name="connsiteX36" fmla="*/ 200182 w 438968"/>
              <a:gd name="connsiteY36" fmla="*/ 267532 h 438968"/>
              <a:gd name="connsiteX37" fmla="*/ 191652 w 438968"/>
              <a:gd name="connsiteY37" fmla="*/ 278853 h 438968"/>
              <a:gd name="connsiteX38" fmla="*/ 188763 w 438968"/>
              <a:gd name="connsiteY38" fmla="*/ 291810 h 438968"/>
              <a:gd name="connsiteX39" fmla="*/ 282211 w 438968"/>
              <a:gd name="connsiteY39" fmla="*/ 29181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8"/>
                  <a:pt x="438968" y="219473"/>
                  <a:pt x="438968" y="219467"/>
                </a:cubicBezTo>
                <a:cubicBezTo>
                  <a:pt x="439010" y="98300"/>
                  <a:pt x="340819" y="42"/>
                  <a:pt x="219652" y="0"/>
                </a:cubicBezTo>
                <a:cubicBezTo>
                  <a:pt x="219596" y="0"/>
                  <a:pt x="219540" y="0"/>
                  <a:pt x="219484" y="0"/>
                </a:cubicBezTo>
                <a:close/>
                <a:moveTo>
                  <a:pt x="282234" y="317902"/>
                </a:moveTo>
                <a:lnTo>
                  <a:pt x="156741" y="317902"/>
                </a:lnTo>
                <a:lnTo>
                  <a:pt x="156741" y="299484"/>
                </a:lnTo>
                <a:cubicBezTo>
                  <a:pt x="156626" y="291765"/>
                  <a:pt x="158061" y="284101"/>
                  <a:pt x="160959" y="276946"/>
                </a:cubicBezTo>
                <a:cubicBezTo>
                  <a:pt x="163800" y="270193"/>
                  <a:pt x="167719" y="263947"/>
                  <a:pt x="172564" y="258453"/>
                </a:cubicBezTo>
                <a:cubicBezTo>
                  <a:pt x="177719" y="252617"/>
                  <a:pt x="183479" y="247345"/>
                  <a:pt x="189745" y="242722"/>
                </a:cubicBezTo>
                <a:cubicBezTo>
                  <a:pt x="196271" y="237863"/>
                  <a:pt x="203307" y="233130"/>
                  <a:pt x="210850" y="228523"/>
                </a:cubicBezTo>
                <a:cubicBezTo>
                  <a:pt x="217167" y="224740"/>
                  <a:pt x="223160" y="220439"/>
                  <a:pt x="228765" y="215664"/>
                </a:cubicBezTo>
                <a:cubicBezTo>
                  <a:pt x="232980" y="212068"/>
                  <a:pt x="236726" y="207955"/>
                  <a:pt x="239913" y="203424"/>
                </a:cubicBezTo>
                <a:cubicBezTo>
                  <a:pt x="242537" y="199675"/>
                  <a:pt x="244458" y="195481"/>
                  <a:pt x="245583" y="191045"/>
                </a:cubicBezTo>
                <a:cubicBezTo>
                  <a:pt x="246637" y="186516"/>
                  <a:pt x="247151" y="181878"/>
                  <a:pt x="247114" y="177227"/>
                </a:cubicBezTo>
                <a:cubicBezTo>
                  <a:pt x="247121" y="173186"/>
                  <a:pt x="246473" y="169169"/>
                  <a:pt x="245195" y="165334"/>
                </a:cubicBezTo>
                <a:cubicBezTo>
                  <a:pt x="243992" y="161635"/>
                  <a:pt x="242067" y="158211"/>
                  <a:pt x="239532" y="155261"/>
                </a:cubicBezTo>
                <a:cubicBezTo>
                  <a:pt x="236890" y="152264"/>
                  <a:pt x="233613" y="149895"/>
                  <a:pt x="229939" y="148326"/>
                </a:cubicBezTo>
                <a:cubicBezTo>
                  <a:pt x="225662" y="146526"/>
                  <a:pt x="221055" y="145644"/>
                  <a:pt x="216416" y="145737"/>
                </a:cubicBezTo>
                <a:cubicBezTo>
                  <a:pt x="207354" y="145703"/>
                  <a:pt x="198412" y="147808"/>
                  <a:pt x="190317" y="151880"/>
                </a:cubicBezTo>
                <a:cubicBezTo>
                  <a:pt x="181805" y="156200"/>
                  <a:pt x="173981" y="161760"/>
                  <a:pt x="167103" y="168380"/>
                </a:cubicBezTo>
                <a:lnTo>
                  <a:pt x="167103" y="138444"/>
                </a:lnTo>
                <a:cubicBezTo>
                  <a:pt x="173749" y="132253"/>
                  <a:pt x="181720" y="127659"/>
                  <a:pt x="190410" y="125013"/>
                </a:cubicBezTo>
                <a:cubicBezTo>
                  <a:pt x="199786" y="122233"/>
                  <a:pt x="209526" y="120869"/>
                  <a:pt x="219305" y="120968"/>
                </a:cubicBezTo>
                <a:cubicBezTo>
                  <a:pt x="227114" y="120914"/>
                  <a:pt x="234883" y="122084"/>
                  <a:pt x="242329" y="124435"/>
                </a:cubicBezTo>
                <a:cubicBezTo>
                  <a:pt x="249181" y="126567"/>
                  <a:pt x="255563" y="129986"/>
                  <a:pt x="261134" y="134508"/>
                </a:cubicBezTo>
                <a:cubicBezTo>
                  <a:pt x="266551" y="138979"/>
                  <a:pt x="270882" y="144620"/>
                  <a:pt x="273802" y="151008"/>
                </a:cubicBezTo>
                <a:cubicBezTo>
                  <a:pt x="276980" y="158089"/>
                  <a:pt x="278559" y="165785"/>
                  <a:pt x="278425" y="173546"/>
                </a:cubicBezTo>
                <a:cubicBezTo>
                  <a:pt x="278493" y="180526"/>
                  <a:pt x="277683" y="187487"/>
                  <a:pt x="276015" y="194264"/>
                </a:cubicBezTo>
                <a:cubicBezTo>
                  <a:pt x="274381" y="200628"/>
                  <a:pt x="271710" y="206678"/>
                  <a:pt x="268110" y="212174"/>
                </a:cubicBezTo>
                <a:cubicBezTo>
                  <a:pt x="264096" y="218224"/>
                  <a:pt x="259291" y="223710"/>
                  <a:pt x="253824" y="228488"/>
                </a:cubicBezTo>
                <a:cubicBezTo>
                  <a:pt x="247093" y="234357"/>
                  <a:pt x="239906" y="239681"/>
                  <a:pt x="232331" y="244409"/>
                </a:cubicBezTo>
                <a:cubicBezTo>
                  <a:pt x="225419" y="248763"/>
                  <a:pt x="219278" y="252793"/>
                  <a:pt x="213907" y="256499"/>
                </a:cubicBezTo>
                <a:cubicBezTo>
                  <a:pt x="209043" y="259801"/>
                  <a:pt x="204453" y="263491"/>
                  <a:pt x="200182" y="267532"/>
                </a:cubicBezTo>
                <a:cubicBezTo>
                  <a:pt x="196709" y="270787"/>
                  <a:pt x="193823" y="274617"/>
                  <a:pt x="191652" y="278853"/>
                </a:cubicBezTo>
                <a:cubicBezTo>
                  <a:pt x="189699" y="282890"/>
                  <a:pt x="188711" y="287325"/>
                  <a:pt x="188763" y="291810"/>
                </a:cubicBezTo>
                <a:lnTo>
                  <a:pt x="282211" y="291810"/>
                </a:lnTo>
                <a:close/>
              </a:path>
            </a:pathLst>
          </a:custGeom>
          <a:solidFill>
            <a:srgbClr val="000000">
              <a:alpha val="45000"/>
            </a:srgbClr>
          </a:solidFill>
          <a:ln w="5755" cap="flat">
            <a:noFill/>
            <a:prstDash val="solid"/>
            <a:miter/>
          </a:ln>
        </p:spPr>
        <p:txBody>
          <a:bodyPr rtlCol="0" anchor="ctr"/>
          <a:lstStyle/>
          <a:p>
            <a:endParaRPr lang="en-US"/>
          </a:p>
        </p:txBody>
      </p:sp>
      <p:sp>
        <p:nvSpPr>
          <p:cNvPr id="7" name="Graphic 35" descr="Badge 3">
            <a:extLst>
              <a:ext uri="{FF2B5EF4-FFF2-40B4-BE49-F238E27FC236}">
                <a16:creationId xmlns:a16="http://schemas.microsoft.com/office/drawing/2014/main" id="{0BE56B22-B7F2-48D9-8B88-D00EA212C55E}"/>
              </a:ext>
            </a:extLst>
          </p:cNvPr>
          <p:cNvSpPr/>
          <p:nvPr/>
        </p:nvSpPr>
        <p:spPr>
          <a:xfrm>
            <a:off x="6645076" y="3874002"/>
            <a:ext cx="438979" cy="438979"/>
          </a:xfrm>
          <a:custGeom>
            <a:avLst/>
            <a:gdLst>
              <a:gd name="connsiteX0" fmla="*/ 219496 w 438979"/>
              <a:gd name="connsiteY0" fmla="*/ 0 h 438979"/>
              <a:gd name="connsiteX1" fmla="*/ 0 w 438979"/>
              <a:gd name="connsiteY1" fmla="*/ 219484 h 438979"/>
              <a:gd name="connsiteX2" fmla="*/ 219484 w 438979"/>
              <a:gd name="connsiteY2" fmla="*/ 438980 h 438979"/>
              <a:gd name="connsiteX3" fmla="*/ 438980 w 438979"/>
              <a:gd name="connsiteY3" fmla="*/ 219496 h 438979"/>
              <a:gd name="connsiteX4" fmla="*/ 438980 w 438979"/>
              <a:gd name="connsiteY4" fmla="*/ 219473 h 438979"/>
              <a:gd name="connsiteX5" fmla="*/ 219669 w 438979"/>
              <a:gd name="connsiteY5" fmla="*/ 0 h 438979"/>
              <a:gd name="connsiteX6" fmla="*/ 219496 w 438979"/>
              <a:gd name="connsiteY6" fmla="*/ 0 h 438979"/>
              <a:gd name="connsiteX7" fmla="*/ 277564 w 438979"/>
              <a:gd name="connsiteY7" fmla="*/ 286250 h 438979"/>
              <a:gd name="connsiteX8" fmla="*/ 261151 w 438979"/>
              <a:gd name="connsiteY8" fmla="*/ 304287 h 438979"/>
              <a:gd name="connsiteX9" fmla="*/ 237076 w 438979"/>
              <a:gd name="connsiteY9" fmla="*/ 315319 h 438979"/>
              <a:gd name="connsiteX10" fmla="*/ 208180 w 438979"/>
              <a:gd name="connsiteY10" fmla="*/ 319064 h 438979"/>
              <a:gd name="connsiteX11" fmla="*/ 178823 w 438979"/>
              <a:gd name="connsiteY11" fmla="*/ 316469 h 438979"/>
              <a:gd name="connsiteX12" fmla="*/ 155608 w 438979"/>
              <a:gd name="connsiteY12" fmla="*/ 308702 h 438979"/>
              <a:gd name="connsiteX13" fmla="*/ 155608 w 438979"/>
              <a:gd name="connsiteY13" fmla="*/ 279130 h 438979"/>
              <a:gd name="connsiteX14" fmla="*/ 181036 w 438979"/>
              <a:gd name="connsiteY14" fmla="*/ 290839 h 438979"/>
              <a:gd name="connsiteX15" fmla="*/ 209140 w 438979"/>
              <a:gd name="connsiteY15" fmla="*/ 294676 h 438979"/>
              <a:gd name="connsiteX16" fmla="*/ 222767 w 438979"/>
              <a:gd name="connsiteY16" fmla="*/ 293330 h 438979"/>
              <a:gd name="connsiteX17" fmla="*/ 236301 w 438979"/>
              <a:gd name="connsiteY17" fmla="*/ 288440 h 438979"/>
              <a:gd name="connsiteX18" fmla="*/ 246663 w 438979"/>
              <a:gd name="connsiteY18" fmla="*/ 278749 h 438979"/>
              <a:gd name="connsiteX19" fmla="*/ 250778 w 438979"/>
              <a:gd name="connsiteY19" fmla="*/ 263209 h 438979"/>
              <a:gd name="connsiteX20" fmla="*/ 246854 w 438979"/>
              <a:gd name="connsiteY20" fmla="*/ 247183 h 438979"/>
              <a:gd name="connsiteX21" fmla="*/ 235914 w 438979"/>
              <a:gd name="connsiteY21" fmla="*/ 236440 h 438979"/>
              <a:gd name="connsiteX22" fmla="*/ 219415 w 438979"/>
              <a:gd name="connsiteY22" fmla="*/ 230395 h 438979"/>
              <a:gd name="connsiteX23" fmla="*/ 198778 w 438979"/>
              <a:gd name="connsiteY23" fmla="*/ 228477 h 438979"/>
              <a:gd name="connsiteX24" fmla="*/ 180943 w 438979"/>
              <a:gd name="connsiteY24" fmla="*/ 228477 h 438979"/>
              <a:gd name="connsiteX25" fmla="*/ 180943 w 438979"/>
              <a:gd name="connsiteY25" fmla="*/ 203915 h 438979"/>
              <a:gd name="connsiteX26" fmla="*/ 197830 w 438979"/>
              <a:gd name="connsiteY26" fmla="*/ 203915 h 438979"/>
              <a:gd name="connsiteX27" fmla="*/ 216161 w 438979"/>
              <a:gd name="connsiteY27" fmla="*/ 202182 h 438979"/>
              <a:gd name="connsiteX28" fmla="*/ 230551 w 438979"/>
              <a:gd name="connsiteY28" fmla="*/ 196524 h 438979"/>
              <a:gd name="connsiteX29" fmla="*/ 239954 w 438979"/>
              <a:gd name="connsiteY29" fmla="*/ 186445 h 438979"/>
              <a:gd name="connsiteX30" fmla="*/ 243311 w 438979"/>
              <a:gd name="connsiteY30" fmla="*/ 171483 h 438979"/>
              <a:gd name="connsiteX31" fmla="*/ 240150 w 438979"/>
              <a:gd name="connsiteY31" fmla="*/ 157954 h 438979"/>
              <a:gd name="connsiteX32" fmla="*/ 232060 w 438979"/>
              <a:gd name="connsiteY32" fmla="*/ 149702 h 438979"/>
              <a:gd name="connsiteX33" fmla="*/ 221403 w 438979"/>
              <a:gd name="connsiteY33" fmla="*/ 145575 h 438979"/>
              <a:gd name="connsiteX34" fmla="*/ 210278 w 438979"/>
              <a:gd name="connsiteY34" fmla="*/ 144420 h 438979"/>
              <a:gd name="connsiteX35" fmla="*/ 186480 w 438979"/>
              <a:gd name="connsiteY35" fmla="*/ 147887 h 438979"/>
              <a:gd name="connsiteX36" fmla="*/ 163837 w 438979"/>
              <a:gd name="connsiteY36" fmla="*/ 158243 h 438979"/>
              <a:gd name="connsiteX37" fmla="*/ 163837 w 438979"/>
              <a:gd name="connsiteY37" fmla="*/ 131018 h 438979"/>
              <a:gd name="connsiteX38" fmla="*/ 186636 w 438979"/>
              <a:gd name="connsiteY38" fmla="*/ 122667 h 438979"/>
              <a:gd name="connsiteX39" fmla="*/ 213012 w 438979"/>
              <a:gd name="connsiteY39" fmla="*/ 119887 h 438979"/>
              <a:gd name="connsiteX40" fmla="*/ 236527 w 438979"/>
              <a:gd name="connsiteY40" fmla="*/ 122667 h 438979"/>
              <a:gd name="connsiteX41" fmla="*/ 256754 w 438979"/>
              <a:gd name="connsiteY41" fmla="*/ 131209 h 438979"/>
              <a:gd name="connsiteX42" fmla="*/ 270860 w 438979"/>
              <a:gd name="connsiteY42" fmla="*/ 145789 h 438979"/>
              <a:gd name="connsiteX43" fmla="*/ 276131 w 438979"/>
              <a:gd name="connsiteY43" fmla="*/ 166704 h 438979"/>
              <a:gd name="connsiteX44" fmla="*/ 265104 w 438979"/>
              <a:gd name="connsiteY44" fmla="*/ 198177 h 438979"/>
              <a:gd name="connsiteX45" fmla="*/ 234880 w 438979"/>
              <a:gd name="connsiteY45" fmla="*/ 214867 h 438979"/>
              <a:gd name="connsiteX46" fmla="*/ 253107 w 438979"/>
              <a:gd name="connsiteY46" fmla="*/ 219490 h 438979"/>
              <a:gd name="connsiteX47" fmla="*/ 268751 w 438979"/>
              <a:gd name="connsiteY47" fmla="*/ 229182 h 438979"/>
              <a:gd name="connsiteX48" fmla="*/ 279587 w 438979"/>
              <a:gd name="connsiteY48" fmla="*/ 243381 h 438979"/>
              <a:gd name="connsiteX49" fmla="*/ 283632 w 438979"/>
              <a:gd name="connsiteY49" fmla="*/ 261325 h 438979"/>
              <a:gd name="connsiteX50" fmla="*/ 277564 w 438979"/>
              <a:gd name="connsiteY50" fmla="*/ 286250 h 438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8979" h="438979">
                <a:moveTo>
                  <a:pt x="219496" y="0"/>
                </a:moveTo>
                <a:cubicBezTo>
                  <a:pt x="98275" y="-3"/>
                  <a:pt x="3" y="98263"/>
                  <a:pt x="0" y="219484"/>
                </a:cubicBezTo>
                <a:cubicBezTo>
                  <a:pt x="-3" y="340705"/>
                  <a:pt x="98263" y="438977"/>
                  <a:pt x="219484" y="438980"/>
                </a:cubicBezTo>
                <a:cubicBezTo>
                  <a:pt x="340705" y="438983"/>
                  <a:pt x="438977" y="340717"/>
                  <a:pt x="438980" y="219496"/>
                </a:cubicBezTo>
                <a:cubicBezTo>
                  <a:pt x="438980" y="219488"/>
                  <a:pt x="438980" y="219480"/>
                  <a:pt x="438980" y="219473"/>
                </a:cubicBezTo>
                <a:cubicBezTo>
                  <a:pt x="439024" y="98306"/>
                  <a:pt x="340836" y="45"/>
                  <a:pt x="219669" y="0"/>
                </a:cubicBezTo>
                <a:cubicBezTo>
                  <a:pt x="219611" y="0"/>
                  <a:pt x="219554" y="0"/>
                  <a:pt x="219496" y="0"/>
                </a:cubicBezTo>
                <a:close/>
                <a:moveTo>
                  <a:pt x="277564" y="286250"/>
                </a:moveTo>
                <a:cubicBezTo>
                  <a:pt x="273526" y="293425"/>
                  <a:pt x="267915" y="299592"/>
                  <a:pt x="261151" y="304287"/>
                </a:cubicBezTo>
                <a:cubicBezTo>
                  <a:pt x="253831" y="309340"/>
                  <a:pt x="245683" y="313073"/>
                  <a:pt x="237076" y="315319"/>
                </a:cubicBezTo>
                <a:cubicBezTo>
                  <a:pt x="227654" y="317851"/>
                  <a:pt x="217936" y="319111"/>
                  <a:pt x="208180" y="319064"/>
                </a:cubicBezTo>
                <a:cubicBezTo>
                  <a:pt x="198336" y="319098"/>
                  <a:pt x="188509" y="318229"/>
                  <a:pt x="178823" y="316469"/>
                </a:cubicBezTo>
                <a:cubicBezTo>
                  <a:pt x="170713" y="315162"/>
                  <a:pt x="162871" y="312539"/>
                  <a:pt x="155608" y="308702"/>
                </a:cubicBezTo>
                <a:lnTo>
                  <a:pt x="155608" y="279130"/>
                </a:lnTo>
                <a:cubicBezTo>
                  <a:pt x="163320" y="284514"/>
                  <a:pt x="171931" y="288479"/>
                  <a:pt x="181036" y="290839"/>
                </a:cubicBezTo>
                <a:cubicBezTo>
                  <a:pt x="190195" y="293347"/>
                  <a:pt x="199644" y="294638"/>
                  <a:pt x="209140" y="294676"/>
                </a:cubicBezTo>
                <a:cubicBezTo>
                  <a:pt x="213714" y="294644"/>
                  <a:pt x="218275" y="294193"/>
                  <a:pt x="222767" y="293330"/>
                </a:cubicBezTo>
                <a:cubicBezTo>
                  <a:pt x="227522" y="292475"/>
                  <a:pt x="232098" y="290822"/>
                  <a:pt x="236301" y="288440"/>
                </a:cubicBezTo>
                <a:cubicBezTo>
                  <a:pt x="240465" y="286064"/>
                  <a:pt x="244014" y="282745"/>
                  <a:pt x="246663" y="278749"/>
                </a:cubicBezTo>
                <a:cubicBezTo>
                  <a:pt x="249560" y="274098"/>
                  <a:pt x="250993" y="268684"/>
                  <a:pt x="250778" y="263209"/>
                </a:cubicBezTo>
                <a:cubicBezTo>
                  <a:pt x="250947" y="257610"/>
                  <a:pt x="249591" y="252071"/>
                  <a:pt x="246854" y="247183"/>
                </a:cubicBezTo>
                <a:cubicBezTo>
                  <a:pt x="244182" y="242728"/>
                  <a:pt x="240417" y="239030"/>
                  <a:pt x="235914" y="236440"/>
                </a:cubicBezTo>
                <a:cubicBezTo>
                  <a:pt x="230789" y="233522"/>
                  <a:pt x="225212" y="231479"/>
                  <a:pt x="219415" y="230395"/>
                </a:cubicBezTo>
                <a:cubicBezTo>
                  <a:pt x="212616" y="229073"/>
                  <a:pt x="205703" y="228430"/>
                  <a:pt x="198778" y="228477"/>
                </a:cubicBezTo>
                <a:lnTo>
                  <a:pt x="180943" y="228477"/>
                </a:lnTo>
                <a:lnTo>
                  <a:pt x="180943" y="203915"/>
                </a:lnTo>
                <a:lnTo>
                  <a:pt x="197830" y="203915"/>
                </a:lnTo>
                <a:cubicBezTo>
                  <a:pt x="203984" y="203960"/>
                  <a:pt x="210126" y="203380"/>
                  <a:pt x="216161" y="202182"/>
                </a:cubicBezTo>
                <a:cubicBezTo>
                  <a:pt x="221270" y="201214"/>
                  <a:pt x="226152" y="199295"/>
                  <a:pt x="230551" y="196524"/>
                </a:cubicBezTo>
                <a:cubicBezTo>
                  <a:pt x="234482" y="194007"/>
                  <a:pt x="237716" y="190541"/>
                  <a:pt x="239954" y="186445"/>
                </a:cubicBezTo>
                <a:cubicBezTo>
                  <a:pt x="242316" y="181820"/>
                  <a:pt x="243471" y="176674"/>
                  <a:pt x="243311" y="171483"/>
                </a:cubicBezTo>
                <a:cubicBezTo>
                  <a:pt x="243504" y="166770"/>
                  <a:pt x="242412" y="162094"/>
                  <a:pt x="240150" y="157954"/>
                </a:cubicBezTo>
                <a:cubicBezTo>
                  <a:pt x="238174" y="154579"/>
                  <a:pt x="235395" y="151744"/>
                  <a:pt x="232060" y="149702"/>
                </a:cubicBezTo>
                <a:cubicBezTo>
                  <a:pt x="228777" y="147712"/>
                  <a:pt x="225170" y="146315"/>
                  <a:pt x="221403" y="145575"/>
                </a:cubicBezTo>
                <a:cubicBezTo>
                  <a:pt x="217742" y="144824"/>
                  <a:pt x="214015" y="144437"/>
                  <a:pt x="210278" y="144420"/>
                </a:cubicBezTo>
                <a:cubicBezTo>
                  <a:pt x="202225" y="144494"/>
                  <a:pt x="194219" y="145661"/>
                  <a:pt x="186480" y="147887"/>
                </a:cubicBezTo>
                <a:cubicBezTo>
                  <a:pt x="178416" y="150075"/>
                  <a:pt x="170766" y="153574"/>
                  <a:pt x="163837" y="158243"/>
                </a:cubicBezTo>
                <a:lnTo>
                  <a:pt x="163837" y="131018"/>
                </a:lnTo>
                <a:cubicBezTo>
                  <a:pt x="171022" y="127211"/>
                  <a:pt x="178692" y="124401"/>
                  <a:pt x="186636" y="122667"/>
                </a:cubicBezTo>
                <a:cubicBezTo>
                  <a:pt x="195299" y="120772"/>
                  <a:pt x="204144" y="119840"/>
                  <a:pt x="213012" y="119887"/>
                </a:cubicBezTo>
                <a:cubicBezTo>
                  <a:pt x="220933" y="119873"/>
                  <a:pt x="228827" y="120806"/>
                  <a:pt x="236527" y="122667"/>
                </a:cubicBezTo>
                <a:cubicBezTo>
                  <a:pt x="243704" y="124346"/>
                  <a:pt x="250545" y="127235"/>
                  <a:pt x="256754" y="131209"/>
                </a:cubicBezTo>
                <a:cubicBezTo>
                  <a:pt x="262514" y="134920"/>
                  <a:pt x="267341" y="139910"/>
                  <a:pt x="270860" y="145789"/>
                </a:cubicBezTo>
                <a:cubicBezTo>
                  <a:pt x="274497" y="152148"/>
                  <a:pt x="276319" y="159382"/>
                  <a:pt x="276131" y="166704"/>
                </a:cubicBezTo>
                <a:cubicBezTo>
                  <a:pt x="276589" y="178215"/>
                  <a:pt x="272646" y="189468"/>
                  <a:pt x="265104" y="198177"/>
                </a:cubicBezTo>
                <a:cubicBezTo>
                  <a:pt x="257028" y="206771"/>
                  <a:pt x="246455" y="212609"/>
                  <a:pt x="234880" y="214867"/>
                </a:cubicBezTo>
                <a:cubicBezTo>
                  <a:pt x="241148" y="215515"/>
                  <a:pt x="247288" y="217072"/>
                  <a:pt x="253107" y="219490"/>
                </a:cubicBezTo>
                <a:cubicBezTo>
                  <a:pt x="258827" y="221824"/>
                  <a:pt x="264114" y="225100"/>
                  <a:pt x="268751" y="229182"/>
                </a:cubicBezTo>
                <a:cubicBezTo>
                  <a:pt x="273252" y="233165"/>
                  <a:pt x="276932" y="237988"/>
                  <a:pt x="279587" y="243381"/>
                </a:cubicBezTo>
                <a:cubicBezTo>
                  <a:pt x="282313" y="248966"/>
                  <a:pt x="283698" y="255110"/>
                  <a:pt x="283632" y="261325"/>
                </a:cubicBezTo>
                <a:cubicBezTo>
                  <a:pt x="283814" y="270020"/>
                  <a:pt x="281722" y="278611"/>
                  <a:pt x="277564" y="28625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8" name="Freeform: Shape 7">
            <a:extLst>
              <a:ext uri="{FF2B5EF4-FFF2-40B4-BE49-F238E27FC236}">
                <a16:creationId xmlns:a16="http://schemas.microsoft.com/office/drawing/2014/main" id="{A35349F7-419C-4156-96AF-4FDC811B2C23}"/>
              </a:ext>
            </a:extLst>
          </p:cNvPr>
          <p:cNvSpPr/>
          <p:nvPr/>
        </p:nvSpPr>
        <p:spPr>
          <a:xfrm>
            <a:off x="5872512" y="4377434"/>
            <a:ext cx="438980" cy="438980"/>
          </a:xfrm>
          <a:custGeom>
            <a:avLst/>
            <a:gdLst>
              <a:gd name="connsiteX0" fmla="*/ 226940 w 438980"/>
              <a:gd name="connsiteY0" fmla="*/ 158440 h 438980"/>
              <a:gd name="connsiteX1" fmla="*/ 226940 w 438980"/>
              <a:gd name="connsiteY1" fmla="*/ 242462 h 438980"/>
              <a:gd name="connsiteX2" fmla="*/ 169374 w 438980"/>
              <a:gd name="connsiteY2" fmla="*/ 242462 h 438980"/>
              <a:gd name="connsiteX3" fmla="*/ 183001 w 438980"/>
              <a:gd name="connsiteY3" fmla="*/ 225963 h 438980"/>
              <a:gd name="connsiteX4" fmla="*/ 196241 w 438980"/>
              <a:gd name="connsiteY4" fmla="*/ 208048 h 438980"/>
              <a:gd name="connsiteX5" fmla="*/ 210440 w 438980"/>
              <a:gd name="connsiteY5" fmla="*/ 186359 h 438980"/>
              <a:gd name="connsiteX6" fmla="*/ 226940 w 438980"/>
              <a:gd name="connsiteY6" fmla="*/ 158440 h 438980"/>
              <a:gd name="connsiteX7" fmla="*/ 225211 w 438980"/>
              <a:gd name="connsiteY7" fmla="*/ 115842 h 438980"/>
              <a:gd name="connsiteX8" fmla="*/ 208047 w 438980"/>
              <a:gd name="connsiteY8" fmla="*/ 147598 h 438980"/>
              <a:gd name="connsiteX9" fmla="*/ 187029 w 438980"/>
              <a:gd name="connsiteY9" fmla="*/ 180602 h 438980"/>
              <a:gd name="connsiteX10" fmla="*/ 162849 w 438980"/>
              <a:gd name="connsiteY10" fmla="*/ 213318 h 438980"/>
              <a:gd name="connsiteX11" fmla="*/ 136560 w 438980"/>
              <a:gd name="connsiteY11" fmla="*/ 244022 h 438980"/>
              <a:gd name="connsiteX12" fmla="*/ 136560 w 438980"/>
              <a:gd name="connsiteY12" fmla="*/ 270306 h 438980"/>
              <a:gd name="connsiteX13" fmla="*/ 226939 w 438980"/>
              <a:gd name="connsiteY13" fmla="*/ 270306 h 438980"/>
              <a:gd name="connsiteX14" fmla="*/ 226939 w 438980"/>
              <a:gd name="connsiteY14" fmla="*/ 311563 h 438980"/>
              <a:gd name="connsiteX15" fmla="*/ 260134 w 438980"/>
              <a:gd name="connsiteY15" fmla="*/ 311563 h 438980"/>
              <a:gd name="connsiteX16" fmla="*/ 260134 w 438980"/>
              <a:gd name="connsiteY16" fmla="*/ 270306 h 438980"/>
              <a:gd name="connsiteX17" fmla="*/ 286423 w 438980"/>
              <a:gd name="connsiteY17" fmla="*/ 270306 h 438980"/>
              <a:gd name="connsiteX18" fmla="*/ 286423 w 438980"/>
              <a:gd name="connsiteY18" fmla="*/ 242485 h 438980"/>
              <a:gd name="connsiteX19" fmla="*/ 260134 w 438980"/>
              <a:gd name="connsiteY19" fmla="*/ 242485 h 438980"/>
              <a:gd name="connsiteX20" fmla="*/ 260134 w 438980"/>
              <a:gd name="connsiteY20" fmla="*/ 115842 h 438980"/>
              <a:gd name="connsiteX21" fmla="*/ 219496 w 438980"/>
              <a:gd name="connsiteY21" fmla="*/ 0 h 438980"/>
              <a:gd name="connsiteX22" fmla="*/ 219686 w 438980"/>
              <a:gd name="connsiteY22" fmla="*/ 0 h 438980"/>
              <a:gd name="connsiteX23" fmla="*/ 438980 w 438980"/>
              <a:gd name="connsiteY23" fmla="*/ 219490 h 438980"/>
              <a:gd name="connsiteX24" fmla="*/ 438980 w 438980"/>
              <a:gd name="connsiteY24" fmla="*/ 219496 h 438980"/>
              <a:gd name="connsiteX25" fmla="*/ 219484 w 438980"/>
              <a:gd name="connsiteY25" fmla="*/ 438980 h 438980"/>
              <a:gd name="connsiteX26" fmla="*/ 0 w 438980"/>
              <a:gd name="connsiteY26" fmla="*/ 219484 h 438980"/>
              <a:gd name="connsiteX27" fmla="*/ 219496 w 438980"/>
              <a:gd name="connsiteY27" fmla="*/ 0 h 43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8980" h="438980">
                <a:moveTo>
                  <a:pt x="226940" y="158440"/>
                </a:moveTo>
                <a:lnTo>
                  <a:pt x="226940" y="242462"/>
                </a:lnTo>
                <a:lnTo>
                  <a:pt x="169374" y="242462"/>
                </a:lnTo>
                <a:cubicBezTo>
                  <a:pt x="174117" y="236945"/>
                  <a:pt x="178659" y="231446"/>
                  <a:pt x="183001" y="225963"/>
                </a:cubicBezTo>
                <a:cubicBezTo>
                  <a:pt x="187343" y="220480"/>
                  <a:pt x="191756" y="214509"/>
                  <a:pt x="196241" y="208048"/>
                </a:cubicBezTo>
                <a:cubicBezTo>
                  <a:pt x="200726" y="201583"/>
                  <a:pt x="205459" y="194353"/>
                  <a:pt x="210440" y="186359"/>
                </a:cubicBezTo>
                <a:cubicBezTo>
                  <a:pt x="215422" y="178365"/>
                  <a:pt x="220922" y="169058"/>
                  <a:pt x="226940" y="158440"/>
                </a:cubicBezTo>
                <a:close/>
                <a:moveTo>
                  <a:pt x="225211" y="115842"/>
                </a:moveTo>
                <a:cubicBezTo>
                  <a:pt x="220234" y="126075"/>
                  <a:pt x="214512" y="136660"/>
                  <a:pt x="208047" y="147598"/>
                </a:cubicBezTo>
                <a:cubicBezTo>
                  <a:pt x="201582" y="158536"/>
                  <a:pt x="194576" y="169537"/>
                  <a:pt x="187029" y="180602"/>
                </a:cubicBezTo>
                <a:cubicBezTo>
                  <a:pt x="179481" y="191668"/>
                  <a:pt x="171421" y="202573"/>
                  <a:pt x="162849" y="213318"/>
                </a:cubicBezTo>
                <a:cubicBezTo>
                  <a:pt x="154277" y="224063"/>
                  <a:pt x="145514" y="234298"/>
                  <a:pt x="136560" y="244022"/>
                </a:cubicBezTo>
                <a:lnTo>
                  <a:pt x="136560" y="270306"/>
                </a:lnTo>
                <a:lnTo>
                  <a:pt x="226939" y="270306"/>
                </a:lnTo>
                <a:lnTo>
                  <a:pt x="226939" y="311563"/>
                </a:lnTo>
                <a:lnTo>
                  <a:pt x="260134" y="311563"/>
                </a:lnTo>
                <a:lnTo>
                  <a:pt x="260134" y="270306"/>
                </a:lnTo>
                <a:lnTo>
                  <a:pt x="286423" y="270306"/>
                </a:lnTo>
                <a:lnTo>
                  <a:pt x="286423" y="242485"/>
                </a:lnTo>
                <a:lnTo>
                  <a:pt x="260134" y="242485"/>
                </a:lnTo>
                <a:lnTo>
                  <a:pt x="260134" y="115842"/>
                </a:lnTo>
                <a:close/>
                <a:moveTo>
                  <a:pt x="219496" y="0"/>
                </a:moveTo>
                <a:cubicBezTo>
                  <a:pt x="219559" y="0"/>
                  <a:pt x="219623" y="0"/>
                  <a:pt x="219686" y="0"/>
                </a:cubicBezTo>
                <a:cubicBezTo>
                  <a:pt x="340853" y="54"/>
                  <a:pt x="439034" y="98323"/>
                  <a:pt x="438980" y="219490"/>
                </a:cubicBezTo>
                <a:cubicBezTo>
                  <a:pt x="438980" y="219492"/>
                  <a:pt x="438980" y="219494"/>
                  <a:pt x="438980" y="219496"/>
                </a:cubicBezTo>
                <a:cubicBezTo>
                  <a:pt x="438977" y="340717"/>
                  <a:pt x="340705" y="438983"/>
                  <a:pt x="219484" y="438980"/>
                </a:cubicBezTo>
                <a:cubicBezTo>
                  <a:pt x="98263" y="438976"/>
                  <a:pt x="-3" y="340705"/>
                  <a:pt x="0" y="219484"/>
                </a:cubicBezTo>
                <a:cubicBezTo>
                  <a:pt x="3" y="98263"/>
                  <a:pt x="98275" y="-3"/>
                  <a:pt x="219496" y="0"/>
                </a:cubicBezTo>
                <a:close/>
              </a:path>
            </a:pathLst>
          </a:custGeom>
          <a:solidFill>
            <a:srgbClr val="000000">
              <a:alpha val="45000"/>
            </a:srgbClr>
          </a:solidFill>
          <a:ln w="5755" cap="flat">
            <a:noFill/>
            <a:prstDash val="solid"/>
            <a:miter/>
          </a:ln>
        </p:spPr>
        <p:txBody>
          <a:bodyPr rtlCol="0" anchor="ctr"/>
          <a:lstStyle/>
          <a:p>
            <a:endParaRPr lang="en-US"/>
          </a:p>
        </p:txBody>
      </p:sp>
      <p:sp>
        <p:nvSpPr>
          <p:cNvPr id="9" name="Graphic 39" descr="Badge 5">
            <a:extLst>
              <a:ext uri="{FF2B5EF4-FFF2-40B4-BE49-F238E27FC236}">
                <a16:creationId xmlns:a16="http://schemas.microsoft.com/office/drawing/2014/main" id="{498FD922-6571-40E0-B142-195BDABF7415}"/>
              </a:ext>
            </a:extLst>
          </p:cNvPr>
          <p:cNvSpPr/>
          <p:nvPr/>
        </p:nvSpPr>
        <p:spPr>
          <a:xfrm>
            <a:off x="5105316" y="3876514"/>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219692 w 438968"/>
              <a:gd name="connsiteY4" fmla="*/ 0 h 438968"/>
              <a:gd name="connsiteX5" fmla="*/ 219484 w 438968"/>
              <a:gd name="connsiteY5" fmla="*/ 0 h 438968"/>
              <a:gd name="connsiteX6" fmla="*/ 284395 w 438968"/>
              <a:gd name="connsiteY6" fmla="*/ 279957 h 438968"/>
              <a:gd name="connsiteX7" fmla="*/ 266358 w 438968"/>
              <a:gd name="connsiteY7" fmla="*/ 299242 h 438968"/>
              <a:gd name="connsiteX8" fmla="*/ 240555 w 438968"/>
              <a:gd name="connsiteY8" fmla="*/ 310366 h 438968"/>
              <a:gd name="connsiteX9" fmla="*/ 210238 w 438968"/>
              <a:gd name="connsiteY9" fmla="*/ 313915 h 438968"/>
              <a:gd name="connsiteX10" fmla="*/ 162849 w 438968"/>
              <a:gd name="connsiteY10" fmla="*/ 305859 h 438968"/>
              <a:gd name="connsiteX11" fmla="*/ 162849 w 438968"/>
              <a:gd name="connsiteY11" fmla="*/ 276888 h 438968"/>
              <a:gd name="connsiteX12" fmla="*/ 210619 w 438968"/>
              <a:gd name="connsiteY12" fmla="*/ 289562 h 438968"/>
              <a:gd name="connsiteX13" fmla="*/ 229811 w 438968"/>
              <a:gd name="connsiteY13" fmla="*/ 287250 h 438968"/>
              <a:gd name="connsiteX14" fmla="*/ 245057 w 438968"/>
              <a:gd name="connsiteY14" fmla="*/ 280315 h 438968"/>
              <a:gd name="connsiteX15" fmla="*/ 258782 w 438968"/>
              <a:gd name="connsiteY15" fmla="*/ 253067 h 438968"/>
              <a:gd name="connsiteX16" fmla="*/ 254459 w 438968"/>
              <a:gd name="connsiteY16" fmla="*/ 237428 h 438968"/>
              <a:gd name="connsiteX17" fmla="*/ 242947 w 438968"/>
              <a:gd name="connsiteY17" fmla="*/ 226777 h 438968"/>
              <a:gd name="connsiteX18" fmla="*/ 226188 w 438968"/>
              <a:gd name="connsiteY18" fmla="*/ 220640 h 438968"/>
              <a:gd name="connsiteX19" fmla="*/ 206036 w 438968"/>
              <a:gd name="connsiteY19" fmla="*/ 218721 h 438968"/>
              <a:gd name="connsiteX20" fmla="*/ 170154 w 438968"/>
              <a:gd name="connsiteY20" fmla="*/ 220455 h 438968"/>
              <a:gd name="connsiteX21" fmla="*/ 179730 w 438968"/>
              <a:gd name="connsiteY21" fmla="*/ 118009 h 438968"/>
              <a:gd name="connsiteX22" fmla="*/ 280864 w 438968"/>
              <a:gd name="connsiteY22" fmla="*/ 118009 h 438968"/>
              <a:gd name="connsiteX23" fmla="*/ 280864 w 438968"/>
              <a:gd name="connsiteY23" fmla="*/ 143720 h 438968"/>
              <a:gd name="connsiteX24" fmla="*/ 208319 w 438968"/>
              <a:gd name="connsiteY24" fmla="*/ 143720 h 438968"/>
              <a:gd name="connsiteX25" fmla="*/ 203332 w 438968"/>
              <a:gd name="connsiteY25" fmla="*/ 194380 h 438968"/>
              <a:gd name="connsiteX26" fmla="*/ 207169 w 438968"/>
              <a:gd name="connsiteY26" fmla="*/ 194091 h 438968"/>
              <a:gd name="connsiteX27" fmla="*/ 209174 w 438968"/>
              <a:gd name="connsiteY27" fmla="*/ 193900 h 438968"/>
              <a:gd name="connsiteX28" fmla="*/ 211006 w 438968"/>
              <a:gd name="connsiteY28" fmla="*/ 193802 h 438968"/>
              <a:gd name="connsiteX29" fmla="*/ 214266 w 438968"/>
              <a:gd name="connsiteY29" fmla="*/ 193802 h 438968"/>
              <a:gd name="connsiteX30" fmla="*/ 243433 w 438968"/>
              <a:gd name="connsiteY30" fmla="*/ 196969 h 438968"/>
              <a:gd name="connsiteX31" fmla="*/ 267994 w 438968"/>
              <a:gd name="connsiteY31" fmla="*/ 207042 h 438968"/>
              <a:gd name="connsiteX32" fmla="*/ 284909 w 438968"/>
              <a:gd name="connsiteY32" fmla="*/ 224986 h 438968"/>
              <a:gd name="connsiteX33" fmla="*/ 291266 w 438968"/>
              <a:gd name="connsiteY33" fmla="*/ 251755 h 438968"/>
              <a:gd name="connsiteX34" fmla="*/ 284395 w 438968"/>
              <a:gd name="connsiteY34" fmla="*/ 279957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9026" y="98324"/>
                  <a:pt x="340853" y="57"/>
                  <a:pt x="219692" y="0"/>
                </a:cubicBezTo>
                <a:cubicBezTo>
                  <a:pt x="219623" y="0"/>
                  <a:pt x="219554" y="0"/>
                  <a:pt x="219484" y="0"/>
                </a:cubicBezTo>
                <a:close/>
                <a:moveTo>
                  <a:pt x="284395" y="279957"/>
                </a:moveTo>
                <a:cubicBezTo>
                  <a:pt x="279935" y="287678"/>
                  <a:pt x="273765" y="294276"/>
                  <a:pt x="266358" y="299242"/>
                </a:cubicBezTo>
                <a:cubicBezTo>
                  <a:pt x="258491" y="304463"/>
                  <a:pt x="249752" y="308231"/>
                  <a:pt x="240555" y="310366"/>
                </a:cubicBezTo>
                <a:cubicBezTo>
                  <a:pt x="230627" y="312757"/>
                  <a:pt x="220449" y="313948"/>
                  <a:pt x="210238" y="313915"/>
                </a:cubicBezTo>
                <a:cubicBezTo>
                  <a:pt x="189132" y="313915"/>
                  <a:pt x="173336" y="311229"/>
                  <a:pt x="162849" y="305859"/>
                </a:cubicBezTo>
                <a:lnTo>
                  <a:pt x="162849" y="276888"/>
                </a:lnTo>
                <a:cubicBezTo>
                  <a:pt x="177462" y="285041"/>
                  <a:pt x="193886" y="289398"/>
                  <a:pt x="210619" y="289562"/>
                </a:cubicBezTo>
                <a:cubicBezTo>
                  <a:pt x="217089" y="289613"/>
                  <a:pt x="223539" y="288836"/>
                  <a:pt x="229811" y="287250"/>
                </a:cubicBezTo>
                <a:cubicBezTo>
                  <a:pt x="235277" y="285896"/>
                  <a:pt x="240445" y="283545"/>
                  <a:pt x="245057" y="280315"/>
                </a:cubicBezTo>
                <a:cubicBezTo>
                  <a:pt x="253944" y="274136"/>
                  <a:pt x="259107" y="263886"/>
                  <a:pt x="258782" y="253067"/>
                </a:cubicBezTo>
                <a:cubicBezTo>
                  <a:pt x="258952" y="247537"/>
                  <a:pt x="257445" y="242086"/>
                  <a:pt x="254459" y="237428"/>
                </a:cubicBezTo>
                <a:cubicBezTo>
                  <a:pt x="251479" y="233051"/>
                  <a:pt x="247542" y="229409"/>
                  <a:pt x="242947" y="226777"/>
                </a:cubicBezTo>
                <a:cubicBezTo>
                  <a:pt x="237742" y="223813"/>
                  <a:pt x="232077" y="221738"/>
                  <a:pt x="226188" y="220640"/>
                </a:cubicBezTo>
                <a:cubicBezTo>
                  <a:pt x="219550" y="219339"/>
                  <a:pt x="212800" y="218697"/>
                  <a:pt x="206036" y="218721"/>
                </a:cubicBezTo>
                <a:cubicBezTo>
                  <a:pt x="199517" y="218721"/>
                  <a:pt x="187556" y="219299"/>
                  <a:pt x="170154" y="220455"/>
                </a:cubicBezTo>
                <a:lnTo>
                  <a:pt x="179730" y="118009"/>
                </a:lnTo>
                <a:lnTo>
                  <a:pt x="280864" y="118009"/>
                </a:lnTo>
                <a:lnTo>
                  <a:pt x="280864" y="143720"/>
                </a:lnTo>
                <a:lnTo>
                  <a:pt x="208319" y="143720"/>
                </a:lnTo>
                <a:lnTo>
                  <a:pt x="203332" y="194380"/>
                </a:lnTo>
                <a:cubicBezTo>
                  <a:pt x="205112" y="194253"/>
                  <a:pt x="206400" y="194154"/>
                  <a:pt x="207169" y="194091"/>
                </a:cubicBezTo>
                <a:cubicBezTo>
                  <a:pt x="207938" y="194027"/>
                  <a:pt x="208602" y="193964"/>
                  <a:pt x="209174" y="193900"/>
                </a:cubicBezTo>
                <a:cubicBezTo>
                  <a:pt x="209783" y="193834"/>
                  <a:pt x="210394" y="193801"/>
                  <a:pt x="211006" y="193802"/>
                </a:cubicBezTo>
                <a:lnTo>
                  <a:pt x="214266" y="193802"/>
                </a:lnTo>
                <a:cubicBezTo>
                  <a:pt x="224076" y="193771"/>
                  <a:pt x="233858" y="194834"/>
                  <a:pt x="243433" y="196969"/>
                </a:cubicBezTo>
                <a:cubicBezTo>
                  <a:pt x="252157" y="198827"/>
                  <a:pt x="260476" y="202239"/>
                  <a:pt x="267994" y="207042"/>
                </a:cubicBezTo>
                <a:cubicBezTo>
                  <a:pt x="274984" y="211587"/>
                  <a:pt x="280784" y="217740"/>
                  <a:pt x="284909" y="224986"/>
                </a:cubicBezTo>
                <a:cubicBezTo>
                  <a:pt x="289348" y="233193"/>
                  <a:pt x="291541" y="242428"/>
                  <a:pt x="291266" y="251755"/>
                </a:cubicBezTo>
                <a:cubicBezTo>
                  <a:pt x="291533" y="261600"/>
                  <a:pt x="289160" y="271337"/>
                  <a:pt x="284395" y="279957"/>
                </a:cubicBezTo>
                <a:close/>
              </a:path>
            </a:pathLst>
          </a:custGeom>
          <a:solidFill>
            <a:srgbClr val="000000">
              <a:alpha val="45000"/>
            </a:srgbClr>
          </a:solidFill>
          <a:ln w="575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22ADE17C-0F93-4769-A951-9C20B69B0BAE}"/>
              </a:ext>
            </a:extLst>
          </p:cNvPr>
          <p:cNvSpPr/>
          <p:nvPr/>
        </p:nvSpPr>
        <p:spPr>
          <a:xfrm>
            <a:off x="5105315" y="2897662"/>
            <a:ext cx="438968" cy="438968"/>
          </a:xfrm>
          <a:custGeom>
            <a:avLst/>
            <a:gdLst>
              <a:gd name="connsiteX0" fmla="*/ 223697 w 438968"/>
              <a:gd name="connsiteY0" fmla="*/ 211619 h 438968"/>
              <a:gd name="connsiteX1" fmla="*/ 237220 w 438968"/>
              <a:gd name="connsiteY1" fmla="*/ 213827 h 438968"/>
              <a:gd name="connsiteX2" fmla="*/ 249027 w 438968"/>
              <a:gd name="connsiteY2" fmla="*/ 220762 h 438968"/>
              <a:gd name="connsiteX3" fmla="*/ 257413 w 438968"/>
              <a:gd name="connsiteY3" fmla="*/ 232620 h 438968"/>
              <a:gd name="connsiteX4" fmla="*/ 260580 w 438968"/>
              <a:gd name="connsiteY4" fmla="*/ 249796 h 438968"/>
              <a:gd name="connsiteX5" fmla="*/ 258268 w 438968"/>
              <a:gd name="connsiteY5" fmla="*/ 264087 h 438968"/>
              <a:gd name="connsiteX6" fmla="*/ 251449 w 438968"/>
              <a:gd name="connsiteY6" fmla="*/ 276657 h 438968"/>
              <a:gd name="connsiteX7" fmla="*/ 240127 w 438968"/>
              <a:gd name="connsiteY7" fmla="*/ 285678 h 438968"/>
              <a:gd name="connsiteX8" fmla="*/ 224113 w 438968"/>
              <a:gd name="connsiteY8" fmla="*/ 289146 h 438968"/>
              <a:gd name="connsiteX9" fmla="*/ 206840 w 438968"/>
              <a:gd name="connsiteY9" fmla="*/ 285984 h 438968"/>
              <a:gd name="connsiteX10" fmla="*/ 194178 w 438968"/>
              <a:gd name="connsiteY10" fmla="*/ 277345 h 438968"/>
              <a:gd name="connsiteX11" fmla="*/ 186359 w 438968"/>
              <a:gd name="connsiteY11" fmla="*/ 264873 h 438968"/>
              <a:gd name="connsiteX12" fmla="*/ 183775 w 438968"/>
              <a:gd name="connsiteY12" fmla="*/ 250004 h 438968"/>
              <a:gd name="connsiteX13" fmla="*/ 187330 w 438968"/>
              <a:gd name="connsiteY13" fmla="*/ 234053 h 438968"/>
              <a:gd name="connsiteX14" fmla="*/ 196541 w 438968"/>
              <a:gd name="connsiteY14" fmla="*/ 221981 h 438968"/>
              <a:gd name="connsiteX15" fmla="*/ 209307 w 438968"/>
              <a:gd name="connsiteY15" fmla="*/ 214306 h 438968"/>
              <a:gd name="connsiteX16" fmla="*/ 223697 w 438968"/>
              <a:gd name="connsiteY16" fmla="*/ 211619 h 438968"/>
              <a:gd name="connsiteX17" fmla="*/ 242138 w 438968"/>
              <a:gd name="connsiteY17" fmla="*/ 114131 h 438968"/>
              <a:gd name="connsiteX18" fmla="*/ 213931 w 438968"/>
              <a:gd name="connsiteY18" fmla="*/ 118755 h 438968"/>
              <a:gd name="connsiteX19" fmla="*/ 191288 w 438968"/>
              <a:gd name="connsiteY19" fmla="*/ 131515 h 438968"/>
              <a:gd name="connsiteX20" fmla="*/ 173916 w 438968"/>
              <a:gd name="connsiteY20" fmla="*/ 150534 h 438968"/>
              <a:gd name="connsiteX21" fmla="*/ 161740 w 438968"/>
              <a:gd name="connsiteY21" fmla="*/ 173847 h 438968"/>
              <a:gd name="connsiteX22" fmla="*/ 154539 w 438968"/>
              <a:gd name="connsiteY22" fmla="*/ 199754 h 438968"/>
              <a:gd name="connsiteX23" fmla="*/ 152146 w 438968"/>
              <a:gd name="connsiteY23" fmla="*/ 226425 h 438968"/>
              <a:gd name="connsiteX24" fmla="*/ 155880 w 438968"/>
              <a:gd name="connsiteY24" fmla="*/ 257701 h 438968"/>
              <a:gd name="connsiteX25" fmla="*/ 167969 w 438968"/>
              <a:gd name="connsiteY25" fmla="*/ 285620 h 438968"/>
              <a:gd name="connsiteX26" fmla="*/ 189930 w 438968"/>
              <a:gd name="connsiteY26" fmla="*/ 305674 h 438968"/>
              <a:gd name="connsiteX27" fmla="*/ 223125 w 438968"/>
              <a:gd name="connsiteY27" fmla="*/ 313348 h 438968"/>
              <a:gd name="connsiteX28" fmla="*/ 251136 w 438968"/>
              <a:gd name="connsiteY28" fmla="*/ 308453 h 438968"/>
              <a:gd name="connsiteX29" fmla="*/ 272247 w 438968"/>
              <a:gd name="connsiteY29" fmla="*/ 294734 h 438968"/>
              <a:gd name="connsiteX30" fmla="*/ 285574 w 438968"/>
              <a:gd name="connsiteY30" fmla="*/ 273605 h 438968"/>
              <a:gd name="connsiteX31" fmla="*/ 290284 w 438968"/>
              <a:gd name="connsiteY31" fmla="*/ 246767 h 438968"/>
              <a:gd name="connsiteX32" fmla="*/ 285892 w 438968"/>
              <a:gd name="connsiteY32" fmla="*/ 223142 h 438968"/>
              <a:gd name="connsiteX33" fmla="*/ 273421 w 438968"/>
              <a:gd name="connsiteY33" fmla="*/ 204239 h 438968"/>
              <a:gd name="connsiteX34" fmla="*/ 254130 w 438968"/>
              <a:gd name="connsiteY34" fmla="*/ 191768 h 438968"/>
              <a:gd name="connsiteX35" fmla="*/ 229280 w 438968"/>
              <a:gd name="connsiteY35" fmla="*/ 187260 h 438968"/>
              <a:gd name="connsiteX36" fmla="*/ 214508 w 438968"/>
              <a:gd name="connsiteY36" fmla="*/ 189369 h 438968"/>
              <a:gd name="connsiteX37" fmla="*/ 201742 w 438968"/>
              <a:gd name="connsiteY37" fmla="*/ 195224 h 438968"/>
              <a:gd name="connsiteX38" fmla="*/ 191288 w 438968"/>
              <a:gd name="connsiteY38" fmla="*/ 203950 h 438968"/>
              <a:gd name="connsiteX39" fmla="*/ 183232 w 438968"/>
              <a:gd name="connsiteY39" fmla="*/ 214901 h 438968"/>
              <a:gd name="connsiteX40" fmla="*/ 182654 w 438968"/>
              <a:gd name="connsiteY40" fmla="*/ 214901 h 438968"/>
              <a:gd name="connsiteX41" fmla="*/ 185913 w 438968"/>
              <a:gd name="connsiteY41" fmla="*/ 187075 h 438968"/>
              <a:gd name="connsiteX42" fmla="*/ 196275 w 438968"/>
              <a:gd name="connsiteY42" fmla="*/ 162514 h 438968"/>
              <a:gd name="connsiteX43" fmla="*/ 214768 w 438968"/>
              <a:gd name="connsiteY43" fmla="*/ 145055 h 438968"/>
              <a:gd name="connsiteX44" fmla="*/ 242722 w 438968"/>
              <a:gd name="connsiteY44" fmla="*/ 138328 h 438968"/>
              <a:gd name="connsiteX45" fmla="*/ 278552 w 438968"/>
              <a:gd name="connsiteY45" fmla="*/ 146789 h 438968"/>
              <a:gd name="connsiteX46" fmla="*/ 278552 w 438968"/>
              <a:gd name="connsiteY46" fmla="*/ 120292 h 438968"/>
              <a:gd name="connsiteX47" fmla="*/ 242138 w 438968"/>
              <a:gd name="connsiteY47" fmla="*/ 114131 h 438968"/>
              <a:gd name="connsiteX48" fmla="*/ 219484 w 438968"/>
              <a:gd name="connsiteY48" fmla="*/ 0 h 438968"/>
              <a:gd name="connsiteX49" fmla="*/ 219669 w 438968"/>
              <a:gd name="connsiteY49" fmla="*/ 0 h 438968"/>
              <a:gd name="connsiteX50" fmla="*/ 438968 w 438968"/>
              <a:gd name="connsiteY50" fmla="*/ 219461 h 438968"/>
              <a:gd name="connsiteX51" fmla="*/ 438968 w 438968"/>
              <a:gd name="connsiteY51" fmla="*/ 219484 h 438968"/>
              <a:gd name="connsiteX52" fmla="*/ 219484 w 438968"/>
              <a:gd name="connsiteY52" fmla="*/ 438968 h 438968"/>
              <a:gd name="connsiteX53" fmla="*/ 0 w 438968"/>
              <a:gd name="connsiteY53" fmla="*/ 219484 h 438968"/>
              <a:gd name="connsiteX54" fmla="*/ 219484 w 438968"/>
              <a:gd name="connsiteY54" fmla="*/ 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8968" h="438968">
                <a:moveTo>
                  <a:pt x="223697" y="211619"/>
                </a:moveTo>
                <a:cubicBezTo>
                  <a:pt x="228295" y="211620"/>
                  <a:pt x="232862" y="212365"/>
                  <a:pt x="237220" y="213827"/>
                </a:cubicBezTo>
                <a:cubicBezTo>
                  <a:pt x="241599" y="215284"/>
                  <a:pt x="245622" y="217647"/>
                  <a:pt x="249027" y="220762"/>
                </a:cubicBezTo>
                <a:cubicBezTo>
                  <a:pt x="252629" y="224077"/>
                  <a:pt x="255488" y="228119"/>
                  <a:pt x="257413" y="232620"/>
                </a:cubicBezTo>
                <a:cubicBezTo>
                  <a:pt x="259647" y="238064"/>
                  <a:pt x="260725" y="243913"/>
                  <a:pt x="260580" y="249796"/>
                </a:cubicBezTo>
                <a:cubicBezTo>
                  <a:pt x="260579" y="254652"/>
                  <a:pt x="259798" y="259478"/>
                  <a:pt x="258268" y="264087"/>
                </a:cubicBezTo>
                <a:cubicBezTo>
                  <a:pt x="256784" y="268660"/>
                  <a:pt x="254473" y="272921"/>
                  <a:pt x="251449" y="276657"/>
                </a:cubicBezTo>
                <a:cubicBezTo>
                  <a:pt x="248358" y="280434"/>
                  <a:pt x="244499" y="283510"/>
                  <a:pt x="240127" y="285678"/>
                </a:cubicBezTo>
                <a:cubicBezTo>
                  <a:pt x="235139" y="288085"/>
                  <a:pt x="229650" y="289273"/>
                  <a:pt x="224113" y="289146"/>
                </a:cubicBezTo>
                <a:cubicBezTo>
                  <a:pt x="218202" y="289261"/>
                  <a:pt x="212327" y="288186"/>
                  <a:pt x="206840" y="285984"/>
                </a:cubicBezTo>
                <a:cubicBezTo>
                  <a:pt x="202065" y="284015"/>
                  <a:pt x="197753" y="281073"/>
                  <a:pt x="194178" y="277345"/>
                </a:cubicBezTo>
                <a:cubicBezTo>
                  <a:pt x="190744" y="273767"/>
                  <a:pt x="188083" y="269522"/>
                  <a:pt x="186359" y="264873"/>
                </a:cubicBezTo>
                <a:cubicBezTo>
                  <a:pt x="184619" y="260110"/>
                  <a:pt x="183744" y="255074"/>
                  <a:pt x="183775" y="250004"/>
                </a:cubicBezTo>
                <a:cubicBezTo>
                  <a:pt x="183688" y="244481"/>
                  <a:pt x="184906" y="239017"/>
                  <a:pt x="187330" y="234053"/>
                </a:cubicBezTo>
                <a:cubicBezTo>
                  <a:pt x="189594" y="229474"/>
                  <a:pt x="192722" y="225374"/>
                  <a:pt x="196541" y="221981"/>
                </a:cubicBezTo>
                <a:cubicBezTo>
                  <a:pt x="200294" y="218667"/>
                  <a:pt x="204621" y="216067"/>
                  <a:pt x="209307" y="214306"/>
                </a:cubicBezTo>
                <a:cubicBezTo>
                  <a:pt x="213901" y="212543"/>
                  <a:pt x="218777" y="211632"/>
                  <a:pt x="223697" y="211619"/>
                </a:cubicBezTo>
                <a:close/>
                <a:moveTo>
                  <a:pt x="242138" y="114131"/>
                </a:moveTo>
                <a:cubicBezTo>
                  <a:pt x="232537" y="114011"/>
                  <a:pt x="222990" y="115576"/>
                  <a:pt x="213931" y="118755"/>
                </a:cubicBezTo>
                <a:cubicBezTo>
                  <a:pt x="205715" y="121696"/>
                  <a:pt x="198059" y="126011"/>
                  <a:pt x="191288" y="131515"/>
                </a:cubicBezTo>
                <a:cubicBezTo>
                  <a:pt x="184609" y="136982"/>
                  <a:pt x="178758" y="143389"/>
                  <a:pt x="173916" y="150534"/>
                </a:cubicBezTo>
                <a:cubicBezTo>
                  <a:pt x="168970" y="157808"/>
                  <a:pt x="164884" y="165631"/>
                  <a:pt x="161740" y="173847"/>
                </a:cubicBezTo>
                <a:cubicBezTo>
                  <a:pt x="158516" y="182233"/>
                  <a:pt x="156105" y="190908"/>
                  <a:pt x="154539" y="199754"/>
                </a:cubicBezTo>
                <a:cubicBezTo>
                  <a:pt x="152952" y="208556"/>
                  <a:pt x="152151" y="217481"/>
                  <a:pt x="152146" y="226425"/>
                </a:cubicBezTo>
                <a:cubicBezTo>
                  <a:pt x="152148" y="236961"/>
                  <a:pt x="153401" y="247460"/>
                  <a:pt x="155880" y="257701"/>
                </a:cubicBezTo>
                <a:cubicBezTo>
                  <a:pt x="158200" y="267658"/>
                  <a:pt x="162295" y="277116"/>
                  <a:pt x="167969" y="285620"/>
                </a:cubicBezTo>
                <a:cubicBezTo>
                  <a:pt x="173606" y="293943"/>
                  <a:pt x="181131" y="300815"/>
                  <a:pt x="189930" y="305674"/>
                </a:cubicBezTo>
                <a:cubicBezTo>
                  <a:pt x="200143" y="311066"/>
                  <a:pt x="211582" y="313710"/>
                  <a:pt x="223125" y="313348"/>
                </a:cubicBezTo>
                <a:cubicBezTo>
                  <a:pt x="232687" y="313492"/>
                  <a:pt x="242190" y="311831"/>
                  <a:pt x="251136" y="308453"/>
                </a:cubicBezTo>
                <a:cubicBezTo>
                  <a:pt x="259073" y="305441"/>
                  <a:pt x="266272" y="300763"/>
                  <a:pt x="272247" y="294734"/>
                </a:cubicBezTo>
                <a:cubicBezTo>
                  <a:pt x="278102" y="288687"/>
                  <a:pt x="282639" y="281493"/>
                  <a:pt x="285574" y="273605"/>
                </a:cubicBezTo>
                <a:cubicBezTo>
                  <a:pt x="288781" y="265025"/>
                  <a:pt x="290378" y="255927"/>
                  <a:pt x="290284" y="246767"/>
                </a:cubicBezTo>
                <a:cubicBezTo>
                  <a:pt x="290360" y="238682"/>
                  <a:pt x="288868" y="230660"/>
                  <a:pt x="285892" y="223142"/>
                </a:cubicBezTo>
                <a:cubicBezTo>
                  <a:pt x="283080" y="216050"/>
                  <a:pt x="278834" y="209615"/>
                  <a:pt x="273421" y="204239"/>
                </a:cubicBezTo>
                <a:cubicBezTo>
                  <a:pt x="267890" y="198832"/>
                  <a:pt x="261331" y="194591"/>
                  <a:pt x="254130" y="191768"/>
                </a:cubicBezTo>
                <a:cubicBezTo>
                  <a:pt x="246213" y="188682"/>
                  <a:pt x="237776" y="187151"/>
                  <a:pt x="229280" y="187260"/>
                </a:cubicBezTo>
                <a:cubicBezTo>
                  <a:pt x="224279" y="187225"/>
                  <a:pt x="219300" y="187936"/>
                  <a:pt x="214508" y="189369"/>
                </a:cubicBezTo>
                <a:cubicBezTo>
                  <a:pt x="210005" y="190727"/>
                  <a:pt x="205710" y="192696"/>
                  <a:pt x="201742" y="195224"/>
                </a:cubicBezTo>
                <a:cubicBezTo>
                  <a:pt x="197895" y="197669"/>
                  <a:pt x="194382" y="200602"/>
                  <a:pt x="191288" y="203950"/>
                </a:cubicBezTo>
                <a:cubicBezTo>
                  <a:pt x="188209" y="207294"/>
                  <a:pt x="185508" y="210966"/>
                  <a:pt x="183232" y="214901"/>
                </a:cubicBezTo>
                <a:lnTo>
                  <a:pt x="182654" y="214901"/>
                </a:lnTo>
                <a:cubicBezTo>
                  <a:pt x="182655" y="205531"/>
                  <a:pt x="183749" y="196192"/>
                  <a:pt x="185913" y="187075"/>
                </a:cubicBezTo>
                <a:cubicBezTo>
                  <a:pt x="187882" y="178338"/>
                  <a:pt x="191391" y="170021"/>
                  <a:pt x="196275" y="162514"/>
                </a:cubicBezTo>
                <a:cubicBezTo>
                  <a:pt x="201012" y="155348"/>
                  <a:pt x="207342" y="149373"/>
                  <a:pt x="214768" y="145055"/>
                </a:cubicBezTo>
                <a:cubicBezTo>
                  <a:pt x="223311" y="140337"/>
                  <a:pt x="232969" y="138013"/>
                  <a:pt x="242722" y="138328"/>
                </a:cubicBezTo>
                <a:cubicBezTo>
                  <a:pt x="255157" y="138352"/>
                  <a:pt x="267419" y="141247"/>
                  <a:pt x="278552" y="146789"/>
                </a:cubicBezTo>
                <a:lnTo>
                  <a:pt x="278552" y="120292"/>
                </a:lnTo>
                <a:cubicBezTo>
                  <a:pt x="266964" y="115767"/>
                  <a:pt x="254570" y="113670"/>
                  <a:pt x="242138" y="114131"/>
                </a:cubicBezTo>
                <a:close/>
                <a:moveTo>
                  <a:pt x="219484" y="0"/>
                </a:moveTo>
                <a:cubicBezTo>
                  <a:pt x="219546" y="0"/>
                  <a:pt x="219607" y="0"/>
                  <a:pt x="219669" y="0"/>
                </a:cubicBezTo>
                <a:cubicBezTo>
                  <a:pt x="340830" y="45"/>
                  <a:pt x="439013" y="98301"/>
                  <a:pt x="438968" y="219461"/>
                </a:cubicBezTo>
                <a:cubicBezTo>
                  <a:pt x="438968" y="219469"/>
                  <a:pt x="438968" y="219477"/>
                  <a:pt x="438968" y="219484"/>
                </a:cubicBezTo>
                <a:cubicBezTo>
                  <a:pt x="438968" y="340702"/>
                  <a:pt x="340702" y="438968"/>
                  <a:pt x="219484" y="438968"/>
                </a:cubicBezTo>
                <a:cubicBezTo>
                  <a:pt x="98267" y="438968"/>
                  <a:pt x="0" y="340702"/>
                  <a:pt x="0" y="219484"/>
                </a:cubicBezTo>
                <a:cubicBezTo>
                  <a:pt x="0" y="98267"/>
                  <a:pt x="98267" y="0"/>
                  <a:pt x="219484" y="0"/>
                </a:cubicBezTo>
                <a:close/>
              </a:path>
            </a:pathLst>
          </a:custGeom>
          <a:solidFill>
            <a:srgbClr val="000000">
              <a:alpha val="45000"/>
            </a:srgbClr>
          </a:solidFill>
          <a:ln w="5755" cap="flat">
            <a:noFill/>
            <a:prstDash val="solid"/>
            <a:miter/>
          </a:ln>
        </p:spPr>
        <p:txBody>
          <a:bodyPr rtlCol="0" anchor="ctr"/>
          <a:lstStyle/>
          <a:p>
            <a:endParaRPr lang="en-US"/>
          </a:p>
        </p:txBody>
      </p:sp>
      <p:sp>
        <p:nvSpPr>
          <p:cNvPr id="46" name="Graphic 55" descr="Single gear">
            <a:extLst>
              <a:ext uri="{FF2B5EF4-FFF2-40B4-BE49-F238E27FC236}">
                <a16:creationId xmlns:a16="http://schemas.microsoft.com/office/drawing/2014/main" id="{DBE08BBA-D092-4C54-B484-14DD688B47CE}"/>
              </a:ext>
            </a:extLst>
          </p:cNvPr>
          <p:cNvSpPr/>
          <p:nvPr/>
        </p:nvSpPr>
        <p:spPr>
          <a:xfrm>
            <a:off x="5876160" y="5112345"/>
            <a:ext cx="425468" cy="424844"/>
          </a:xfrm>
          <a:custGeom>
            <a:avLst/>
            <a:gdLst>
              <a:gd name="connsiteX0" fmla="*/ 212422 w 425468"/>
              <a:gd name="connsiteY0" fmla="*/ 287395 h 424844"/>
              <a:gd name="connsiteX1" fmla="*/ 137450 w 425468"/>
              <a:gd name="connsiteY1" fmla="*/ 212422 h 424844"/>
              <a:gd name="connsiteX2" fmla="*/ 212422 w 425468"/>
              <a:gd name="connsiteY2" fmla="*/ 137450 h 424844"/>
              <a:gd name="connsiteX3" fmla="*/ 287395 w 425468"/>
              <a:gd name="connsiteY3" fmla="*/ 212422 h 424844"/>
              <a:gd name="connsiteX4" fmla="*/ 212422 w 425468"/>
              <a:gd name="connsiteY4" fmla="*/ 287395 h 424844"/>
              <a:gd name="connsiteX5" fmla="*/ 381110 w 425468"/>
              <a:gd name="connsiteY5" fmla="*/ 165564 h 424844"/>
              <a:gd name="connsiteX6" fmla="*/ 364866 w 425468"/>
              <a:gd name="connsiteY6" fmla="*/ 126828 h 424844"/>
              <a:gd name="connsiteX7" fmla="*/ 380485 w 425468"/>
              <a:gd name="connsiteY7" fmla="*/ 79971 h 424844"/>
              <a:gd name="connsiteX8" fmla="*/ 344873 w 425468"/>
              <a:gd name="connsiteY8" fmla="*/ 44359 h 424844"/>
              <a:gd name="connsiteX9" fmla="*/ 298016 w 425468"/>
              <a:gd name="connsiteY9" fmla="*/ 59978 h 424844"/>
              <a:gd name="connsiteX10" fmla="*/ 258655 w 425468"/>
              <a:gd name="connsiteY10" fmla="*/ 43734 h 424844"/>
              <a:gd name="connsiteX11" fmla="*/ 237413 w 425468"/>
              <a:gd name="connsiteY11" fmla="*/ 0 h 424844"/>
              <a:gd name="connsiteX12" fmla="*/ 187431 w 425468"/>
              <a:gd name="connsiteY12" fmla="*/ 0 h 424844"/>
              <a:gd name="connsiteX13" fmla="*/ 165564 w 425468"/>
              <a:gd name="connsiteY13" fmla="*/ 43734 h 424844"/>
              <a:gd name="connsiteX14" fmla="*/ 126828 w 425468"/>
              <a:gd name="connsiteY14" fmla="*/ 59978 h 424844"/>
              <a:gd name="connsiteX15" fmla="*/ 79971 w 425468"/>
              <a:gd name="connsiteY15" fmla="*/ 44359 h 424844"/>
              <a:gd name="connsiteX16" fmla="*/ 44359 w 425468"/>
              <a:gd name="connsiteY16" fmla="*/ 79971 h 424844"/>
              <a:gd name="connsiteX17" fmla="*/ 59978 w 425468"/>
              <a:gd name="connsiteY17" fmla="*/ 126828 h 424844"/>
              <a:gd name="connsiteX18" fmla="*/ 43734 w 425468"/>
              <a:gd name="connsiteY18" fmla="*/ 166189 h 424844"/>
              <a:gd name="connsiteX19" fmla="*/ 0 w 425468"/>
              <a:gd name="connsiteY19" fmla="*/ 187431 h 424844"/>
              <a:gd name="connsiteX20" fmla="*/ 0 w 425468"/>
              <a:gd name="connsiteY20" fmla="*/ 237413 h 424844"/>
              <a:gd name="connsiteX21" fmla="*/ 43734 w 425468"/>
              <a:gd name="connsiteY21" fmla="*/ 259280 h 424844"/>
              <a:gd name="connsiteX22" fmla="*/ 59978 w 425468"/>
              <a:gd name="connsiteY22" fmla="*/ 298016 h 424844"/>
              <a:gd name="connsiteX23" fmla="*/ 44359 w 425468"/>
              <a:gd name="connsiteY23" fmla="*/ 344873 h 424844"/>
              <a:gd name="connsiteX24" fmla="*/ 79971 w 425468"/>
              <a:gd name="connsiteY24" fmla="*/ 380485 h 424844"/>
              <a:gd name="connsiteX25" fmla="*/ 126828 w 425468"/>
              <a:gd name="connsiteY25" fmla="*/ 364866 h 424844"/>
              <a:gd name="connsiteX26" fmla="*/ 166189 w 425468"/>
              <a:gd name="connsiteY26" fmla="*/ 381110 h 424844"/>
              <a:gd name="connsiteX27" fmla="*/ 188056 w 425468"/>
              <a:gd name="connsiteY27" fmla="*/ 424844 h 424844"/>
              <a:gd name="connsiteX28" fmla="*/ 238038 w 425468"/>
              <a:gd name="connsiteY28" fmla="*/ 424844 h 424844"/>
              <a:gd name="connsiteX29" fmla="*/ 259905 w 425468"/>
              <a:gd name="connsiteY29" fmla="*/ 381110 h 424844"/>
              <a:gd name="connsiteX30" fmla="*/ 298640 w 425468"/>
              <a:gd name="connsiteY30" fmla="*/ 364866 h 424844"/>
              <a:gd name="connsiteX31" fmla="*/ 345498 w 425468"/>
              <a:gd name="connsiteY31" fmla="*/ 380485 h 424844"/>
              <a:gd name="connsiteX32" fmla="*/ 381110 w 425468"/>
              <a:gd name="connsiteY32" fmla="*/ 344873 h 424844"/>
              <a:gd name="connsiteX33" fmla="*/ 365491 w 425468"/>
              <a:gd name="connsiteY33" fmla="*/ 298016 h 424844"/>
              <a:gd name="connsiteX34" fmla="*/ 381735 w 425468"/>
              <a:gd name="connsiteY34" fmla="*/ 258655 h 424844"/>
              <a:gd name="connsiteX35" fmla="*/ 425469 w 425468"/>
              <a:gd name="connsiteY35" fmla="*/ 236788 h 424844"/>
              <a:gd name="connsiteX36" fmla="*/ 425469 w 425468"/>
              <a:gd name="connsiteY36" fmla="*/ 186806 h 424844"/>
              <a:gd name="connsiteX37" fmla="*/ 381110 w 425468"/>
              <a:gd name="connsiteY37" fmla="*/ 165564 h 42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25468" h="424844">
                <a:moveTo>
                  <a:pt x="212422" y="287395"/>
                </a:moveTo>
                <a:cubicBezTo>
                  <a:pt x="171187" y="287395"/>
                  <a:pt x="137450" y="253657"/>
                  <a:pt x="137450" y="212422"/>
                </a:cubicBezTo>
                <a:cubicBezTo>
                  <a:pt x="137450" y="171187"/>
                  <a:pt x="171187" y="137450"/>
                  <a:pt x="212422" y="137450"/>
                </a:cubicBezTo>
                <a:cubicBezTo>
                  <a:pt x="253657" y="137450"/>
                  <a:pt x="287395" y="171187"/>
                  <a:pt x="287395" y="212422"/>
                </a:cubicBezTo>
                <a:cubicBezTo>
                  <a:pt x="287395" y="253657"/>
                  <a:pt x="253657" y="287395"/>
                  <a:pt x="212422" y="287395"/>
                </a:cubicBezTo>
                <a:close/>
                <a:moveTo>
                  <a:pt x="381110" y="165564"/>
                </a:moveTo>
                <a:cubicBezTo>
                  <a:pt x="377362" y="151819"/>
                  <a:pt x="371739" y="138699"/>
                  <a:pt x="364866" y="126828"/>
                </a:cubicBezTo>
                <a:lnTo>
                  <a:pt x="380485" y="79971"/>
                </a:lnTo>
                <a:lnTo>
                  <a:pt x="344873" y="44359"/>
                </a:lnTo>
                <a:lnTo>
                  <a:pt x="298016" y="59978"/>
                </a:lnTo>
                <a:cubicBezTo>
                  <a:pt x="285520" y="53106"/>
                  <a:pt x="272400" y="47483"/>
                  <a:pt x="258655" y="43734"/>
                </a:cubicBezTo>
                <a:lnTo>
                  <a:pt x="237413" y="0"/>
                </a:lnTo>
                <a:lnTo>
                  <a:pt x="187431" y="0"/>
                </a:lnTo>
                <a:lnTo>
                  <a:pt x="165564" y="43734"/>
                </a:lnTo>
                <a:cubicBezTo>
                  <a:pt x="151819" y="47483"/>
                  <a:pt x="138699" y="53106"/>
                  <a:pt x="126828" y="59978"/>
                </a:cubicBezTo>
                <a:lnTo>
                  <a:pt x="79971" y="44359"/>
                </a:lnTo>
                <a:lnTo>
                  <a:pt x="44359" y="79971"/>
                </a:lnTo>
                <a:lnTo>
                  <a:pt x="59978" y="126828"/>
                </a:lnTo>
                <a:cubicBezTo>
                  <a:pt x="53106" y="139324"/>
                  <a:pt x="47483" y="152444"/>
                  <a:pt x="43734" y="166189"/>
                </a:cubicBezTo>
                <a:lnTo>
                  <a:pt x="0" y="187431"/>
                </a:lnTo>
                <a:lnTo>
                  <a:pt x="0" y="237413"/>
                </a:lnTo>
                <a:lnTo>
                  <a:pt x="43734" y="259280"/>
                </a:lnTo>
                <a:cubicBezTo>
                  <a:pt x="47483" y="273025"/>
                  <a:pt x="53106" y="286145"/>
                  <a:pt x="59978" y="298016"/>
                </a:cubicBezTo>
                <a:lnTo>
                  <a:pt x="44359" y="344873"/>
                </a:lnTo>
                <a:lnTo>
                  <a:pt x="79971" y="380485"/>
                </a:lnTo>
                <a:lnTo>
                  <a:pt x="126828" y="364866"/>
                </a:lnTo>
                <a:cubicBezTo>
                  <a:pt x="139324" y="371739"/>
                  <a:pt x="152444" y="377362"/>
                  <a:pt x="166189" y="381110"/>
                </a:cubicBezTo>
                <a:lnTo>
                  <a:pt x="188056" y="424844"/>
                </a:lnTo>
                <a:lnTo>
                  <a:pt x="238038" y="424844"/>
                </a:lnTo>
                <a:lnTo>
                  <a:pt x="259905" y="381110"/>
                </a:lnTo>
                <a:cubicBezTo>
                  <a:pt x="273650" y="377362"/>
                  <a:pt x="286770" y="371739"/>
                  <a:pt x="298640" y="364866"/>
                </a:cubicBezTo>
                <a:lnTo>
                  <a:pt x="345498" y="380485"/>
                </a:lnTo>
                <a:lnTo>
                  <a:pt x="381110" y="344873"/>
                </a:lnTo>
                <a:lnTo>
                  <a:pt x="365491" y="298016"/>
                </a:lnTo>
                <a:cubicBezTo>
                  <a:pt x="372363" y="285520"/>
                  <a:pt x="377986" y="272400"/>
                  <a:pt x="381735" y="258655"/>
                </a:cubicBezTo>
                <a:lnTo>
                  <a:pt x="425469" y="236788"/>
                </a:lnTo>
                <a:lnTo>
                  <a:pt x="425469" y="186806"/>
                </a:lnTo>
                <a:lnTo>
                  <a:pt x="381110" y="165564"/>
                </a:lnTo>
                <a:close/>
              </a:path>
            </a:pathLst>
          </a:custGeom>
          <a:solidFill>
            <a:schemeClr val="tx1">
              <a:alpha val="10000"/>
            </a:schemeClr>
          </a:solidFill>
          <a:ln w="6152" cap="flat">
            <a:noFill/>
            <a:prstDash val="solid"/>
            <a:miter/>
          </a:ln>
        </p:spPr>
        <p:txBody>
          <a:bodyPr rtlCol="0" anchor="ctr"/>
          <a:lstStyle/>
          <a:p>
            <a:endParaRPr lang="en-US"/>
          </a:p>
        </p:txBody>
      </p:sp>
      <p:grpSp>
        <p:nvGrpSpPr>
          <p:cNvPr id="65" name="Graphic 45" descr="Bar graph with upward trend">
            <a:extLst>
              <a:ext uri="{FF2B5EF4-FFF2-40B4-BE49-F238E27FC236}">
                <a16:creationId xmlns:a16="http://schemas.microsoft.com/office/drawing/2014/main" id="{C2E65D37-F157-4425-A9A3-B43D6044B0B1}"/>
              </a:ext>
            </a:extLst>
          </p:cNvPr>
          <p:cNvGrpSpPr/>
          <p:nvPr/>
        </p:nvGrpSpPr>
        <p:grpSpPr>
          <a:xfrm>
            <a:off x="5796109" y="1611527"/>
            <a:ext cx="599780" cy="599780"/>
            <a:chOff x="5796109" y="1611527"/>
            <a:chExt cx="599780" cy="599780"/>
          </a:xfrm>
          <a:solidFill>
            <a:schemeClr val="tx1">
              <a:alpha val="10000"/>
            </a:schemeClr>
          </a:solidFill>
        </p:grpSpPr>
        <p:sp>
          <p:nvSpPr>
            <p:cNvPr id="66" name="Freeform: Shape 65">
              <a:extLst>
                <a:ext uri="{FF2B5EF4-FFF2-40B4-BE49-F238E27FC236}">
                  <a16:creationId xmlns:a16="http://schemas.microsoft.com/office/drawing/2014/main" id="{959A6098-CF02-4B70-A970-98AA3D7B3A72}"/>
                </a:ext>
              </a:extLst>
            </p:cNvPr>
            <p:cNvSpPr/>
            <p:nvPr/>
          </p:nvSpPr>
          <p:spPr>
            <a:xfrm>
              <a:off x="5883576" y="1692747"/>
              <a:ext cx="431091" cy="437339"/>
            </a:xfrm>
            <a:custGeom>
              <a:avLst/>
              <a:gdLst>
                <a:gd name="connsiteX0" fmla="*/ 37486 w 431091"/>
                <a:gd name="connsiteY0" fmla="*/ 0 h 437339"/>
                <a:gd name="connsiteX1" fmla="*/ 0 w 431091"/>
                <a:gd name="connsiteY1" fmla="*/ 0 h 437339"/>
                <a:gd name="connsiteX2" fmla="*/ 0 w 431091"/>
                <a:gd name="connsiteY2" fmla="*/ 437340 h 437339"/>
                <a:gd name="connsiteX3" fmla="*/ 431092 w 431091"/>
                <a:gd name="connsiteY3" fmla="*/ 437340 h 437339"/>
                <a:gd name="connsiteX4" fmla="*/ 431092 w 431091"/>
                <a:gd name="connsiteY4" fmla="*/ 399853 h 437339"/>
                <a:gd name="connsiteX5" fmla="*/ 37486 w 431091"/>
                <a:gd name="connsiteY5" fmla="*/ 399853 h 437339"/>
                <a:gd name="connsiteX6" fmla="*/ 37486 w 431091"/>
                <a:gd name="connsiteY6" fmla="*/ 0 h 43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091" h="437339">
                  <a:moveTo>
                    <a:pt x="37486" y="0"/>
                  </a:moveTo>
                  <a:lnTo>
                    <a:pt x="0" y="0"/>
                  </a:lnTo>
                  <a:lnTo>
                    <a:pt x="0" y="437340"/>
                  </a:lnTo>
                  <a:lnTo>
                    <a:pt x="431092" y="437340"/>
                  </a:lnTo>
                  <a:lnTo>
                    <a:pt x="431092" y="399853"/>
                  </a:lnTo>
                  <a:lnTo>
                    <a:pt x="37486" y="399853"/>
                  </a:lnTo>
                  <a:lnTo>
                    <a:pt x="37486" y="0"/>
                  </a:lnTo>
                  <a:close/>
                </a:path>
              </a:pathLst>
            </a:custGeom>
            <a:grpFill/>
            <a:ln w="6152"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B2CE657B-6B23-490A-BBA2-027CF5D582B2}"/>
                </a:ext>
              </a:extLst>
            </p:cNvPr>
            <p:cNvSpPr/>
            <p:nvPr/>
          </p:nvSpPr>
          <p:spPr>
            <a:xfrm rot="-10800000">
              <a:off x="6220953" y="1692747"/>
              <a:ext cx="93715" cy="362367"/>
            </a:xfrm>
            <a:custGeom>
              <a:avLst/>
              <a:gdLst>
                <a:gd name="connsiteX0" fmla="*/ 0 w 93715"/>
                <a:gd name="connsiteY0" fmla="*/ 0 h 362367"/>
                <a:gd name="connsiteX1" fmla="*/ 93716 w 93715"/>
                <a:gd name="connsiteY1" fmla="*/ 0 h 362367"/>
                <a:gd name="connsiteX2" fmla="*/ 93716 w 93715"/>
                <a:gd name="connsiteY2" fmla="*/ 362367 h 362367"/>
                <a:gd name="connsiteX3" fmla="*/ 0 w 93715"/>
                <a:gd name="connsiteY3" fmla="*/ 362367 h 362367"/>
              </a:gdLst>
              <a:ahLst/>
              <a:cxnLst>
                <a:cxn ang="0">
                  <a:pos x="connsiteX0" y="connsiteY0"/>
                </a:cxn>
                <a:cxn ang="0">
                  <a:pos x="connsiteX1" y="connsiteY1"/>
                </a:cxn>
                <a:cxn ang="0">
                  <a:pos x="connsiteX2" y="connsiteY2"/>
                </a:cxn>
                <a:cxn ang="0">
                  <a:pos x="connsiteX3" y="connsiteY3"/>
                </a:cxn>
              </a:cxnLst>
              <a:rect l="l" t="t" r="r" b="b"/>
              <a:pathLst>
                <a:path w="93715" h="362367">
                  <a:moveTo>
                    <a:pt x="0" y="0"/>
                  </a:moveTo>
                  <a:lnTo>
                    <a:pt x="93716" y="0"/>
                  </a:lnTo>
                  <a:lnTo>
                    <a:pt x="93716" y="362367"/>
                  </a:lnTo>
                  <a:lnTo>
                    <a:pt x="0" y="362367"/>
                  </a:lnTo>
                  <a:close/>
                </a:path>
              </a:pathLst>
            </a:custGeom>
            <a:grpFill/>
            <a:ln w="6152"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86C06756-8783-4541-9E40-DD73ED1CCC17}"/>
                </a:ext>
              </a:extLst>
            </p:cNvPr>
            <p:cNvSpPr/>
            <p:nvPr/>
          </p:nvSpPr>
          <p:spPr>
            <a:xfrm rot="-10800000">
              <a:off x="6089751" y="1817701"/>
              <a:ext cx="93715" cy="237412"/>
            </a:xfrm>
            <a:custGeom>
              <a:avLst/>
              <a:gdLst>
                <a:gd name="connsiteX0" fmla="*/ 0 w 93715"/>
                <a:gd name="connsiteY0" fmla="*/ 0 h 237412"/>
                <a:gd name="connsiteX1" fmla="*/ 93716 w 93715"/>
                <a:gd name="connsiteY1" fmla="*/ 0 h 237412"/>
                <a:gd name="connsiteX2" fmla="*/ 93716 w 93715"/>
                <a:gd name="connsiteY2" fmla="*/ 237413 h 237412"/>
                <a:gd name="connsiteX3" fmla="*/ 0 w 93715"/>
                <a:gd name="connsiteY3" fmla="*/ 237413 h 237412"/>
              </a:gdLst>
              <a:ahLst/>
              <a:cxnLst>
                <a:cxn ang="0">
                  <a:pos x="connsiteX0" y="connsiteY0"/>
                </a:cxn>
                <a:cxn ang="0">
                  <a:pos x="connsiteX1" y="connsiteY1"/>
                </a:cxn>
                <a:cxn ang="0">
                  <a:pos x="connsiteX2" y="connsiteY2"/>
                </a:cxn>
                <a:cxn ang="0">
                  <a:pos x="connsiteX3" y="connsiteY3"/>
                </a:cxn>
              </a:cxnLst>
              <a:rect l="l" t="t" r="r" b="b"/>
              <a:pathLst>
                <a:path w="93715" h="237412">
                  <a:moveTo>
                    <a:pt x="0" y="0"/>
                  </a:moveTo>
                  <a:lnTo>
                    <a:pt x="93716" y="0"/>
                  </a:lnTo>
                  <a:lnTo>
                    <a:pt x="93716" y="237413"/>
                  </a:lnTo>
                  <a:lnTo>
                    <a:pt x="0" y="237413"/>
                  </a:lnTo>
                  <a:close/>
                </a:path>
              </a:pathLst>
            </a:custGeom>
            <a:grpFill/>
            <a:ln w="6152"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2E43726B-F16E-459B-8022-110F18F86B84}"/>
                </a:ext>
              </a:extLst>
            </p:cNvPr>
            <p:cNvSpPr/>
            <p:nvPr/>
          </p:nvSpPr>
          <p:spPr>
            <a:xfrm rot="-10800000">
              <a:off x="5958549" y="1930160"/>
              <a:ext cx="93715" cy="124954"/>
            </a:xfrm>
            <a:custGeom>
              <a:avLst/>
              <a:gdLst>
                <a:gd name="connsiteX0" fmla="*/ 0 w 93715"/>
                <a:gd name="connsiteY0" fmla="*/ 0 h 124954"/>
                <a:gd name="connsiteX1" fmla="*/ 93716 w 93715"/>
                <a:gd name="connsiteY1" fmla="*/ 0 h 124954"/>
                <a:gd name="connsiteX2" fmla="*/ 93716 w 93715"/>
                <a:gd name="connsiteY2" fmla="*/ 124954 h 124954"/>
                <a:gd name="connsiteX3" fmla="*/ 0 w 93715"/>
                <a:gd name="connsiteY3" fmla="*/ 124954 h 124954"/>
              </a:gdLst>
              <a:ahLst/>
              <a:cxnLst>
                <a:cxn ang="0">
                  <a:pos x="connsiteX0" y="connsiteY0"/>
                </a:cxn>
                <a:cxn ang="0">
                  <a:pos x="connsiteX1" y="connsiteY1"/>
                </a:cxn>
                <a:cxn ang="0">
                  <a:pos x="connsiteX2" y="connsiteY2"/>
                </a:cxn>
                <a:cxn ang="0">
                  <a:pos x="connsiteX3" y="connsiteY3"/>
                </a:cxn>
              </a:cxnLst>
              <a:rect l="l" t="t" r="r" b="b"/>
              <a:pathLst>
                <a:path w="93715" h="124954">
                  <a:moveTo>
                    <a:pt x="0" y="0"/>
                  </a:moveTo>
                  <a:lnTo>
                    <a:pt x="93716" y="0"/>
                  </a:lnTo>
                  <a:lnTo>
                    <a:pt x="93716" y="124954"/>
                  </a:lnTo>
                  <a:lnTo>
                    <a:pt x="0" y="124954"/>
                  </a:lnTo>
                  <a:close/>
                </a:path>
              </a:pathLst>
            </a:custGeom>
            <a:grpFill/>
            <a:ln w="6152"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9260E9B0-C6B6-4E1D-8C9C-CFB7CA59BD34}"/>
                </a:ext>
              </a:extLst>
            </p:cNvPr>
            <p:cNvSpPr/>
            <p:nvPr/>
          </p:nvSpPr>
          <p:spPr>
            <a:xfrm>
              <a:off x="5955987" y="1692747"/>
              <a:ext cx="202488" cy="202488"/>
            </a:xfrm>
            <a:custGeom>
              <a:avLst/>
              <a:gdLst>
                <a:gd name="connsiteX0" fmla="*/ 202488 w 202488"/>
                <a:gd name="connsiteY0" fmla="*/ 85844 h 202488"/>
                <a:gd name="connsiteX1" fmla="*/ 202488 w 202488"/>
                <a:gd name="connsiteY1" fmla="*/ 0 h 202488"/>
                <a:gd name="connsiteX2" fmla="*/ 116645 w 202488"/>
                <a:gd name="connsiteY2" fmla="*/ 0 h 202488"/>
                <a:gd name="connsiteX3" fmla="*/ 150757 w 202488"/>
                <a:gd name="connsiteY3" fmla="*/ 34112 h 202488"/>
                <a:gd name="connsiteX4" fmla="*/ 0 w 202488"/>
                <a:gd name="connsiteY4" fmla="*/ 184870 h 202488"/>
                <a:gd name="connsiteX5" fmla="*/ 17619 w 202488"/>
                <a:gd name="connsiteY5" fmla="*/ 202488 h 202488"/>
                <a:gd name="connsiteX6" fmla="*/ 168376 w 202488"/>
                <a:gd name="connsiteY6" fmla="*/ 51794 h 202488"/>
                <a:gd name="connsiteX7" fmla="*/ 202488 w 202488"/>
                <a:gd name="connsiteY7" fmla="*/ 85844 h 20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488" h="202488">
                  <a:moveTo>
                    <a:pt x="202488" y="85844"/>
                  </a:moveTo>
                  <a:lnTo>
                    <a:pt x="202488" y="0"/>
                  </a:lnTo>
                  <a:lnTo>
                    <a:pt x="116645" y="0"/>
                  </a:lnTo>
                  <a:lnTo>
                    <a:pt x="150757" y="34112"/>
                  </a:lnTo>
                  <a:lnTo>
                    <a:pt x="0" y="184870"/>
                  </a:lnTo>
                  <a:lnTo>
                    <a:pt x="17619" y="202488"/>
                  </a:lnTo>
                  <a:lnTo>
                    <a:pt x="168376" y="51794"/>
                  </a:lnTo>
                  <a:lnTo>
                    <a:pt x="202488" y="85844"/>
                  </a:lnTo>
                  <a:close/>
                </a:path>
              </a:pathLst>
            </a:custGeom>
            <a:grpFill/>
            <a:ln w="6152" cap="flat">
              <a:noFill/>
              <a:prstDash val="solid"/>
              <a:miter/>
            </a:ln>
          </p:spPr>
          <p:txBody>
            <a:bodyPr rtlCol="0" anchor="ctr"/>
            <a:lstStyle/>
            <a:p>
              <a:endParaRPr lang="en-US"/>
            </a:p>
          </p:txBody>
        </p:sp>
      </p:grpSp>
      <p:grpSp>
        <p:nvGrpSpPr>
          <p:cNvPr id="71" name="Graphic 51" descr="Lights On">
            <a:extLst>
              <a:ext uri="{FF2B5EF4-FFF2-40B4-BE49-F238E27FC236}">
                <a16:creationId xmlns:a16="http://schemas.microsoft.com/office/drawing/2014/main" id="{161B6B45-5B80-425D-A4D6-D3E7453E2668}"/>
              </a:ext>
            </a:extLst>
          </p:cNvPr>
          <p:cNvGrpSpPr/>
          <p:nvPr/>
        </p:nvGrpSpPr>
        <p:grpSpPr>
          <a:xfrm>
            <a:off x="7281250" y="4134763"/>
            <a:ext cx="599780" cy="599780"/>
            <a:chOff x="7357464" y="4093491"/>
            <a:chExt cx="599780" cy="599780"/>
          </a:xfrm>
          <a:solidFill>
            <a:schemeClr val="bg1"/>
          </a:solidFill>
          <a:effectLst>
            <a:outerShdw blurRad="50800" dist="38100" dir="2700000" algn="tl" rotWithShape="0">
              <a:prstClr val="black">
                <a:alpha val="40000"/>
              </a:prstClr>
            </a:outerShdw>
          </a:effectLst>
        </p:grpSpPr>
        <p:sp>
          <p:nvSpPr>
            <p:cNvPr id="72" name="Freeform: Shape 71">
              <a:extLst>
                <a:ext uri="{FF2B5EF4-FFF2-40B4-BE49-F238E27FC236}">
                  <a16:creationId xmlns:a16="http://schemas.microsoft.com/office/drawing/2014/main" id="{B944743D-673F-4CC8-86A9-DB804D9416DF}"/>
                </a:ext>
              </a:extLst>
            </p:cNvPr>
            <p:cNvSpPr/>
            <p:nvPr/>
          </p:nvSpPr>
          <p:spPr>
            <a:xfrm>
              <a:off x="7584743" y="4560769"/>
              <a:ext cx="143541" cy="36011"/>
            </a:xfrm>
            <a:custGeom>
              <a:avLst/>
              <a:gdLst>
                <a:gd name="connsiteX0" fmla="*/ 125535 w 143541"/>
                <a:gd name="connsiteY0" fmla="*/ 0 h 36011"/>
                <a:gd name="connsiteX1" fmla="*/ 18006 w 143541"/>
                <a:gd name="connsiteY1" fmla="*/ 0 h 36011"/>
                <a:gd name="connsiteX2" fmla="*/ 0 w 143541"/>
                <a:gd name="connsiteY2" fmla="*/ 18006 h 36011"/>
                <a:gd name="connsiteX3" fmla="*/ 18006 w 143541"/>
                <a:gd name="connsiteY3" fmla="*/ 36012 h 36011"/>
                <a:gd name="connsiteX4" fmla="*/ 125535 w 143541"/>
                <a:gd name="connsiteY4" fmla="*/ 36012 h 36011"/>
                <a:gd name="connsiteX5" fmla="*/ 143541 w 143541"/>
                <a:gd name="connsiteY5" fmla="*/ 18006 h 36011"/>
                <a:gd name="connsiteX6" fmla="*/ 125535 w 143541"/>
                <a:gd name="connsiteY6" fmla="*/ 0 h 3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541" h="36011">
                  <a:moveTo>
                    <a:pt x="125535" y="0"/>
                  </a:moveTo>
                  <a:lnTo>
                    <a:pt x="18006" y="0"/>
                  </a:lnTo>
                  <a:cubicBezTo>
                    <a:pt x="8061" y="0"/>
                    <a:pt x="0" y="8061"/>
                    <a:pt x="0" y="18006"/>
                  </a:cubicBezTo>
                  <a:cubicBezTo>
                    <a:pt x="0" y="27950"/>
                    <a:pt x="8061" y="36012"/>
                    <a:pt x="18006" y="36012"/>
                  </a:cubicBezTo>
                  <a:lnTo>
                    <a:pt x="125535" y="36012"/>
                  </a:lnTo>
                  <a:cubicBezTo>
                    <a:pt x="135480" y="36012"/>
                    <a:pt x="143541" y="27950"/>
                    <a:pt x="143541" y="18006"/>
                  </a:cubicBezTo>
                  <a:cubicBezTo>
                    <a:pt x="143541" y="8061"/>
                    <a:pt x="135480" y="0"/>
                    <a:pt x="125535" y="0"/>
                  </a:cubicBezTo>
                  <a:close/>
                </a:path>
              </a:pathLst>
            </a:custGeom>
            <a:grpFill/>
            <a:ln w="6152"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79371E7A-0F28-4B34-BDB9-5353E95D2890}"/>
                </a:ext>
              </a:extLst>
            </p:cNvPr>
            <p:cNvSpPr/>
            <p:nvPr/>
          </p:nvSpPr>
          <p:spPr>
            <a:xfrm>
              <a:off x="7617506" y="4621772"/>
              <a:ext cx="78015" cy="36061"/>
            </a:xfrm>
            <a:custGeom>
              <a:avLst/>
              <a:gdLst>
                <a:gd name="connsiteX0" fmla="*/ 39011 w 78015"/>
                <a:gd name="connsiteY0" fmla="*/ 36062 h 36061"/>
                <a:gd name="connsiteX1" fmla="*/ 78015 w 78015"/>
                <a:gd name="connsiteY1" fmla="*/ 0 h 36061"/>
                <a:gd name="connsiteX2" fmla="*/ 0 w 78015"/>
                <a:gd name="connsiteY2" fmla="*/ 0 h 36061"/>
                <a:gd name="connsiteX3" fmla="*/ 39011 w 78015"/>
                <a:gd name="connsiteY3" fmla="*/ 36062 h 36061"/>
              </a:gdLst>
              <a:ahLst/>
              <a:cxnLst>
                <a:cxn ang="0">
                  <a:pos x="connsiteX0" y="connsiteY0"/>
                </a:cxn>
                <a:cxn ang="0">
                  <a:pos x="connsiteX1" y="connsiteY1"/>
                </a:cxn>
                <a:cxn ang="0">
                  <a:pos x="connsiteX2" y="connsiteY2"/>
                </a:cxn>
                <a:cxn ang="0">
                  <a:pos x="connsiteX3" y="connsiteY3"/>
                </a:cxn>
              </a:cxnLst>
              <a:rect l="l" t="t" r="r" b="b"/>
              <a:pathLst>
                <a:path w="78015" h="36061">
                  <a:moveTo>
                    <a:pt x="39011" y="36062"/>
                  </a:moveTo>
                  <a:cubicBezTo>
                    <a:pt x="59430" y="36059"/>
                    <a:pt x="76414" y="20356"/>
                    <a:pt x="78015" y="0"/>
                  </a:cubicBezTo>
                  <a:lnTo>
                    <a:pt x="0" y="0"/>
                  </a:lnTo>
                  <a:cubicBezTo>
                    <a:pt x="1601" y="20359"/>
                    <a:pt x="18589" y="36062"/>
                    <a:pt x="39011" y="36062"/>
                  </a:cubicBezTo>
                  <a:close/>
                </a:path>
              </a:pathLst>
            </a:custGeom>
            <a:grpFill/>
            <a:ln w="6152"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606FD0E0-087B-4651-9537-DCCD9C951BF6}"/>
                </a:ext>
              </a:extLst>
            </p:cNvPr>
            <p:cNvSpPr/>
            <p:nvPr/>
          </p:nvSpPr>
          <p:spPr>
            <a:xfrm>
              <a:off x="7500474" y="4211722"/>
              <a:ext cx="312066" cy="324062"/>
            </a:xfrm>
            <a:custGeom>
              <a:avLst/>
              <a:gdLst>
                <a:gd name="connsiteX0" fmla="*/ 312067 w 312066"/>
                <a:gd name="connsiteY0" fmla="*/ 159629 h 324062"/>
                <a:gd name="connsiteX1" fmla="*/ 312067 w 312066"/>
                <a:gd name="connsiteY1" fmla="*/ 154231 h 324062"/>
                <a:gd name="connsiteX2" fmla="*/ 156043 w 312066"/>
                <a:gd name="connsiteY2" fmla="*/ 0 h 324062"/>
                <a:gd name="connsiteX3" fmla="*/ 156043 w 312066"/>
                <a:gd name="connsiteY3" fmla="*/ 0 h 324062"/>
                <a:gd name="connsiteX4" fmla="*/ 0 w 312066"/>
                <a:gd name="connsiteY4" fmla="*/ 154231 h 324062"/>
                <a:gd name="connsiteX5" fmla="*/ 0 w 312066"/>
                <a:gd name="connsiteY5" fmla="*/ 159629 h 324062"/>
                <a:gd name="connsiteX6" fmla="*/ 10865 w 312066"/>
                <a:gd name="connsiteY6" fmla="*/ 213640 h 324062"/>
                <a:gd name="connsiteX7" fmla="*/ 37986 w 312066"/>
                <a:gd name="connsiteY7" fmla="*/ 258049 h 324062"/>
                <a:gd name="connsiteX8" fmla="*/ 74535 w 312066"/>
                <a:gd name="connsiteY8" fmla="*/ 317402 h 324062"/>
                <a:gd name="connsiteX9" fmla="*/ 85275 w 312066"/>
                <a:gd name="connsiteY9" fmla="*/ 324062 h 324062"/>
                <a:gd name="connsiteX10" fmla="*/ 226792 w 312066"/>
                <a:gd name="connsiteY10" fmla="*/ 324062 h 324062"/>
                <a:gd name="connsiteX11" fmla="*/ 237538 w 312066"/>
                <a:gd name="connsiteY11" fmla="*/ 317402 h 324062"/>
                <a:gd name="connsiteX12" fmla="*/ 274081 w 312066"/>
                <a:gd name="connsiteY12" fmla="*/ 258049 h 324062"/>
                <a:gd name="connsiteX13" fmla="*/ 301202 w 312066"/>
                <a:gd name="connsiteY13" fmla="*/ 213640 h 324062"/>
                <a:gd name="connsiteX14" fmla="*/ 312067 w 312066"/>
                <a:gd name="connsiteY14" fmla="*/ 159629 h 324062"/>
                <a:gd name="connsiteX15" fmla="*/ 276061 w 312066"/>
                <a:gd name="connsiteY15" fmla="*/ 159004 h 324062"/>
                <a:gd name="connsiteX16" fmla="*/ 267464 w 312066"/>
                <a:gd name="connsiteY16" fmla="*/ 201026 h 324062"/>
                <a:gd name="connsiteX17" fmla="*/ 247178 w 312066"/>
                <a:gd name="connsiteY17" fmla="*/ 234033 h 324062"/>
                <a:gd name="connsiteX18" fmla="*/ 212072 w 312066"/>
                <a:gd name="connsiteY18" fmla="*/ 288038 h 324062"/>
                <a:gd name="connsiteX19" fmla="*/ 99976 w 312066"/>
                <a:gd name="connsiteY19" fmla="*/ 288038 h 324062"/>
                <a:gd name="connsiteX20" fmla="*/ 64870 w 312066"/>
                <a:gd name="connsiteY20" fmla="*/ 234033 h 324062"/>
                <a:gd name="connsiteX21" fmla="*/ 44590 w 312066"/>
                <a:gd name="connsiteY21" fmla="*/ 201026 h 324062"/>
                <a:gd name="connsiteX22" fmla="*/ 36006 w 312066"/>
                <a:gd name="connsiteY22" fmla="*/ 159017 h 324062"/>
                <a:gd name="connsiteX23" fmla="*/ 36006 w 312066"/>
                <a:gd name="connsiteY23" fmla="*/ 154518 h 324062"/>
                <a:gd name="connsiteX24" fmla="*/ 156030 w 312066"/>
                <a:gd name="connsiteY24" fmla="*/ 36006 h 324062"/>
                <a:gd name="connsiteX25" fmla="*/ 156030 w 312066"/>
                <a:gd name="connsiteY25" fmla="*/ 36006 h 324062"/>
                <a:gd name="connsiteX26" fmla="*/ 276049 w 312066"/>
                <a:gd name="connsiteY26" fmla="*/ 154531 h 3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2066" h="324062">
                  <a:moveTo>
                    <a:pt x="312067" y="159629"/>
                  </a:moveTo>
                  <a:lnTo>
                    <a:pt x="312067" y="154231"/>
                  </a:lnTo>
                  <a:cubicBezTo>
                    <a:pt x="310509" y="69007"/>
                    <a:pt x="241278" y="572"/>
                    <a:pt x="156043" y="0"/>
                  </a:cubicBezTo>
                  <a:lnTo>
                    <a:pt x="156043" y="0"/>
                  </a:lnTo>
                  <a:cubicBezTo>
                    <a:pt x="70801" y="565"/>
                    <a:pt x="1561" y="69002"/>
                    <a:pt x="0" y="154231"/>
                  </a:cubicBezTo>
                  <a:lnTo>
                    <a:pt x="0" y="159629"/>
                  </a:lnTo>
                  <a:cubicBezTo>
                    <a:pt x="582" y="178113"/>
                    <a:pt x="4255" y="196369"/>
                    <a:pt x="10865" y="213640"/>
                  </a:cubicBezTo>
                  <a:cubicBezTo>
                    <a:pt x="17190" y="229939"/>
                    <a:pt x="26375" y="244978"/>
                    <a:pt x="37986" y="258049"/>
                  </a:cubicBezTo>
                  <a:cubicBezTo>
                    <a:pt x="52268" y="273668"/>
                    <a:pt x="67931" y="303957"/>
                    <a:pt x="74535" y="317402"/>
                  </a:cubicBezTo>
                  <a:cubicBezTo>
                    <a:pt x="76559" y="321482"/>
                    <a:pt x="80720" y="324062"/>
                    <a:pt x="85275" y="324062"/>
                  </a:cubicBezTo>
                  <a:lnTo>
                    <a:pt x="226792" y="324062"/>
                  </a:lnTo>
                  <a:cubicBezTo>
                    <a:pt x="231347" y="324061"/>
                    <a:pt x="235509" y="321481"/>
                    <a:pt x="237538" y="317402"/>
                  </a:cubicBezTo>
                  <a:cubicBezTo>
                    <a:pt x="244135" y="303964"/>
                    <a:pt x="259798" y="273668"/>
                    <a:pt x="274081" y="258049"/>
                  </a:cubicBezTo>
                  <a:cubicBezTo>
                    <a:pt x="285692" y="244978"/>
                    <a:pt x="294877" y="229939"/>
                    <a:pt x="301202" y="213640"/>
                  </a:cubicBezTo>
                  <a:cubicBezTo>
                    <a:pt x="307810" y="196368"/>
                    <a:pt x="311481" y="178113"/>
                    <a:pt x="312067" y="159629"/>
                  </a:cubicBezTo>
                  <a:close/>
                  <a:moveTo>
                    <a:pt x="276061" y="159004"/>
                  </a:moveTo>
                  <a:cubicBezTo>
                    <a:pt x="275518" y="173388"/>
                    <a:pt x="272614" y="187585"/>
                    <a:pt x="267464" y="201026"/>
                  </a:cubicBezTo>
                  <a:cubicBezTo>
                    <a:pt x="262704" y="213140"/>
                    <a:pt x="255836" y="224315"/>
                    <a:pt x="247178" y="234033"/>
                  </a:cubicBezTo>
                  <a:cubicBezTo>
                    <a:pt x="233423" y="250614"/>
                    <a:pt x="221642" y="268737"/>
                    <a:pt x="212072" y="288038"/>
                  </a:cubicBezTo>
                  <a:lnTo>
                    <a:pt x="99976" y="288038"/>
                  </a:lnTo>
                  <a:cubicBezTo>
                    <a:pt x="90408" y="268736"/>
                    <a:pt x="78627" y="250612"/>
                    <a:pt x="64870" y="234033"/>
                  </a:cubicBezTo>
                  <a:cubicBezTo>
                    <a:pt x="56212" y="224316"/>
                    <a:pt x="49346" y="213141"/>
                    <a:pt x="44590" y="201026"/>
                  </a:cubicBezTo>
                  <a:cubicBezTo>
                    <a:pt x="39443" y="187589"/>
                    <a:pt x="36543" y="173396"/>
                    <a:pt x="36006" y="159017"/>
                  </a:cubicBezTo>
                  <a:lnTo>
                    <a:pt x="36006" y="154518"/>
                  </a:lnTo>
                  <a:cubicBezTo>
                    <a:pt x="37218" y="88986"/>
                    <a:pt x="90488" y="36388"/>
                    <a:pt x="156030" y="36006"/>
                  </a:cubicBezTo>
                  <a:lnTo>
                    <a:pt x="156030" y="36006"/>
                  </a:lnTo>
                  <a:cubicBezTo>
                    <a:pt x="221577" y="36385"/>
                    <a:pt x="274849" y="88994"/>
                    <a:pt x="276049" y="154531"/>
                  </a:cubicBezTo>
                  <a:close/>
                </a:path>
              </a:pathLst>
            </a:custGeom>
            <a:grpFill/>
            <a:ln w="6152"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E59BB5B7-6058-498D-B336-BD3861E7ED5A}"/>
                </a:ext>
              </a:extLst>
            </p:cNvPr>
            <p:cNvSpPr/>
            <p:nvPr/>
          </p:nvSpPr>
          <p:spPr>
            <a:xfrm>
              <a:off x="7645245" y="4118481"/>
              <a:ext cx="24990" cy="68724"/>
            </a:xfrm>
            <a:custGeom>
              <a:avLst/>
              <a:gdLst>
                <a:gd name="connsiteX0" fmla="*/ 12495 w 24990"/>
                <a:gd name="connsiteY0" fmla="*/ 68725 h 68724"/>
                <a:gd name="connsiteX1" fmla="*/ 24991 w 24990"/>
                <a:gd name="connsiteY1" fmla="*/ 56229 h 68724"/>
                <a:gd name="connsiteX2" fmla="*/ 24991 w 24990"/>
                <a:gd name="connsiteY2" fmla="*/ 12495 h 68724"/>
                <a:gd name="connsiteX3" fmla="*/ 12495 w 24990"/>
                <a:gd name="connsiteY3" fmla="*/ 0 h 68724"/>
                <a:gd name="connsiteX4" fmla="*/ 0 w 24990"/>
                <a:gd name="connsiteY4" fmla="*/ 12495 h 68724"/>
                <a:gd name="connsiteX5" fmla="*/ 0 w 24990"/>
                <a:gd name="connsiteY5" fmla="*/ 56229 h 68724"/>
                <a:gd name="connsiteX6" fmla="*/ 12495 w 24990"/>
                <a:gd name="connsiteY6" fmla="*/ 68725 h 6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90" h="68724">
                  <a:moveTo>
                    <a:pt x="12495" y="68725"/>
                  </a:moveTo>
                  <a:cubicBezTo>
                    <a:pt x="19397" y="68725"/>
                    <a:pt x="24991" y="63131"/>
                    <a:pt x="24991" y="56229"/>
                  </a:cubicBezTo>
                  <a:lnTo>
                    <a:pt x="24991" y="12495"/>
                  </a:lnTo>
                  <a:cubicBezTo>
                    <a:pt x="24991" y="5594"/>
                    <a:pt x="19397" y="0"/>
                    <a:pt x="12495" y="0"/>
                  </a:cubicBezTo>
                  <a:cubicBezTo>
                    <a:pt x="5594" y="0"/>
                    <a:pt x="0" y="5594"/>
                    <a:pt x="0" y="12495"/>
                  </a:cubicBezTo>
                  <a:lnTo>
                    <a:pt x="0" y="56229"/>
                  </a:lnTo>
                  <a:cubicBezTo>
                    <a:pt x="0" y="63131"/>
                    <a:pt x="5594" y="68725"/>
                    <a:pt x="12495" y="68725"/>
                  </a:cubicBezTo>
                  <a:close/>
                </a:path>
              </a:pathLst>
            </a:custGeom>
            <a:grpFill/>
            <a:ln w="6152"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A6F35474-AA8C-4418-B39D-C536F0A496F6}"/>
                </a:ext>
              </a:extLst>
            </p:cNvPr>
            <p:cNvSpPr/>
            <p:nvPr/>
          </p:nvSpPr>
          <p:spPr>
            <a:xfrm>
              <a:off x="7474986" y="4190058"/>
              <a:ext cx="55942" cy="55942"/>
            </a:xfrm>
            <a:custGeom>
              <a:avLst/>
              <a:gdLst>
                <a:gd name="connsiteX0" fmla="*/ 34459 w 55942"/>
                <a:gd name="connsiteY0" fmla="*/ 52127 h 55942"/>
                <a:gd name="connsiteX1" fmla="*/ 52127 w 55942"/>
                <a:gd name="connsiteY1" fmla="*/ 52435 h 55942"/>
                <a:gd name="connsiteX2" fmla="*/ 52435 w 55942"/>
                <a:gd name="connsiteY2" fmla="*/ 34766 h 55942"/>
                <a:gd name="connsiteX3" fmla="*/ 52127 w 55942"/>
                <a:gd name="connsiteY3" fmla="*/ 34459 h 55942"/>
                <a:gd name="connsiteX4" fmla="*/ 21176 w 55942"/>
                <a:gd name="connsiteY4" fmla="*/ 3508 h 55942"/>
                <a:gd name="connsiteX5" fmla="*/ 3508 w 55942"/>
                <a:gd name="connsiteY5" fmla="*/ 3815 h 55942"/>
                <a:gd name="connsiteX6" fmla="*/ 3508 w 55942"/>
                <a:gd name="connsiteY6" fmla="*/ 21176 h 5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42" h="55942">
                  <a:moveTo>
                    <a:pt x="34459" y="52127"/>
                  </a:moveTo>
                  <a:cubicBezTo>
                    <a:pt x="39253" y="57091"/>
                    <a:pt x="47164" y="57229"/>
                    <a:pt x="52127" y="52435"/>
                  </a:cubicBezTo>
                  <a:cubicBezTo>
                    <a:pt x="57091" y="47640"/>
                    <a:pt x="57229" y="39730"/>
                    <a:pt x="52435" y="34766"/>
                  </a:cubicBezTo>
                  <a:cubicBezTo>
                    <a:pt x="52334" y="34662"/>
                    <a:pt x="52232" y="34560"/>
                    <a:pt x="52127" y="34459"/>
                  </a:cubicBezTo>
                  <a:lnTo>
                    <a:pt x="21176" y="3508"/>
                  </a:lnTo>
                  <a:cubicBezTo>
                    <a:pt x="16212" y="-1287"/>
                    <a:pt x="8302" y="-1149"/>
                    <a:pt x="3508" y="3815"/>
                  </a:cubicBezTo>
                  <a:cubicBezTo>
                    <a:pt x="-1169" y="8657"/>
                    <a:pt x="-1169" y="16334"/>
                    <a:pt x="3508" y="21176"/>
                  </a:cubicBezTo>
                  <a:close/>
                </a:path>
              </a:pathLst>
            </a:custGeom>
            <a:grpFill/>
            <a:ln w="6152"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55331EDD-60DC-47DE-A84E-86F0E7D5DDB6}"/>
                </a:ext>
              </a:extLst>
            </p:cNvPr>
            <p:cNvSpPr/>
            <p:nvPr/>
          </p:nvSpPr>
          <p:spPr>
            <a:xfrm>
              <a:off x="7784897" y="4192609"/>
              <a:ext cx="55563" cy="55581"/>
            </a:xfrm>
            <a:custGeom>
              <a:avLst/>
              <a:gdLst>
                <a:gd name="connsiteX0" fmla="*/ 12474 w 55563"/>
                <a:gd name="connsiteY0" fmla="*/ 55581 h 55581"/>
                <a:gd name="connsiteX1" fmla="*/ 21308 w 55563"/>
                <a:gd name="connsiteY1" fmla="*/ 51920 h 55581"/>
                <a:gd name="connsiteX2" fmla="*/ 52228 w 55563"/>
                <a:gd name="connsiteY2" fmla="*/ 20994 h 55581"/>
                <a:gd name="connsiteX3" fmla="*/ 51566 w 55563"/>
                <a:gd name="connsiteY3" fmla="*/ 3336 h 55581"/>
                <a:gd name="connsiteX4" fmla="*/ 34560 w 55563"/>
                <a:gd name="connsiteY4" fmla="*/ 3344 h 55581"/>
                <a:gd name="connsiteX5" fmla="*/ 3658 w 55563"/>
                <a:gd name="connsiteY5" fmla="*/ 34252 h 55581"/>
                <a:gd name="connsiteX6" fmla="*/ 3661 w 55563"/>
                <a:gd name="connsiteY6" fmla="*/ 51923 h 55581"/>
                <a:gd name="connsiteX7" fmla="*/ 12493 w 55563"/>
                <a:gd name="connsiteY7" fmla="*/ 55581 h 55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63" h="55581">
                  <a:moveTo>
                    <a:pt x="12474" y="55581"/>
                  </a:moveTo>
                  <a:cubicBezTo>
                    <a:pt x="15788" y="55581"/>
                    <a:pt x="18965" y="54264"/>
                    <a:pt x="21308" y="51920"/>
                  </a:cubicBezTo>
                  <a:lnTo>
                    <a:pt x="52228" y="20994"/>
                  </a:lnTo>
                  <a:cubicBezTo>
                    <a:pt x="56922" y="15935"/>
                    <a:pt x="56626" y="8029"/>
                    <a:pt x="51566" y="3336"/>
                  </a:cubicBezTo>
                  <a:cubicBezTo>
                    <a:pt x="46769" y="-1115"/>
                    <a:pt x="39351" y="-1111"/>
                    <a:pt x="34560" y="3344"/>
                  </a:cubicBezTo>
                  <a:lnTo>
                    <a:pt x="3658" y="34252"/>
                  </a:lnTo>
                  <a:cubicBezTo>
                    <a:pt x="-1220" y="39133"/>
                    <a:pt x="-1219" y="47044"/>
                    <a:pt x="3661" y="51923"/>
                  </a:cubicBezTo>
                  <a:cubicBezTo>
                    <a:pt x="6004" y="54265"/>
                    <a:pt x="9180" y="55581"/>
                    <a:pt x="12493" y="55581"/>
                  </a:cubicBezTo>
                  <a:close/>
                </a:path>
              </a:pathLst>
            </a:custGeom>
            <a:grpFill/>
            <a:ln w="6152"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D1CCFF30-B11D-483A-BD52-1DB5F1905E97}"/>
                </a:ext>
              </a:extLst>
            </p:cNvPr>
            <p:cNvSpPr/>
            <p:nvPr/>
          </p:nvSpPr>
          <p:spPr>
            <a:xfrm>
              <a:off x="7407445" y="4352770"/>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A1159104-B5DC-4929-A0CA-F48F8C647602}"/>
                </a:ext>
              </a:extLst>
            </p:cNvPr>
            <p:cNvSpPr/>
            <p:nvPr/>
          </p:nvSpPr>
          <p:spPr>
            <a:xfrm>
              <a:off x="7474479" y="4484131"/>
              <a:ext cx="56424" cy="56436"/>
            </a:xfrm>
            <a:custGeom>
              <a:avLst/>
              <a:gdLst>
                <a:gd name="connsiteX0" fmla="*/ 34966 w 56424"/>
                <a:gd name="connsiteY0" fmla="*/ 3815 h 56436"/>
                <a:gd name="connsiteX1" fmla="*/ 4040 w 56424"/>
                <a:gd name="connsiteY1" fmla="*/ 34741 h 56436"/>
                <a:gd name="connsiteX2" fmla="*/ 3296 w 56424"/>
                <a:gd name="connsiteY2" fmla="*/ 52396 h 56436"/>
                <a:gd name="connsiteX3" fmla="*/ 20951 w 56424"/>
                <a:gd name="connsiteY3" fmla="*/ 53141 h 56436"/>
                <a:gd name="connsiteX4" fmla="*/ 21684 w 56424"/>
                <a:gd name="connsiteY4" fmla="*/ 52409 h 56436"/>
                <a:gd name="connsiteX5" fmla="*/ 52610 w 56424"/>
                <a:gd name="connsiteY5" fmla="*/ 21483 h 56436"/>
                <a:gd name="connsiteX6" fmla="*/ 52917 w 56424"/>
                <a:gd name="connsiteY6" fmla="*/ 3815 h 56436"/>
                <a:gd name="connsiteX7" fmla="*/ 35249 w 56424"/>
                <a:gd name="connsiteY7" fmla="*/ 3507 h 56436"/>
                <a:gd name="connsiteX8" fmla="*/ 34941 w 56424"/>
                <a:gd name="connsiteY8" fmla="*/ 3815 h 5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24" h="56436">
                  <a:moveTo>
                    <a:pt x="34966" y="3815"/>
                  </a:moveTo>
                  <a:lnTo>
                    <a:pt x="4040" y="34741"/>
                  </a:lnTo>
                  <a:cubicBezTo>
                    <a:pt x="-1041" y="39411"/>
                    <a:pt x="-1374" y="47316"/>
                    <a:pt x="3296" y="52396"/>
                  </a:cubicBezTo>
                  <a:cubicBezTo>
                    <a:pt x="7965" y="57478"/>
                    <a:pt x="15870" y="57811"/>
                    <a:pt x="20951" y="53141"/>
                  </a:cubicBezTo>
                  <a:cubicBezTo>
                    <a:pt x="21206" y="52907"/>
                    <a:pt x="21450" y="52663"/>
                    <a:pt x="21684" y="52409"/>
                  </a:cubicBezTo>
                  <a:lnTo>
                    <a:pt x="52610" y="21483"/>
                  </a:lnTo>
                  <a:cubicBezTo>
                    <a:pt x="57573" y="16689"/>
                    <a:pt x="57711" y="8779"/>
                    <a:pt x="52917" y="3815"/>
                  </a:cubicBezTo>
                  <a:cubicBezTo>
                    <a:pt x="48123" y="-1149"/>
                    <a:pt x="40212" y="-1287"/>
                    <a:pt x="35249" y="3507"/>
                  </a:cubicBezTo>
                  <a:cubicBezTo>
                    <a:pt x="35144" y="3608"/>
                    <a:pt x="35042" y="3710"/>
                    <a:pt x="34941" y="3815"/>
                  </a:cubicBezTo>
                  <a:close/>
                </a:path>
              </a:pathLst>
            </a:custGeom>
            <a:grpFill/>
            <a:ln w="6152"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49480412-5925-44E8-9FF8-4611E149752E}"/>
                </a:ext>
              </a:extLst>
            </p:cNvPr>
            <p:cNvSpPr/>
            <p:nvPr/>
          </p:nvSpPr>
          <p:spPr>
            <a:xfrm>
              <a:off x="7784558" y="4481591"/>
              <a:ext cx="56093" cy="56083"/>
            </a:xfrm>
            <a:custGeom>
              <a:avLst/>
              <a:gdLst>
                <a:gd name="connsiteX0" fmla="*/ 21647 w 56093"/>
                <a:gd name="connsiteY0" fmla="*/ 3987 h 56083"/>
                <a:gd name="connsiteX1" fmla="*/ 3987 w 56093"/>
                <a:gd name="connsiteY1" fmla="*/ 3344 h 56083"/>
                <a:gd name="connsiteX2" fmla="*/ 3345 w 56093"/>
                <a:gd name="connsiteY2" fmla="*/ 21004 h 56083"/>
                <a:gd name="connsiteX3" fmla="*/ 3997 w 56093"/>
                <a:gd name="connsiteY3" fmla="*/ 21656 h 56083"/>
                <a:gd name="connsiteX4" fmla="*/ 34917 w 56093"/>
                <a:gd name="connsiteY4" fmla="*/ 52575 h 56083"/>
                <a:gd name="connsiteX5" fmla="*/ 52585 w 56093"/>
                <a:gd name="connsiteY5" fmla="*/ 52268 h 56083"/>
                <a:gd name="connsiteX6" fmla="*/ 52585 w 56093"/>
                <a:gd name="connsiteY6" fmla="*/ 34907 h 5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3" h="56083">
                  <a:moveTo>
                    <a:pt x="21647" y="3987"/>
                  </a:moveTo>
                  <a:cubicBezTo>
                    <a:pt x="16948" y="-1067"/>
                    <a:pt x="9041" y="-1355"/>
                    <a:pt x="3987" y="3344"/>
                  </a:cubicBezTo>
                  <a:cubicBezTo>
                    <a:pt x="-1067" y="8043"/>
                    <a:pt x="-1355" y="15950"/>
                    <a:pt x="3345" y="21004"/>
                  </a:cubicBezTo>
                  <a:cubicBezTo>
                    <a:pt x="3554" y="21229"/>
                    <a:pt x="3771" y="21446"/>
                    <a:pt x="3997" y="21656"/>
                  </a:cubicBezTo>
                  <a:lnTo>
                    <a:pt x="34917" y="52575"/>
                  </a:lnTo>
                  <a:cubicBezTo>
                    <a:pt x="39881" y="57370"/>
                    <a:pt x="47791" y="57233"/>
                    <a:pt x="52585" y="52268"/>
                  </a:cubicBezTo>
                  <a:cubicBezTo>
                    <a:pt x="57262" y="47426"/>
                    <a:pt x="57262" y="39749"/>
                    <a:pt x="52585" y="34907"/>
                  </a:cubicBezTo>
                  <a:close/>
                </a:path>
              </a:pathLst>
            </a:custGeom>
            <a:grpFill/>
            <a:ln w="6152"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0BB56F3A-8265-4E3B-B35B-3DB42D2A325C}"/>
                </a:ext>
              </a:extLst>
            </p:cNvPr>
            <p:cNvSpPr/>
            <p:nvPr/>
          </p:nvSpPr>
          <p:spPr>
            <a:xfrm>
              <a:off x="7836975" y="4352346"/>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tlCol="0" anchor="ctr"/>
            <a:lstStyle/>
            <a:p>
              <a:endParaRPr lang="en-US"/>
            </a:p>
          </p:txBody>
        </p:sp>
      </p:grpSp>
      <p:grpSp>
        <p:nvGrpSpPr>
          <p:cNvPr id="82" name="Graphic 47" descr="Bullseye">
            <a:extLst>
              <a:ext uri="{FF2B5EF4-FFF2-40B4-BE49-F238E27FC236}">
                <a16:creationId xmlns:a16="http://schemas.microsoft.com/office/drawing/2014/main" id="{2B716A1C-04B4-485D-ADBC-7566F5886699}"/>
              </a:ext>
            </a:extLst>
          </p:cNvPr>
          <p:cNvGrpSpPr/>
          <p:nvPr/>
        </p:nvGrpSpPr>
        <p:grpSpPr>
          <a:xfrm>
            <a:off x="7298899" y="2460392"/>
            <a:ext cx="599780" cy="599780"/>
            <a:chOff x="7334357" y="2534246"/>
            <a:chExt cx="599780" cy="599780"/>
          </a:xfrm>
          <a:solidFill>
            <a:schemeClr val="tx1">
              <a:alpha val="10000"/>
            </a:schemeClr>
          </a:solidFill>
        </p:grpSpPr>
        <p:sp>
          <p:nvSpPr>
            <p:cNvPr id="83" name="Freeform: Shape 82">
              <a:extLst>
                <a:ext uri="{FF2B5EF4-FFF2-40B4-BE49-F238E27FC236}">
                  <a16:creationId xmlns:a16="http://schemas.microsoft.com/office/drawing/2014/main" id="{2639CA65-EE19-485F-B9AF-1D76131ECF22}"/>
                </a:ext>
              </a:extLst>
            </p:cNvPr>
            <p:cNvSpPr/>
            <p:nvPr/>
          </p:nvSpPr>
          <p:spPr>
            <a:xfrm>
              <a:off x="7561773" y="2587351"/>
              <a:ext cx="319257" cy="318633"/>
            </a:xfrm>
            <a:custGeom>
              <a:avLst/>
              <a:gdLst>
                <a:gd name="connsiteX0" fmla="*/ 263029 w 319257"/>
                <a:gd name="connsiteY0" fmla="*/ 56229 h 318633"/>
                <a:gd name="connsiteX1" fmla="*/ 256781 w 319257"/>
                <a:gd name="connsiteY1" fmla="*/ 0 h 318633"/>
                <a:gd name="connsiteX2" fmla="*/ 188056 w 319257"/>
                <a:gd name="connsiteY2" fmla="*/ 68725 h 318633"/>
                <a:gd name="connsiteX3" fmla="*/ 191805 w 319257"/>
                <a:gd name="connsiteY3" fmla="*/ 101213 h 318633"/>
                <a:gd name="connsiteX4" fmla="*/ 91841 w 319257"/>
                <a:gd name="connsiteY4" fmla="*/ 201176 h 318633"/>
                <a:gd name="connsiteX5" fmla="*/ 62477 w 319257"/>
                <a:gd name="connsiteY5" fmla="*/ 193679 h 318633"/>
                <a:gd name="connsiteX6" fmla="*/ 0 w 319257"/>
                <a:gd name="connsiteY6" fmla="*/ 256156 h 318633"/>
                <a:gd name="connsiteX7" fmla="*/ 62477 w 319257"/>
                <a:gd name="connsiteY7" fmla="*/ 318633 h 318633"/>
                <a:gd name="connsiteX8" fmla="*/ 124954 w 319257"/>
                <a:gd name="connsiteY8" fmla="*/ 256156 h 318633"/>
                <a:gd name="connsiteX9" fmla="*/ 118082 w 319257"/>
                <a:gd name="connsiteY9" fmla="*/ 227417 h 318633"/>
                <a:gd name="connsiteX10" fmla="*/ 218045 w 319257"/>
                <a:gd name="connsiteY10" fmla="*/ 127453 h 318633"/>
                <a:gd name="connsiteX11" fmla="*/ 250533 w 319257"/>
                <a:gd name="connsiteY11" fmla="*/ 131202 h 318633"/>
                <a:gd name="connsiteX12" fmla="*/ 319258 w 319257"/>
                <a:gd name="connsiteY12" fmla="*/ 62477 h 318633"/>
                <a:gd name="connsiteX13" fmla="*/ 263029 w 319257"/>
                <a:gd name="connsiteY13" fmla="*/ 56229 h 31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257" h="318633">
                  <a:moveTo>
                    <a:pt x="263029" y="56229"/>
                  </a:moveTo>
                  <a:lnTo>
                    <a:pt x="256781" y="0"/>
                  </a:lnTo>
                  <a:lnTo>
                    <a:pt x="188056" y="68725"/>
                  </a:lnTo>
                  <a:lnTo>
                    <a:pt x="191805" y="101213"/>
                  </a:lnTo>
                  <a:lnTo>
                    <a:pt x="91841" y="201176"/>
                  </a:lnTo>
                  <a:cubicBezTo>
                    <a:pt x="83095" y="196803"/>
                    <a:pt x="73098" y="193679"/>
                    <a:pt x="62477" y="193679"/>
                  </a:cubicBezTo>
                  <a:cubicBezTo>
                    <a:pt x="28115" y="193679"/>
                    <a:pt x="0" y="221794"/>
                    <a:pt x="0" y="256156"/>
                  </a:cubicBezTo>
                  <a:cubicBezTo>
                    <a:pt x="0" y="290518"/>
                    <a:pt x="28115" y="318633"/>
                    <a:pt x="62477" y="318633"/>
                  </a:cubicBezTo>
                  <a:cubicBezTo>
                    <a:pt x="96839" y="318633"/>
                    <a:pt x="124954" y="290518"/>
                    <a:pt x="124954" y="256156"/>
                  </a:cubicBezTo>
                  <a:cubicBezTo>
                    <a:pt x="124954" y="245535"/>
                    <a:pt x="122455" y="236163"/>
                    <a:pt x="118082" y="227417"/>
                  </a:cubicBezTo>
                  <a:lnTo>
                    <a:pt x="218045" y="127453"/>
                  </a:lnTo>
                  <a:lnTo>
                    <a:pt x="250533" y="131202"/>
                  </a:lnTo>
                  <a:lnTo>
                    <a:pt x="319258" y="62477"/>
                  </a:lnTo>
                  <a:lnTo>
                    <a:pt x="263029" y="56229"/>
                  </a:lnTo>
                  <a:close/>
                </a:path>
              </a:pathLst>
            </a:custGeom>
            <a:grpFill/>
            <a:ln w="6152"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4F684C5D-E5A2-444D-9F93-FB8317EC8F87}"/>
                </a:ext>
              </a:extLst>
            </p:cNvPr>
            <p:cNvSpPr/>
            <p:nvPr/>
          </p:nvSpPr>
          <p:spPr>
            <a:xfrm>
              <a:off x="7387462" y="2606094"/>
              <a:ext cx="474825" cy="474825"/>
            </a:xfrm>
            <a:custGeom>
              <a:avLst/>
              <a:gdLst>
                <a:gd name="connsiteX0" fmla="*/ 442338 w 474825"/>
                <a:gd name="connsiteY0" fmla="*/ 129952 h 474825"/>
                <a:gd name="connsiteX1" fmla="*/ 434216 w 474825"/>
                <a:gd name="connsiteY1" fmla="*/ 138699 h 474825"/>
                <a:gd name="connsiteX2" fmla="*/ 422345 w 474825"/>
                <a:gd name="connsiteY2" fmla="*/ 137450 h 474825"/>
                <a:gd name="connsiteX3" fmla="*/ 409225 w 474825"/>
                <a:gd name="connsiteY3" fmla="*/ 135575 h 474825"/>
                <a:gd name="connsiteX4" fmla="*/ 437340 w 474825"/>
                <a:gd name="connsiteY4" fmla="*/ 237413 h 474825"/>
                <a:gd name="connsiteX5" fmla="*/ 237413 w 474825"/>
                <a:gd name="connsiteY5" fmla="*/ 437340 h 474825"/>
                <a:gd name="connsiteX6" fmla="*/ 37486 w 474825"/>
                <a:gd name="connsiteY6" fmla="*/ 237413 h 474825"/>
                <a:gd name="connsiteX7" fmla="*/ 237413 w 474825"/>
                <a:gd name="connsiteY7" fmla="*/ 37486 h 474825"/>
                <a:gd name="connsiteX8" fmla="*/ 339251 w 474825"/>
                <a:gd name="connsiteY8" fmla="*/ 65601 h 474825"/>
                <a:gd name="connsiteX9" fmla="*/ 338001 w 474825"/>
                <a:gd name="connsiteY9" fmla="*/ 53106 h 474825"/>
                <a:gd name="connsiteX10" fmla="*/ 336127 w 474825"/>
                <a:gd name="connsiteY10" fmla="*/ 40610 h 474825"/>
                <a:gd name="connsiteX11" fmla="*/ 344874 w 474825"/>
                <a:gd name="connsiteY11" fmla="*/ 31863 h 474825"/>
                <a:gd name="connsiteX12" fmla="*/ 349247 w 474825"/>
                <a:gd name="connsiteY12" fmla="*/ 27490 h 474825"/>
                <a:gd name="connsiteX13" fmla="*/ 237413 w 474825"/>
                <a:gd name="connsiteY13" fmla="*/ 0 h 474825"/>
                <a:gd name="connsiteX14" fmla="*/ 0 w 474825"/>
                <a:gd name="connsiteY14" fmla="*/ 237413 h 474825"/>
                <a:gd name="connsiteX15" fmla="*/ 237413 w 474825"/>
                <a:gd name="connsiteY15" fmla="*/ 474826 h 474825"/>
                <a:gd name="connsiteX16" fmla="*/ 474826 w 474825"/>
                <a:gd name="connsiteY16" fmla="*/ 237413 h 474825"/>
                <a:gd name="connsiteX17" fmla="*/ 446711 w 474825"/>
                <a:gd name="connsiteY17" fmla="*/ 126204 h 474825"/>
                <a:gd name="connsiteX18" fmla="*/ 442338 w 474825"/>
                <a:gd name="connsiteY18" fmla="*/ 129952 h 4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825" h="474825">
                  <a:moveTo>
                    <a:pt x="442338" y="129952"/>
                  </a:moveTo>
                  <a:lnTo>
                    <a:pt x="434216" y="138699"/>
                  </a:lnTo>
                  <a:lnTo>
                    <a:pt x="422345" y="137450"/>
                  </a:lnTo>
                  <a:lnTo>
                    <a:pt x="409225" y="135575"/>
                  </a:lnTo>
                  <a:cubicBezTo>
                    <a:pt x="426719" y="165564"/>
                    <a:pt x="437340" y="199927"/>
                    <a:pt x="437340" y="237413"/>
                  </a:cubicBezTo>
                  <a:cubicBezTo>
                    <a:pt x="437340" y="347373"/>
                    <a:pt x="347373" y="437340"/>
                    <a:pt x="237413" y="437340"/>
                  </a:cubicBezTo>
                  <a:cubicBezTo>
                    <a:pt x="127453" y="437340"/>
                    <a:pt x="37486" y="347373"/>
                    <a:pt x="37486" y="237413"/>
                  </a:cubicBezTo>
                  <a:cubicBezTo>
                    <a:pt x="37486" y="127453"/>
                    <a:pt x="127453" y="37486"/>
                    <a:pt x="237413" y="37486"/>
                  </a:cubicBezTo>
                  <a:cubicBezTo>
                    <a:pt x="274274" y="37486"/>
                    <a:pt x="309262" y="47483"/>
                    <a:pt x="339251" y="65601"/>
                  </a:cubicBezTo>
                  <a:lnTo>
                    <a:pt x="338001" y="53106"/>
                  </a:lnTo>
                  <a:lnTo>
                    <a:pt x="336127" y="40610"/>
                  </a:lnTo>
                  <a:lnTo>
                    <a:pt x="344874" y="31863"/>
                  </a:lnTo>
                  <a:lnTo>
                    <a:pt x="349247" y="27490"/>
                  </a:lnTo>
                  <a:cubicBezTo>
                    <a:pt x="315509" y="9996"/>
                    <a:pt x="278023" y="0"/>
                    <a:pt x="237413" y="0"/>
                  </a:cubicBezTo>
                  <a:cubicBezTo>
                    <a:pt x="106211" y="0"/>
                    <a:pt x="0" y="106211"/>
                    <a:pt x="0" y="237413"/>
                  </a:cubicBezTo>
                  <a:cubicBezTo>
                    <a:pt x="0" y="368615"/>
                    <a:pt x="106211" y="474826"/>
                    <a:pt x="237413" y="474826"/>
                  </a:cubicBezTo>
                  <a:cubicBezTo>
                    <a:pt x="368615" y="474826"/>
                    <a:pt x="474826" y="368615"/>
                    <a:pt x="474826" y="237413"/>
                  </a:cubicBezTo>
                  <a:cubicBezTo>
                    <a:pt x="474826" y="196803"/>
                    <a:pt x="464830" y="159317"/>
                    <a:pt x="446711" y="126204"/>
                  </a:cubicBezTo>
                  <a:lnTo>
                    <a:pt x="442338" y="129952"/>
                  </a:lnTo>
                  <a:close/>
                </a:path>
              </a:pathLst>
            </a:custGeom>
            <a:grpFill/>
            <a:ln w="6152"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2B3CE64D-BEA6-4CD3-AF95-45AF11835462}"/>
                </a:ext>
              </a:extLst>
            </p:cNvPr>
            <p:cNvSpPr/>
            <p:nvPr/>
          </p:nvSpPr>
          <p:spPr>
            <a:xfrm>
              <a:off x="7474930" y="2693562"/>
              <a:ext cx="299890" cy="299890"/>
            </a:xfrm>
            <a:custGeom>
              <a:avLst/>
              <a:gdLst>
                <a:gd name="connsiteX0" fmla="*/ 254282 w 299890"/>
                <a:gd name="connsiteY0" fmla="*/ 107461 h 299890"/>
                <a:gd name="connsiteX1" fmla="*/ 262404 w 299890"/>
                <a:gd name="connsiteY1" fmla="*/ 149945 h 299890"/>
                <a:gd name="connsiteX2" fmla="*/ 149945 w 299890"/>
                <a:gd name="connsiteY2" fmla="*/ 262404 h 299890"/>
                <a:gd name="connsiteX3" fmla="*/ 37486 w 299890"/>
                <a:gd name="connsiteY3" fmla="*/ 149945 h 299890"/>
                <a:gd name="connsiteX4" fmla="*/ 149945 w 299890"/>
                <a:gd name="connsiteY4" fmla="*/ 37486 h 299890"/>
                <a:gd name="connsiteX5" fmla="*/ 192429 w 299890"/>
                <a:gd name="connsiteY5" fmla="*/ 45608 h 299890"/>
                <a:gd name="connsiteX6" fmla="*/ 220544 w 299890"/>
                <a:gd name="connsiteY6" fmla="*/ 17494 h 299890"/>
                <a:gd name="connsiteX7" fmla="*/ 149945 w 299890"/>
                <a:gd name="connsiteY7" fmla="*/ 0 h 299890"/>
                <a:gd name="connsiteX8" fmla="*/ 0 w 299890"/>
                <a:gd name="connsiteY8" fmla="*/ 149945 h 299890"/>
                <a:gd name="connsiteX9" fmla="*/ 149945 w 299890"/>
                <a:gd name="connsiteY9" fmla="*/ 299890 h 299890"/>
                <a:gd name="connsiteX10" fmla="*/ 299890 w 299890"/>
                <a:gd name="connsiteY10" fmla="*/ 149945 h 299890"/>
                <a:gd name="connsiteX11" fmla="*/ 282396 w 299890"/>
                <a:gd name="connsiteY11" fmla="*/ 79346 h 299890"/>
                <a:gd name="connsiteX12" fmla="*/ 254282 w 299890"/>
                <a:gd name="connsiteY12" fmla="*/ 107461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890" h="299890">
                  <a:moveTo>
                    <a:pt x="254282" y="107461"/>
                  </a:moveTo>
                  <a:cubicBezTo>
                    <a:pt x="259905" y="120581"/>
                    <a:pt x="262404" y="134950"/>
                    <a:pt x="262404" y="149945"/>
                  </a:cubicBezTo>
                  <a:cubicBezTo>
                    <a:pt x="262404" y="211797"/>
                    <a:pt x="211797" y="262404"/>
                    <a:pt x="149945" y="262404"/>
                  </a:cubicBezTo>
                  <a:cubicBezTo>
                    <a:pt x="88093" y="262404"/>
                    <a:pt x="37486" y="211797"/>
                    <a:pt x="37486" y="149945"/>
                  </a:cubicBezTo>
                  <a:cubicBezTo>
                    <a:pt x="37486" y="88093"/>
                    <a:pt x="88093" y="37486"/>
                    <a:pt x="149945" y="37486"/>
                  </a:cubicBezTo>
                  <a:cubicBezTo>
                    <a:pt x="164940" y="37486"/>
                    <a:pt x="179309" y="40610"/>
                    <a:pt x="192429" y="45608"/>
                  </a:cubicBezTo>
                  <a:lnTo>
                    <a:pt x="220544" y="17494"/>
                  </a:lnTo>
                  <a:cubicBezTo>
                    <a:pt x="199302" y="6248"/>
                    <a:pt x="175561" y="0"/>
                    <a:pt x="149945" y="0"/>
                  </a:cubicBezTo>
                  <a:cubicBezTo>
                    <a:pt x="67475" y="0"/>
                    <a:pt x="0" y="67475"/>
                    <a:pt x="0" y="149945"/>
                  </a:cubicBezTo>
                  <a:cubicBezTo>
                    <a:pt x="0" y="232415"/>
                    <a:pt x="67475" y="299890"/>
                    <a:pt x="149945" y="299890"/>
                  </a:cubicBezTo>
                  <a:cubicBezTo>
                    <a:pt x="232415" y="299890"/>
                    <a:pt x="299890" y="232415"/>
                    <a:pt x="299890" y="149945"/>
                  </a:cubicBezTo>
                  <a:cubicBezTo>
                    <a:pt x="299890" y="124329"/>
                    <a:pt x="293642" y="100588"/>
                    <a:pt x="282396" y="79346"/>
                  </a:cubicBezTo>
                  <a:lnTo>
                    <a:pt x="254282" y="107461"/>
                  </a:lnTo>
                  <a:close/>
                </a:path>
              </a:pathLst>
            </a:custGeom>
            <a:grpFill/>
            <a:ln w="6152" cap="flat">
              <a:noFill/>
              <a:prstDash val="solid"/>
              <a:miter/>
            </a:ln>
          </p:spPr>
          <p:txBody>
            <a:bodyPr rtlCol="0" anchor="ctr"/>
            <a:lstStyle/>
            <a:p>
              <a:endParaRPr lang="en-US"/>
            </a:p>
          </p:txBody>
        </p:sp>
      </p:grpSp>
      <p:grpSp>
        <p:nvGrpSpPr>
          <p:cNvPr id="86" name="Graphic 49" descr="Eye">
            <a:extLst>
              <a:ext uri="{FF2B5EF4-FFF2-40B4-BE49-F238E27FC236}">
                <a16:creationId xmlns:a16="http://schemas.microsoft.com/office/drawing/2014/main" id="{D811E645-FBD6-4AC9-991F-479CB53E9A54}"/>
              </a:ext>
            </a:extLst>
          </p:cNvPr>
          <p:cNvGrpSpPr/>
          <p:nvPr/>
        </p:nvGrpSpPr>
        <p:grpSpPr>
          <a:xfrm>
            <a:off x="4318075" y="2469762"/>
            <a:ext cx="599780" cy="599780"/>
            <a:chOff x="4257864" y="2534246"/>
            <a:chExt cx="599780" cy="599780"/>
          </a:xfrm>
          <a:solidFill>
            <a:schemeClr val="tx1">
              <a:alpha val="10000"/>
            </a:schemeClr>
          </a:solidFill>
        </p:grpSpPr>
        <p:sp>
          <p:nvSpPr>
            <p:cNvPr id="87" name="Freeform: Shape 86">
              <a:extLst>
                <a:ext uri="{FF2B5EF4-FFF2-40B4-BE49-F238E27FC236}">
                  <a16:creationId xmlns:a16="http://schemas.microsoft.com/office/drawing/2014/main" id="{AA6FED93-5825-4F41-AF8F-87032C41BA2A}"/>
                </a:ext>
              </a:extLst>
            </p:cNvPr>
            <p:cNvSpPr/>
            <p:nvPr/>
          </p:nvSpPr>
          <p:spPr>
            <a:xfrm>
              <a:off x="4308062" y="2684191"/>
              <a:ext cx="499450" cy="299890"/>
            </a:xfrm>
            <a:custGeom>
              <a:avLst/>
              <a:gdLst>
                <a:gd name="connsiteX0" fmla="*/ 336534 w 499450"/>
                <a:gd name="connsiteY0" fmla="*/ 239912 h 299890"/>
                <a:gd name="connsiteX1" fmla="*/ 341532 w 499450"/>
                <a:gd name="connsiteY1" fmla="*/ 65601 h 299890"/>
                <a:gd name="connsiteX2" fmla="*/ 455241 w 499450"/>
                <a:gd name="connsiteY2" fmla="*/ 156817 h 299890"/>
                <a:gd name="connsiteX3" fmla="*/ 336534 w 499450"/>
                <a:gd name="connsiteY3" fmla="*/ 239912 h 299890"/>
                <a:gd name="connsiteX4" fmla="*/ 90999 w 499450"/>
                <a:gd name="connsiteY4" fmla="*/ 111209 h 299890"/>
                <a:gd name="connsiteX5" fmla="*/ 157225 w 499450"/>
                <a:gd name="connsiteY5" fmla="*/ 66226 h 299890"/>
                <a:gd name="connsiteX6" fmla="*/ 162848 w 499450"/>
                <a:gd name="connsiteY6" fmla="*/ 239912 h 299890"/>
                <a:gd name="connsiteX7" fmla="*/ 44141 w 499450"/>
                <a:gd name="connsiteY7" fmla="*/ 156817 h 299890"/>
                <a:gd name="connsiteX8" fmla="*/ 90999 w 499450"/>
                <a:gd name="connsiteY8" fmla="*/ 111209 h 299890"/>
                <a:gd name="connsiteX9" fmla="*/ 90999 w 499450"/>
                <a:gd name="connsiteY9" fmla="*/ 111209 h 299890"/>
                <a:gd name="connsiteX10" fmla="*/ 249691 w 499450"/>
                <a:gd name="connsiteY10" fmla="*/ 249908 h 299890"/>
                <a:gd name="connsiteX11" fmla="*/ 149728 w 499450"/>
                <a:gd name="connsiteY11" fmla="*/ 149945 h 299890"/>
                <a:gd name="connsiteX12" fmla="*/ 249691 w 499450"/>
                <a:gd name="connsiteY12" fmla="*/ 49982 h 299890"/>
                <a:gd name="connsiteX13" fmla="*/ 349654 w 499450"/>
                <a:gd name="connsiteY13" fmla="*/ 149945 h 299890"/>
                <a:gd name="connsiteX14" fmla="*/ 249691 w 499450"/>
                <a:gd name="connsiteY14" fmla="*/ 249908 h 299890"/>
                <a:gd name="connsiteX15" fmla="*/ 492727 w 499450"/>
                <a:gd name="connsiteY15" fmla="*/ 139324 h 299890"/>
                <a:gd name="connsiteX16" fmla="*/ 249691 w 499450"/>
                <a:gd name="connsiteY16" fmla="*/ 0 h 299890"/>
                <a:gd name="connsiteX17" fmla="*/ 6655 w 499450"/>
                <a:gd name="connsiteY17" fmla="*/ 139324 h 299890"/>
                <a:gd name="connsiteX18" fmla="*/ 7905 w 499450"/>
                <a:gd name="connsiteY18" fmla="*/ 176810 h 299890"/>
                <a:gd name="connsiteX19" fmla="*/ 249691 w 499450"/>
                <a:gd name="connsiteY19" fmla="*/ 299890 h 299890"/>
                <a:gd name="connsiteX20" fmla="*/ 492102 w 499450"/>
                <a:gd name="connsiteY20" fmla="*/ 176810 h 299890"/>
                <a:gd name="connsiteX21" fmla="*/ 492727 w 499450"/>
                <a:gd name="connsiteY21" fmla="*/ 139324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9450" h="299890">
                  <a:moveTo>
                    <a:pt x="336534" y="239912"/>
                  </a:moveTo>
                  <a:cubicBezTo>
                    <a:pt x="385266" y="193054"/>
                    <a:pt x="387765" y="115583"/>
                    <a:pt x="341532" y="65601"/>
                  </a:cubicBezTo>
                  <a:cubicBezTo>
                    <a:pt x="390889" y="91217"/>
                    <a:pt x="431499" y="130577"/>
                    <a:pt x="455241" y="156817"/>
                  </a:cubicBezTo>
                  <a:cubicBezTo>
                    <a:pt x="430250" y="181184"/>
                    <a:pt x="387765" y="217420"/>
                    <a:pt x="336534" y="239912"/>
                  </a:cubicBezTo>
                  <a:close/>
                  <a:moveTo>
                    <a:pt x="90999" y="111209"/>
                  </a:moveTo>
                  <a:cubicBezTo>
                    <a:pt x="111617" y="93716"/>
                    <a:pt x="133484" y="78721"/>
                    <a:pt x="157225" y="66226"/>
                  </a:cubicBezTo>
                  <a:cubicBezTo>
                    <a:pt x="111617" y="116207"/>
                    <a:pt x="114116" y="193054"/>
                    <a:pt x="162848" y="239912"/>
                  </a:cubicBezTo>
                  <a:cubicBezTo>
                    <a:pt x="111617" y="217420"/>
                    <a:pt x="68508" y="181184"/>
                    <a:pt x="44141" y="156817"/>
                  </a:cubicBezTo>
                  <a:cubicBezTo>
                    <a:pt x="58511" y="140573"/>
                    <a:pt x="74130" y="125579"/>
                    <a:pt x="90999" y="111209"/>
                  </a:cubicBezTo>
                  <a:lnTo>
                    <a:pt x="90999" y="111209"/>
                  </a:lnTo>
                  <a:close/>
                  <a:moveTo>
                    <a:pt x="249691" y="249908"/>
                  </a:moveTo>
                  <a:cubicBezTo>
                    <a:pt x="194711" y="249908"/>
                    <a:pt x="149728" y="204925"/>
                    <a:pt x="149728" y="149945"/>
                  </a:cubicBezTo>
                  <a:cubicBezTo>
                    <a:pt x="149728" y="94965"/>
                    <a:pt x="194711" y="49982"/>
                    <a:pt x="249691" y="49982"/>
                  </a:cubicBezTo>
                  <a:cubicBezTo>
                    <a:pt x="304671" y="49982"/>
                    <a:pt x="349654" y="94965"/>
                    <a:pt x="349654" y="149945"/>
                  </a:cubicBezTo>
                  <a:cubicBezTo>
                    <a:pt x="349654" y="204925"/>
                    <a:pt x="304671" y="249908"/>
                    <a:pt x="249691" y="249908"/>
                  </a:cubicBezTo>
                  <a:close/>
                  <a:moveTo>
                    <a:pt x="492727" y="139324"/>
                  </a:moveTo>
                  <a:cubicBezTo>
                    <a:pt x="456490" y="96839"/>
                    <a:pt x="361525" y="0"/>
                    <a:pt x="249691" y="0"/>
                  </a:cubicBezTo>
                  <a:cubicBezTo>
                    <a:pt x="137857" y="0"/>
                    <a:pt x="42892" y="96839"/>
                    <a:pt x="6655" y="139324"/>
                  </a:cubicBezTo>
                  <a:cubicBezTo>
                    <a:pt x="-2716" y="150570"/>
                    <a:pt x="-2092" y="166189"/>
                    <a:pt x="7905" y="176810"/>
                  </a:cubicBezTo>
                  <a:cubicBezTo>
                    <a:pt x="44766" y="215546"/>
                    <a:pt x="139107" y="299890"/>
                    <a:pt x="249691" y="299890"/>
                  </a:cubicBezTo>
                  <a:cubicBezTo>
                    <a:pt x="360275" y="299890"/>
                    <a:pt x="454616" y="215546"/>
                    <a:pt x="492102" y="176810"/>
                  </a:cubicBezTo>
                  <a:cubicBezTo>
                    <a:pt x="501474" y="166814"/>
                    <a:pt x="502098" y="150570"/>
                    <a:pt x="492727" y="139324"/>
                  </a:cubicBezTo>
                  <a:close/>
                </a:path>
              </a:pathLst>
            </a:custGeom>
            <a:grpFill/>
            <a:ln w="6152"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4AA0D6B4-1279-4176-854C-6D2628DC1AEA}"/>
                </a:ext>
              </a:extLst>
            </p:cNvPr>
            <p:cNvSpPr/>
            <p:nvPr/>
          </p:nvSpPr>
          <p:spPr>
            <a:xfrm>
              <a:off x="4495276" y="2771658"/>
              <a:ext cx="124954" cy="124954"/>
            </a:xfrm>
            <a:custGeom>
              <a:avLst/>
              <a:gdLst>
                <a:gd name="connsiteX0" fmla="*/ 124954 w 124954"/>
                <a:gd name="connsiteY0" fmla="*/ 62477 h 124954"/>
                <a:gd name="connsiteX1" fmla="*/ 62477 w 124954"/>
                <a:gd name="connsiteY1" fmla="*/ 124954 h 124954"/>
                <a:gd name="connsiteX2" fmla="*/ 0 w 124954"/>
                <a:gd name="connsiteY2" fmla="*/ 62477 h 124954"/>
                <a:gd name="connsiteX3" fmla="*/ 62477 w 124954"/>
                <a:gd name="connsiteY3" fmla="*/ 0 h 124954"/>
                <a:gd name="connsiteX4" fmla="*/ 124954 w 124954"/>
                <a:gd name="connsiteY4" fmla="*/ 62477 h 124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54" h="124954">
                  <a:moveTo>
                    <a:pt x="124954" y="62477"/>
                  </a:moveTo>
                  <a:cubicBezTo>
                    <a:pt x="124954" y="96982"/>
                    <a:pt x="96982" y="124954"/>
                    <a:pt x="62477" y="124954"/>
                  </a:cubicBezTo>
                  <a:cubicBezTo>
                    <a:pt x="27972" y="124954"/>
                    <a:pt x="0" y="96982"/>
                    <a:pt x="0" y="62477"/>
                  </a:cubicBezTo>
                  <a:cubicBezTo>
                    <a:pt x="0" y="27972"/>
                    <a:pt x="27972" y="0"/>
                    <a:pt x="62477" y="0"/>
                  </a:cubicBezTo>
                  <a:cubicBezTo>
                    <a:pt x="96982" y="0"/>
                    <a:pt x="124954" y="27972"/>
                    <a:pt x="124954" y="62477"/>
                  </a:cubicBezTo>
                  <a:close/>
                </a:path>
              </a:pathLst>
            </a:custGeom>
            <a:grpFill/>
            <a:ln w="6152" cap="flat">
              <a:noFill/>
              <a:prstDash val="solid"/>
              <a:miter/>
            </a:ln>
          </p:spPr>
          <p:txBody>
            <a:bodyPr rtlCol="0" anchor="ctr"/>
            <a:lstStyle/>
            <a:p>
              <a:endParaRPr lang="en-US"/>
            </a:p>
          </p:txBody>
        </p:sp>
      </p:grpSp>
      <p:sp>
        <p:nvSpPr>
          <p:cNvPr id="90" name="Graphic 53" descr="Magnifying glass">
            <a:extLst>
              <a:ext uri="{FF2B5EF4-FFF2-40B4-BE49-F238E27FC236}">
                <a16:creationId xmlns:a16="http://schemas.microsoft.com/office/drawing/2014/main" id="{B89BB48A-A85E-4E08-9762-36D60FE1BE12}"/>
              </a:ext>
            </a:extLst>
          </p:cNvPr>
          <p:cNvSpPr/>
          <p:nvPr/>
        </p:nvSpPr>
        <p:spPr>
          <a:xfrm>
            <a:off x="4374544" y="4211722"/>
            <a:ext cx="493179" cy="493568"/>
          </a:xfrm>
          <a:custGeom>
            <a:avLst/>
            <a:gdLst>
              <a:gd name="connsiteX0" fmla="*/ 480449 w 493179"/>
              <a:gd name="connsiteY0" fmla="*/ 418596 h 493568"/>
              <a:gd name="connsiteX1" fmla="*/ 402352 w 493179"/>
              <a:gd name="connsiteY1" fmla="*/ 340500 h 493568"/>
              <a:gd name="connsiteX2" fmla="*/ 363617 w 493179"/>
              <a:gd name="connsiteY2" fmla="*/ 328629 h 493568"/>
              <a:gd name="connsiteX3" fmla="*/ 336127 w 493179"/>
              <a:gd name="connsiteY3" fmla="*/ 301140 h 493568"/>
              <a:gd name="connsiteX4" fmla="*/ 374863 w 493179"/>
              <a:gd name="connsiteY4" fmla="*/ 187431 h 493568"/>
              <a:gd name="connsiteX5" fmla="*/ 187431 w 493179"/>
              <a:gd name="connsiteY5" fmla="*/ 0 h 493568"/>
              <a:gd name="connsiteX6" fmla="*/ 0 w 493179"/>
              <a:gd name="connsiteY6" fmla="*/ 187431 h 493568"/>
              <a:gd name="connsiteX7" fmla="*/ 187431 w 493179"/>
              <a:gd name="connsiteY7" fmla="*/ 374863 h 493568"/>
              <a:gd name="connsiteX8" fmla="*/ 301140 w 493179"/>
              <a:gd name="connsiteY8" fmla="*/ 336127 h 493568"/>
              <a:gd name="connsiteX9" fmla="*/ 328629 w 493179"/>
              <a:gd name="connsiteY9" fmla="*/ 363617 h 493568"/>
              <a:gd name="connsiteX10" fmla="*/ 340500 w 493179"/>
              <a:gd name="connsiteY10" fmla="*/ 402352 h 493568"/>
              <a:gd name="connsiteX11" fmla="*/ 418596 w 493179"/>
              <a:gd name="connsiteY11" fmla="*/ 480449 h 493568"/>
              <a:gd name="connsiteX12" fmla="*/ 449835 w 493179"/>
              <a:gd name="connsiteY12" fmla="*/ 493569 h 493568"/>
              <a:gd name="connsiteX13" fmla="*/ 481074 w 493179"/>
              <a:gd name="connsiteY13" fmla="*/ 480449 h 493568"/>
              <a:gd name="connsiteX14" fmla="*/ 480449 w 493179"/>
              <a:gd name="connsiteY14" fmla="*/ 418596 h 493568"/>
              <a:gd name="connsiteX15" fmla="*/ 186806 w 493179"/>
              <a:gd name="connsiteY15" fmla="*/ 336751 h 493568"/>
              <a:gd name="connsiteX16" fmla="*/ 36861 w 493179"/>
              <a:gd name="connsiteY16" fmla="*/ 186806 h 493568"/>
              <a:gd name="connsiteX17" fmla="*/ 186806 w 493179"/>
              <a:gd name="connsiteY17" fmla="*/ 36861 h 493568"/>
              <a:gd name="connsiteX18" fmla="*/ 336751 w 493179"/>
              <a:gd name="connsiteY18" fmla="*/ 186806 h 493568"/>
              <a:gd name="connsiteX19" fmla="*/ 186806 w 493179"/>
              <a:gd name="connsiteY19" fmla="*/ 336751 h 49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79" h="493568">
                <a:moveTo>
                  <a:pt x="480449" y="418596"/>
                </a:moveTo>
                <a:lnTo>
                  <a:pt x="402352" y="340500"/>
                </a:lnTo>
                <a:cubicBezTo>
                  <a:pt x="391731" y="329879"/>
                  <a:pt x="377362" y="326130"/>
                  <a:pt x="363617" y="328629"/>
                </a:cubicBezTo>
                <a:lnTo>
                  <a:pt x="336127" y="301140"/>
                </a:lnTo>
                <a:cubicBezTo>
                  <a:pt x="360493" y="269901"/>
                  <a:pt x="374863" y="229916"/>
                  <a:pt x="374863" y="187431"/>
                </a:cubicBezTo>
                <a:cubicBezTo>
                  <a:pt x="374863" y="84344"/>
                  <a:pt x="290518" y="0"/>
                  <a:pt x="187431" y="0"/>
                </a:cubicBezTo>
                <a:cubicBezTo>
                  <a:pt x="84344" y="0"/>
                  <a:pt x="0" y="84344"/>
                  <a:pt x="0" y="187431"/>
                </a:cubicBezTo>
                <a:cubicBezTo>
                  <a:pt x="0" y="290518"/>
                  <a:pt x="84344" y="374863"/>
                  <a:pt x="187431" y="374863"/>
                </a:cubicBezTo>
                <a:cubicBezTo>
                  <a:pt x="229916" y="374863"/>
                  <a:pt x="269276" y="360493"/>
                  <a:pt x="301140" y="336127"/>
                </a:cubicBezTo>
                <a:lnTo>
                  <a:pt x="328629" y="363617"/>
                </a:lnTo>
                <a:cubicBezTo>
                  <a:pt x="326130" y="377362"/>
                  <a:pt x="329879" y="391731"/>
                  <a:pt x="340500" y="402352"/>
                </a:cubicBezTo>
                <a:lnTo>
                  <a:pt x="418596" y="480449"/>
                </a:lnTo>
                <a:cubicBezTo>
                  <a:pt x="427343" y="489196"/>
                  <a:pt x="438589" y="493569"/>
                  <a:pt x="449835" y="493569"/>
                </a:cubicBezTo>
                <a:cubicBezTo>
                  <a:pt x="461081" y="493569"/>
                  <a:pt x="472327" y="489196"/>
                  <a:pt x="481074" y="480449"/>
                </a:cubicBezTo>
                <a:cubicBezTo>
                  <a:pt x="497318" y="462955"/>
                  <a:pt x="497318" y="435465"/>
                  <a:pt x="480449" y="418596"/>
                </a:cubicBezTo>
                <a:close/>
                <a:moveTo>
                  <a:pt x="186806" y="336751"/>
                </a:moveTo>
                <a:cubicBezTo>
                  <a:pt x="104337" y="336751"/>
                  <a:pt x="36861" y="269276"/>
                  <a:pt x="36861" y="186806"/>
                </a:cubicBezTo>
                <a:cubicBezTo>
                  <a:pt x="36861" y="104337"/>
                  <a:pt x="104337" y="36861"/>
                  <a:pt x="186806" y="36861"/>
                </a:cubicBezTo>
                <a:cubicBezTo>
                  <a:pt x="269276" y="36861"/>
                  <a:pt x="336751" y="104337"/>
                  <a:pt x="336751" y="186806"/>
                </a:cubicBezTo>
                <a:cubicBezTo>
                  <a:pt x="336751" y="269276"/>
                  <a:pt x="269276" y="336751"/>
                  <a:pt x="186806" y="336751"/>
                </a:cubicBezTo>
                <a:close/>
              </a:path>
            </a:pathLst>
          </a:custGeom>
          <a:solidFill>
            <a:schemeClr val="tx1">
              <a:alpha val="10000"/>
            </a:schemeClr>
          </a:solidFill>
          <a:ln w="6152" cap="flat">
            <a:noFill/>
            <a:prstDash val="solid"/>
            <a:miter/>
          </a:ln>
        </p:spPr>
        <p:txBody>
          <a:bodyPr rtlCol="0" anchor="ctr"/>
          <a:lstStyle/>
          <a:p>
            <a:endParaRPr lang="en-US"/>
          </a:p>
        </p:txBody>
      </p:sp>
    </p:spTree>
    <p:extLst>
      <p:ext uri="{BB962C8B-B14F-4D97-AF65-F5344CB8AC3E}">
        <p14:creationId xmlns:p14="http://schemas.microsoft.com/office/powerpoint/2010/main" val="1821369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0758EC39-EC6F-4C5C-9D5D-64D93E4AEE28}"/>
              </a:ext>
            </a:extLst>
          </p:cNvPr>
          <p:cNvSpPr/>
          <p:nvPr/>
        </p:nvSpPr>
        <p:spPr>
          <a:xfrm>
            <a:off x="4557754" y="2293169"/>
            <a:ext cx="3076493" cy="2663211"/>
          </a:xfrm>
          <a:custGeom>
            <a:avLst/>
            <a:gdLst>
              <a:gd name="connsiteX0" fmla="*/ 769592 w 3076493"/>
              <a:gd name="connsiteY0" fmla="*/ 0 h 2663211"/>
              <a:gd name="connsiteX1" fmla="*/ 2306900 w 3076493"/>
              <a:gd name="connsiteY1" fmla="*/ 0 h 2663211"/>
              <a:gd name="connsiteX2" fmla="*/ 2307838 w 3076493"/>
              <a:gd name="connsiteY2" fmla="*/ 0 h 2663211"/>
              <a:gd name="connsiteX3" fmla="*/ 3076492 w 3076493"/>
              <a:gd name="connsiteY3" fmla="*/ 1331349 h 2663211"/>
              <a:gd name="connsiteX4" fmla="*/ 3076493 w 3076493"/>
              <a:gd name="connsiteY4" fmla="*/ 1331862 h 2663211"/>
              <a:gd name="connsiteX5" fmla="*/ 2307838 w 3076493"/>
              <a:gd name="connsiteY5" fmla="*/ 2663211 h 2663211"/>
              <a:gd name="connsiteX6" fmla="*/ 2306902 w 3076493"/>
              <a:gd name="connsiteY6" fmla="*/ 2663211 h 2663211"/>
              <a:gd name="connsiteX7" fmla="*/ 769592 w 3076493"/>
              <a:gd name="connsiteY7" fmla="*/ 2663211 h 2663211"/>
              <a:gd name="connsiteX8" fmla="*/ 768654 w 3076493"/>
              <a:gd name="connsiteY8" fmla="*/ 2663210 h 2663211"/>
              <a:gd name="connsiteX9" fmla="*/ 0 w 3076493"/>
              <a:gd name="connsiteY9" fmla="*/ 1331862 h 2663211"/>
              <a:gd name="connsiteX10" fmla="*/ 0 w 3076493"/>
              <a:gd name="connsiteY10" fmla="*/ 1331348 h 2663211"/>
              <a:gd name="connsiteX11" fmla="*/ 768654 w 3076493"/>
              <a:gd name="connsiteY11" fmla="*/ 0 h 266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6493" h="2663211">
                <a:moveTo>
                  <a:pt x="769592" y="0"/>
                </a:moveTo>
                <a:lnTo>
                  <a:pt x="2306900" y="0"/>
                </a:lnTo>
                <a:lnTo>
                  <a:pt x="2307838" y="0"/>
                </a:lnTo>
                <a:lnTo>
                  <a:pt x="3076492" y="1331349"/>
                </a:lnTo>
                <a:lnTo>
                  <a:pt x="3076493" y="1331862"/>
                </a:lnTo>
                <a:lnTo>
                  <a:pt x="2307838" y="2663211"/>
                </a:lnTo>
                <a:lnTo>
                  <a:pt x="2306902" y="2663211"/>
                </a:lnTo>
                <a:lnTo>
                  <a:pt x="769592" y="2663211"/>
                </a:lnTo>
                <a:lnTo>
                  <a:pt x="768654" y="2663210"/>
                </a:lnTo>
                <a:lnTo>
                  <a:pt x="0" y="1331862"/>
                </a:lnTo>
                <a:lnTo>
                  <a:pt x="0" y="1331348"/>
                </a:lnTo>
                <a:lnTo>
                  <a:pt x="76865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9E622B1-6831-4B26-B350-420E28540191}"/>
              </a:ext>
            </a:extLst>
          </p:cNvPr>
          <p:cNvSpPr>
            <a:spLocks noGrp="1"/>
          </p:cNvSpPr>
          <p:nvPr>
            <p:ph type="title"/>
          </p:nvPr>
        </p:nvSpPr>
        <p:spPr/>
        <p:txBody>
          <a:bodyPr/>
          <a:lstStyle/>
          <a:p>
            <a:r>
              <a:rPr lang="en-US" dirty="0"/>
              <a:t>Hexagon Origami – Slide Template</a:t>
            </a:r>
          </a:p>
        </p:txBody>
      </p:sp>
      <p:grpSp>
        <p:nvGrpSpPr>
          <p:cNvPr id="4" name="Group 3">
            <a:extLst>
              <a:ext uri="{FF2B5EF4-FFF2-40B4-BE49-F238E27FC236}">
                <a16:creationId xmlns:a16="http://schemas.microsoft.com/office/drawing/2014/main" id="{363B2A55-50B5-4DED-AC7F-F3A74D8E746C}"/>
              </a:ext>
            </a:extLst>
          </p:cNvPr>
          <p:cNvGrpSpPr/>
          <p:nvPr/>
        </p:nvGrpSpPr>
        <p:grpSpPr>
          <a:xfrm>
            <a:off x="4859931" y="2293167"/>
            <a:ext cx="2472140" cy="3889576"/>
            <a:chOff x="4667466" y="2030433"/>
            <a:chExt cx="2857069" cy="4495210"/>
          </a:xfrm>
        </p:grpSpPr>
        <p:sp>
          <p:nvSpPr>
            <p:cNvPr id="24" name="Freeform: Shape 23">
              <a:extLst>
                <a:ext uri="{FF2B5EF4-FFF2-40B4-BE49-F238E27FC236}">
                  <a16:creationId xmlns:a16="http://schemas.microsoft.com/office/drawing/2014/main" id="{72E7CA7C-3E3C-485F-9EB4-AD250C2A0E81}"/>
                </a:ext>
              </a:extLst>
            </p:cNvPr>
            <p:cNvSpPr/>
            <p:nvPr/>
          </p:nvSpPr>
          <p:spPr>
            <a:xfrm flipV="1">
              <a:off x="5207662" y="5108323"/>
              <a:ext cx="1776679" cy="1417320"/>
            </a:xfrm>
            <a:custGeom>
              <a:avLst/>
              <a:gdLst>
                <a:gd name="connsiteX0" fmla="*/ 888340 w 1776679"/>
                <a:gd name="connsiteY0" fmla="*/ 0 h 1417320"/>
                <a:gd name="connsiteX1" fmla="*/ 1776679 w 1776679"/>
                <a:gd name="connsiteY1" fmla="*/ 1417320 h 1417320"/>
                <a:gd name="connsiteX2" fmla="*/ 0 w 1776679"/>
                <a:gd name="connsiteY2" fmla="*/ 1417320 h 1417320"/>
              </a:gdLst>
              <a:ahLst/>
              <a:cxnLst>
                <a:cxn ang="0">
                  <a:pos x="connsiteX0" y="connsiteY0"/>
                </a:cxn>
                <a:cxn ang="0">
                  <a:pos x="connsiteX1" y="connsiteY1"/>
                </a:cxn>
                <a:cxn ang="0">
                  <a:pos x="connsiteX2" y="connsiteY2"/>
                </a:cxn>
              </a:cxnLst>
              <a:rect l="l" t="t" r="r" b="b"/>
              <a:pathLst>
                <a:path w="1776679" h="1417320">
                  <a:moveTo>
                    <a:pt x="888340" y="0"/>
                  </a:moveTo>
                  <a:lnTo>
                    <a:pt x="1776679" y="1417320"/>
                  </a:lnTo>
                  <a:lnTo>
                    <a:pt x="0" y="141732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22714DE4-AA0F-4014-9BB8-27EFA52A4F71}"/>
                </a:ext>
              </a:extLst>
            </p:cNvPr>
            <p:cNvGrpSpPr/>
            <p:nvPr/>
          </p:nvGrpSpPr>
          <p:grpSpPr>
            <a:xfrm>
              <a:off x="4667466" y="2030433"/>
              <a:ext cx="2857069" cy="2842576"/>
              <a:chOff x="4667466" y="2030433"/>
              <a:chExt cx="2857069" cy="2842576"/>
            </a:xfrm>
          </p:grpSpPr>
          <p:sp>
            <p:nvSpPr>
              <p:cNvPr id="12" name="Freeform: Shape 11">
                <a:extLst>
                  <a:ext uri="{FF2B5EF4-FFF2-40B4-BE49-F238E27FC236}">
                    <a16:creationId xmlns:a16="http://schemas.microsoft.com/office/drawing/2014/main" id="{5CA19E09-A886-4F42-814E-78519B55755F}"/>
                  </a:ext>
                </a:extLst>
              </p:cNvPr>
              <p:cNvSpPr/>
              <p:nvPr/>
            </p:nvSpPr>
            <p:spPr>
              <a:xfrm rot="10800000">
                <a:off x="5207661" y="2030433"/>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F14D332E-12E2-4FEC-9144-971D74CBF2BE}"/>
                  </a:ext>
                </a:extLst>
              </p:cNvPr>
              <p:cNvSpPr/>
              <p:nvPr/>
            </p:nvSpPr>
            <p:spPr>
              <a:xfrm rot="14400000">
                <a:off x="5927535" y="2445428"/>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8B634360-F248-4913-B59A-E6DB5D55C370}"/>
                  </a:ext>
                </a:extLst>
              </p:cNvPr>
              <p:cNvSpPr/>
              <p:nvPr/>
            </p:nvSpPr>
            <p:spPr>
              <a:xfrm rot="18000000">
                <a:off x="5927535" y="3276010"/>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A722F5F-D1A5-46E0-88CD-EA278EA36B14}"/>
                  </a:ext>
                </a:extLst>
              </p:cNvPr>
              <p:cNvSpPr/>
              <p:nvPr/>
            </p:nvSpPr>
            <p:spPr>
              <a:xfrm rot="3600000">
                <a:off x="4487786" y="3276010"/>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414FD2D5-7C77-4C1E-B7DA-1E8ED23B184B}"/>
                  </a:ext>
                </a:extLst>
              </p:cNvPr>
              <p:cNvSpPr/>
              <p:nvPr/>
            </p:nvSpPr>
            <p:spPr>
              <a:xfrm rot="7200000">
                <a:off x="4487786" y="2445428"/>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nvGrpSpPr>
          <p:cNvPr id="36" name="Group 35">
            <a:extLst>
              <a:ext uri="{FF2B5EF4-FFF2-40B4-BE49-F238E27FC236}">
                <a16:creationId xmlns:a16="http://schemas.microsoft.com/office/drawing/2014/main" id="{39CE2942-F22E-4382-9D30-A6E6560ACF1D}"/>
              </a:ext>
            </a:extLst>
          </p:cNvPr>
          <p:cNvGrpSpPr/>
          <p:nvPr/>
        </p:nvGrpSpPr>
        <p:grpSpPr>
          <a:xfrm>
            <a:off x="340731" y="2256164"/>
            <a:ext cx="2926080" cy="2736703"/>
            <a:chOff x="332936" y="2627766"/>
            <a:chExt cx="2926080" cy="2736703"/>
          </a:xfrm>
        </p:grpSpPr>
        <p:sp>
          <p:nvSpPr>
            <p:cNvPr id="37" name="TextBox 36">
              <a:extLst>
                <a:ext uri="{FF2B5EF4-FFF2-40B4-BE49-F238E27FC236}">
                  <a16:creationId xmlns:a16="http://schemas.microsoft.com/office/drawing/2014/main" id="{096CC738-E0E4-47D2-8930-5C48A27FA2EC}"/>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38" name="TextBox 37">
              <a:extLst>
                <a:ext uri="{FF2B5EF4-FFF2-40B4-BE49-F238E27FC236}">
                  <a16:creationId xmlns:a16="http://schemas.microsoft.com/office/drawing/2014/main" id="{33C4C64F-8430-4BD0-A689-925C50814DC7}"/>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5" name="Graphic 6" descr="Badge 1">
            <a:extLst>
              <a:ext uri="{FF2B5EF4-FFF2-40B4-BE49-F238E27FC236}">
                <a16:creationId xmlns:a16="http://schemas.microsoft.com/office/drawing/2014/main" id="{CEF03C2C-3578-4F0E-806B-60749D8577AB}"/>
              </a:ext>
            </a:extLst>
          </p:cNvPr>
          <p:cNvSpPr/>
          <p:nvPr/>
        </p:nvSpPr>
        <p:spPr>
          <a:xfrm>
            <a:off x="5874948" y="2456892"/>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1 h 438968"/>
              <a:gd name="connsiteX5" fmla="*/ 219658 w 438968"/>
              <a:gd name="connsiteY5" fmla="*/ 0 h 438968"/>
              <a:gd name="connsiteX6" fmla="*/ 219484 w 438968"/>
              <a:gd name="connsiteY6" fmla="*/ 0 h 438968"/>
              <a:gd name="connsiteX7" fmla="*/ 243560 w 438968"/>
              <a:gd name="connsiteY7" fmla="*/ 312649 h 438968"/>
              <a:gd name="connsiteX8" fmla="*/ 210174 w 438968"/>
              <a:gd name="connsiteY8" fmla="*/ 312649 h 438968"/>
              <a:gd name="connsiteX9" fmla="*/ 210174 w 438968"/>
              <a:gd name="connsiteY9" fmla="*/ 153198 h 438968"/>
              <a:gd name="connsiteX10" fmla="*/ 201245 w 438968"/>
              <a:gd name="connsiteY10" fmla="*/ 158763 h 438968"/>
              <a:gd name="connsiteX11" fmla="*/ 191560 w 438968"/>
              <a:gd name="connsiteY11" fmla="*/ 163560 h 438968"/>
              <a:gd name="connsiteX12" fmla="*/ 180238 w 438968"/>
              <a:gd name="connsiteY12" fmla="*/ 167496 h 438968"/>
              <a:gd name="connsiteX13" fmla="*/ 167189 w 438968"/>
              <a:gd name="connsiteY13" fmla="*/ 171044 h 438968"/>
              <a:gd name="connsiteX14" fmla="*/ 167189 w 438968"/>
              <a:gd name="connsiteY14" fmla="*/ 144373 h 438968"/>
              <a:gd name="connsiteX15" fmla="*/ 175916 w 438968"/>
              <a:gd name="connsiteY15" fmla="*/ 141686 h 438968"/>
              <a:gd name="connsiteX16" fmla="*/ 183694 w 438968"/>
              <a:gd name="connsiteY16" fmla="*/ 138999 h 438968"/>
              <a:gd name="connsiteX17" fmla="*/ 191369 w 438968"/>
              <a:gd name="connsiteY17" fmla="*/ 135832 h 438968"/>
              <a:gd name="connsiteX18" fmla="*/ 199044 w 438968"/>
              <a:gd name="connsiteY18" fmla="*/ 132665 h 438968"/>
              <a:gd name="connsiteX19" fmla="*/ 206423 w 438968"/>
              <a:gd name="connsiteY19" fmla="*/ 128828 h 438968"/>
              <a:gd name="connsiteX20" fmla="*/ 213821 w 438968"/>
              <a:gd name="connsiteY20" fmla="*/ 124782 h 438968"/>
              <a:gd name="connsiteX21" fmla="*/ 221779 w 438968"/>
              <a:gd name="connsiteY21" fmla="*/ 120159 h 438968"/>
              <a:gd name="connsiteX22" fmla="*/ 229748 w 438968"/>
              <a:gd name="connsiteY22" fmla="*/ 115536 h 438968"/>
              <a:gd name="connsiteX23" fmla="*/ 243560 w 438968"/>
              <a:gd name="connsiteY23" fmla="*/ 115536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7"/>
                  <a:pt x="438968" y="219469"/>
                  <a:pt x="438968" y="219461"/>
                </a:cubicBezTo>
                <a:cubicBezTo>
                  <a:pt x="439010" y="98298"/>
                  <a:pt x="340821" y="42"/>
                  <a:pt x="219658" y="0"/>
                </a:cubicBezTo>
                <a:cubicBezTo>
                  <a:pt x="219600" y="0"/>
                  <a:pt x="219542" y="0"/>
                  <a:pt x="219484" y="0"/>
                </a:cubicBezTo>
                <a:close/>
                <a:moveTo>
                  <a:pt x="243560" y="312649"/>
                </a:moveTo>
                <a:lnTo>
                  <a:pt x="210174" y="312649"/>
                </a:lnTo>
                <a:lnTo>
                  <a:pt x="210174" y="153198"/>
                </a:lnTo>
                <a:cubicBezTo>
                  <a:pt x="207354" y="155124"/>
                  <a:pt x="204378" y="156979"/>
                  <a:pt x="201245" y="158763"/>
                </a:cubicBezTo>
                <a:cubicBezTo>
                  <a:pt x="198115" y="160553"/>
                  <a:pt x="194880" y="162154"/>
                  <a:pt x="191560" y="163560"/>
                </a:cubicBezTo>
                <a:cubicBezTo>
                  <a:pt x="187969" y="164970"/>
                  <a:pt x="184195" y="166282"/>
                  <a:pt x="180238" y="167496"/>
                </a:cubicBezTo>
                <a:cubicBezTo>
                  <a:pt x="176281" y="168709"/>
                  <a:pt x="171932" y="169892"/>
                  <a:pt x="167189" y="171044"/>
                </a:cubicBezTo>
                <a:lnTo>
                  <a:pt x="167189" y="144373"/>
                </a:lnTo>
                <a:cubicBezTo>
                  <a:pt x="170387" y="143476"/>
                  <a:pt x="173296" y="142580"/>
                  <a:pt x="175916" y="141686"/>
                </a:cubicBezTo>
                <a:cubicBezTo>
                  <a:pt x="178535" y="140792"/>
                  <a:pt x="181128" y="139896"/>
                  <a:pt x="183694" y="138999"/>
                </a:cubicBezTo>
                <a:cubicBezTo>
                  <a:pt x="186243" y="137976"/>
                  <a:pt x="188809" y="136924"/>
                  <a:pt x="191369" y="135832"/>
                </a:cubicBezTo>
                <a:cubicBezTo>
                  <a:pt x="193929" y="134740"/>
                  <a:pt x="196483" y="133694"/>
                  <a:pt x="199044" y="132665"/>
                </a:cubicBezTo>
                <a:cubicBezTo>
                  <a:pt x="201471" y="131386"/>
                  <a:pt x="203931" y="130107"/>
                  <a:pt x="206423" y="128828"/>
                </a:cubicBezTo>
                <a:cubicBezTo>
                  <a:pt x="208916" y="127549"/>
                  <a:pt x="211382" y="126200"/>
                  <a:pt x="213821" y="124782"/>
                </a:cubicBezTo>
                <a:cubicBezTo>
                  <a:pt x="216518" y="123380"/>
                  <a:pt x="219170" y="121839"/>
                  <a:pt x="221779" y="120159"/>
                </a:cubicBezTo>
                <a:cubicBezTo>
                  <a:pt x="224387" y="118479"/>
                  <a:pt x="227043" y="116938"/>
                  <a:pt x="229748" y="115536"/>
                </a:cubicBezTo>
                <a:lnTo>
                  <a:pt x="243560" y="115536"/>
                </a:lnTo>
                <a:close/>
              </a:path>
            </a:pathLst>
          </a:custGeom>
          <a:solidFill>
            <a:schemeClr val="bg1">
              <a:alpha val="45000"/>
            </a:schemeClr>
          </a:solidFill>
          <a:ln w="5755" cap="flat">
            <a:noFill/>
            <a:prstDash val="solid"/>
            <a:miter/>
          </a:ln>
        </p:spPr>
        <p:txBody>
          <a:bodyPr rtlCol="0" anchor="ctr"/>
          <a:lstStyle/>
          <a:p>
            <a:endParaRPr lang="en-US"/>
          </a:p>
        </p:txBody>
      </p:sp>
      <p:sp>
        <p:nvSpPr>
          <p:cNvPr id="6" name="Graphic 8" descr="Badge">
            <a:extLst>
              <a:ext uri="{FF2B5EF4-FFF2-40B4-BE49-F238E27FC236}">
                <a16:creationId xmlns:a16="http://schemas.microsoft.com/office/drawing/2014/main" id="{2B0CBDAD-2F8A-4651-93EA-D1E7CAE36243}"/>
              </a:ext>
            </a:extLst>
          </p:cNvPr>
          <p:cNvSpPr/>
          <p:nvPr/>
        </p:nvSpPr>
        <p:spPr>
          <a:xfrm>
            <a:off x="6647512" y="2919297"/>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7 h 438968"/>
              <a:gd name="connsiteX5" fmla="*/ 219652 w 438968"/>
              <a:gd name="connsiteY5" fmla="*/ 0 h 438968"/>
              <a:gd name="connsiteX6" fmla="*/ 219484 w 438968"/>
              <a:gd name="connsiteY6" fmla="*/ 0 h 438968"/>
              <a:gd name="connsiteX7" fmla="*/ 282234 w 438968"/>
              <a:gd name="connsiteY7" fmla="*/ 317902 h 438968"/>
              <a:gd name="connsiteX8" fmla="*/ 156741 w 438968"/>
              <a:gd name="connsiteY8" fmla="*/ 317902 h 438968"/>
              <a:gd name="connsiteX9" fmla="*/ 156741 w 438968"/>
              <a:gd name="connsiteY9" fmla="*/ 299484 h 438968"/>
              <a:gd name="connsiteX10" fmla="*/ 160959 w 438968"/>
              <a:gd name="connsiteY10" fmla="*/ 276946 h 438968"/>
              <a:gd name="connsiteX11" fmla="*/ 172564 w 438968"/>
              <a:gd name="connsiteY11" fmla="*/ 258453 h 438968"/>
              <a:gd name="connsiteX12" fmla="*/ 189745 w 438968"/>
              <a:gd name="connsiteY12" fmla="*/ 242722 h 438968"/>
              <a:gd name="connsiteX13" fmla="*/ 210850 w 438968"/>
              <a:gd name="connsiteY13" fmla="*/ 228523 h 438968"/>
              <a:gd name="connsiteX14" fmla="*/ 228765 w 438968"/>
              <a:gd name="connsiteY14" fmla="*/ 215664 h 438968"/>
              <a:gd name="connsiteX15" fmla="*/ 239913 w 438968"/>
              <a:gd name="connsiteY15" fmla="*/ 203424 h 438968"/>
              <a:gd name="connsiteX16" fmla="*/ 245583 w 438968"/>
              <a:gd name="connsiteY16" fmla="*/ 191045 h 438968"/>
              <a:gd name="connsiteX17" fmla="*/ 247114 w 438968"/>
              <a:gd name="connsiteY17" fmla="*/ 177227 h 438968"/>
              <a:gd name="connsiteX18" fmla="*/ 245195 w 438968"/>
              <a:gd name="connsiteY18" fmla="*/ 165334 h 438968"/>
              <a:gd name="connsiteX19" fmla="*/ 239532 w 438968"/>
              <a:gd name="connsiteY19" fmla="*/ 155261 h 438968"/>
              <a:gd name="connsiteX20" fmla="*/ 229939 w 438968"/>
              <a:gd name="connsiteY20" fmla="*/ 148326 h 438968"/>
              <a:gd name="connsiteX21" fmla="*/ 216416 w 438968"/>
              <a:gd name="connsiteY21" fmla="*/ 145737 h 438968"/>
              <a:gd name="connsiteX22" fmla="*/ 190317 w 438968"/>
              <a:gd name="connsiteY22" fmla="*/ 151880 h 438968"/>
              <a:gd name="connsiteX23" fmla="*/ 167103 w 438968"/>
              <a:gd name="connsiteY23" fmla="*/ 168380 h 438968"/>
              <a:gd name="connsiteX24" fmla="*/ 167103 w 438968"/>
              <a:gd name="connsiteY24" fmla="*/ 138444 h 438968"/>
              <a:gd name="connsiteX25" fmla="*/ 190410 w 438968"/>
              <a:gd name="connsiteY25" fmla="*/ 125013 h 438968"/>
              <a:gd name="connsiteX26" fmla="*/ 219305 w 438968"/>
              <a:gd name="connsiteY26" fmla="*/ 120968 h 438968"/>
              <a:gd name="connsiteX27" fmla="*/ 242329 w 438968"/>
              <a:gd name="connsiteY27" fmla="*/ 124435 h 438968"/>
              <a:gd name="connsiteX28" fmla="*/ 261134 w 438968"/>
              <a:gd name="connsiteY28" fmla="*/ 134508 h 438968"/>
              <a:gd name="connsiteX29" fmla="*/ 273802 w 438968"/>
              <a:gd name="connsiteY29" fmla="*/ 151008 h 438968"/>
              <a:gd name="connsiteX30" fmla="*/ 278425 w 438968"/>
              <a:gd name="connsiteY30" fmla="*/ 173546 h 438968"/>
              <a:gd name="connsiteX31" fmla="*/ 276015 w 438968"/>
              <a:gd name="connsiteY31" fmla="*/ 194264 h 438968"/>
              <a:gd name="connsiteX32" fmla="*/ 268110 w 438968"/>
              <a:gd name="connsiteY32" fmla="*/ 212174 h 438968"/>
              <a:gd name="connsiteX33" fmla="*/ 253824 w 438968"/>
              <a:gd name="connsiteY33" fmla="*/ 228488 h 438968"/>
              <a:gd name="connsiteX34" fmla="*/ 232331 w 438968"/>
              <a:gd name="connsiteY34" fmla="*/ 244409 h 438968"/>
              <a:gd name="connsiteX35" fmla="*/ 213907 w 438968"/>
              <a:gd name="connsiteY35" fmla="*/ 256499 h 438968"/>
              <a:gd name="connsiteX36" fmla="*/ 200182 w 438968"/>
              <a:gd name="connsiteY36" fmla="*/ 267532 h 438968"/>
              <a:gd name="connsiteX37" fmla="*/ 191652 w 438968"/>
              <a:gd name="connsiteY37" fmla="*/ 278853 h 438968"/>
              <a:gd name="connsiteX38" fmla="*/ 188763 w 438968"/>
              <a:gd name="connsiteY38" fmla="*/ 291810 h 438968"/>
              <a:gd name="connsiteX39" fmla="*/ 282211 w 438968"/>
              <a:gd name="connsiteY39" fmla="*/ 29181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8"/>
                  <a:pt x="438968" y="219473"/>
                  <a:pt x="438968" y="219467"/>
                </a:cubicBezTo>
                <a:cubicBezTo>
                  <a:pt x="439010" y="98300"/>
                  <a:pt x="340819" y="42"/>
                  <a:pt x="219652" y="0"/>
                </a:cubicBezTo>
                <a:cubicBezTo>
                  <a:pt x="219596" y="0"/>
                  <a:pt x="219540" y="0"/>
                  <a:pt x="219484" y="0"/>
                </a:cubicBezTo>
                <a:close/>
                <a:moveTo>
                  <a:pt x="282234" y="317902"/>
                </a:moveTo>
                <a:lnTo>
                  <a:pt x="156741" y="317902"/>
                </a:lnTo>
                <a:lnTo>
                  <a:pt x="156741" y="299484"/>
                </a:lnTo>
                <a:cubicBezTo>
                  <a:pt x="156626" y="291765"/>
                  <a:pt x="158061" y="284101"/>
                  <a:pt x="160959" y="276946"/>
                </a:cubicBezTo>
                <a:cubicBezTo>
                  <a:pt x="163800" y="270193"/>
                  <a:pt x="167719" y="263947"/>
                  <a:pt x="172564" y="258453"/>
                </a:cubicBezTo>
                <a:cubicBezTo>
                  <a:pt x="177719" y="252617"/>
                  <a:pt x="183479" y="247345"/>
                  <a:pt x="189745" y="242722"/>
                </a:cubicBezTo>
                <a:cubicBezTo>
                  <a:pt x="196271" y="237863"/>
                  <a:pt x="203307" y="233130"/>
                  <a:pt x="210850" y="228523"/>
                </a:cubicBezTo>
                <a:cubicBezTo>
                  <a:pt x="217167" y="224740"/>
                  <a:pt x="223160" y="220439"/>
                  <a:pt x="228765" y="215664"/>
                </a:cubicBezTo>
                <a:cubicBezTo>
                  <a:pt x="232980" y="212068"/>
                  <a:pt x="236726" y="207955"/>
                  <a:pt x="239913" y="203424"/>
                </a:cubicBezTo>
                <a:cubicBezTo>
                  <a:pt x="242537" y="199675"/>
                  <a:pt x="244458" y="195481"/>
                  <a:pt x="245583" y="191045"/>
                </a:cubicBezTo>
                <a:cubicBezTo>
                  <a:pt x="246637" y="186516"/>
                  <a:pt x="247151" y="181878"/>
                  <a:pt x="247114" y="177227"/>
                </a:cubicBezTo>
                <a:cubicBezTo>
                  <a:pt x="247121" y="173186"/>
                  <a:pt x="246473" y="169169"/>
                  <a:pt x="245195" y="165334"/>
                </a:cubicBezTo>
                <a:cubicBezTo>
                  <a:pt x="243992" y="161635"/>
                  <a:pt x="242067" y="158211"/>
                  <a:pt x="239532" y="155261"/>
                </a:cubicBezTo>
                <a:cubicBezTo>
                  <a:pt x="236890" y="152264"/>
                  <a:pt x="233613" y="149895"/>
                  <a:pt x="229939" y="148326"/>
                </a:cubicBezTo>
                <a:cubicBezTo>
                  <a:pt x="225662" y="146526"/>
                  <a:pt x="221055" y="145644"/>
                  <a:pt x="216416" y="145737"/>
                </a:cubicBezTo>
                <a:cubicBezTo>
                  <a:pt x="207354" y="145703"/>
                  <a:pt x="198412" y="147808"/>
                  <a:pt x="190317" y="151880"/>
                </a:cubicBezTo>
                <a:cubicBezTo>
                  <a:pt x="181805" y="156200"/>
                  <a:pt x="173981" y="161760"/>
                  <a:pt x="167103" y="168380"/>
                </a:cubicBezTo>
                <a:lnTo>
                  <a:pt x="167103" y="138444"/>
                </a:lnTo>
                <a:cubicBezTo>
                  <a:pt x="173749" y="132253"/>
                  <a:pt x="181720" y="127659"/>
                  <a:pt x="190410" y="125013"/>
                </a:cubicBezTo>
                <a:cubicBezTo>
                  <a:pt x="199786" y="122233"/>
                  <a:pt x="209526" y="120869"/>
                  <a:pt x="219305" y="120968"/>
                </a:cubicBezTo>
                <a:cubicBezTo>
                  <a:pt x="227114" y="120914"/>
                  <a:pt x="234883" y="122084"/>
                  <a:pt x="242329" y="124435"/>
                </a:cubicBezTo>
                <a:cubicBezTo>
                  <a:pt x="249181" y="126567"/>
                  <a:pt x="255563" y="129986"/>
                  <a:pt x="261134" y="134508"/>
                </a:cubicBezTo>
                <a:cubicBezTo>
                  <a:pt x="266551" y="138979"/>
                  <a:pt x="270882" y="144620"/>
                  <a:pt x="273802" y="151008"/>
                </a:cubicBezTo>
                <a:cubicBezTo>
                  <a:pt x="276980" y="158089"/>
                  <a:pt x="278559" y="165785"/>
                  <a:pt x="278425" y="173546"/>
                </a:cubicBezTo>
                <a:cubicBezTo>
                  <a:pt x="278493" y="180526"/>
                  <a:pt x="277683" y="187487"/>
                  <a:pt x="276015" y="194264"/>
                </a:cubicBezTo>
                <a:cubicBezTo>
                  <a:pt x="274381" y="200628"/>
                  <a:pt x="271710" y="206678"/>
                  <a:pt x="268110" y="212174"/>
                </a:cubicBezTo>
                <a:cubicBezTo>
                  <a:pt x="264096" y="218224"/>
                  <a:pt x="259291" y="223710"/>
                  <a:pt x="253824" y="228488"/>
                </a:cubicBezTo>
                <a:cubicBezTo>
                  <a:pt x="247093" y="234357"/>
                  <a:pt x="239906" y="239681"/>
                  <a:pt x="232331" y="244409"/>
                </a:cubicBezTo>
                <a:cubicBezTo>
                  <a:pt x="225419" y="248763"/>
                  <a:pt x="219278" y="252793"/>
                  <a:pt x="213907" y="256499"/>
                </a:cubicBezTo>
                <a:cubicBezTo>
                  <a:pt x="209043" y="259801"/>
                  <a:pt x="204453" y="263491"/>
                  <a:pt x="200182" y="267532"/>
                </a:cubicBezTo>
                <a:cubicBezTo>
                  <a:pt x="196709" y="270787"/>
                  <a:pt x="193823" y="274617"/>
                  <a:pt x="191652" y="278853"/>
                </a:cubicBezTo>
                <a:cubicBezTo>
                  <a:pt x="189699" y="282890"/>
                  <a:pt x="188711" y="287325"/>
                  <a:pt x="188763" y="291810"/>
                </a:cubicBezTo>
                <a:lnTo>
                  <a:pt x="282211" y="291810"/>
                </a:lnTo>
                <a:close/>
              </a:path>
            </a:pathLst>
          </a:custGeom>
          <a:solidFill>
            <a:srgbClr val="000000">
              <a:alpha val="45000"/>
            </a:srgbClr>
          </a:solidFill>
          <a:ln w="5755" cap="flat">
            <a:noFill/>
            <a:prstDash val="solid"/>
            <a:miter/>
          </a:ln>
        </p:spPr>
        <p:txBody>
          <a:bodyPr rtlCol="0" anchor="ctr"/>
          <a:lstStyle/>
          <a:p>
            <a:endParaRPr lang="en-US"/>
          </a:p>
        </p:txBody>
      </p:sp>
      <p:sp>
        <p:nvSpPr>
          <p:cNvPr id="7" name="Graphic 35" descr="Badge 3">
            <a:extLst>
              <a:ext uri="{FF2B5EF4-FFF2-40B4-BE49-F238E27FC236}">
                <a16:creationId xmlns:a16="http://schemas.microsoft.com/office/drawing/2014/main" id="{6AD4FD64-06D6-4549-8A39-C5025EEE9459}"/>
              </a:ext>
            </a:extLst>
          </p:cNvPr>
          <p:cNvSpPr/>
          <p:nvPr/>
        </p:nvSpPr>
        <p:spPr>
          <a:xfrm>
            <a:off x="6645076" y="3874002"/>
            <a:ext cx="438979" cy="438979"/>
          </a:xfrm>
          <a:custGeom>
            <a:avLst/>
            <a:gdLst>
              <a:gd name="connsiteX0" fmla="*/ 219496 w 438979"/>
              <a:gd name="connsiteY0" fmla="*/ 0 h 438979"/>
              <a:gd name="connsiteX1" fmla="*/ 0 w 438979"/>
              <a:gd name="connsiteY1" fmla="*/ 219484 h 438979"/>
              <a:gd name="connsiteX2" fmla="*/ 219484 w 438979"/>
              <a:gd name="connsiteY2" fmla="*/ 438980 h 438979"/>
              <a:gd name="connsiteX3" fmla="*/ 438980 w 438979"/>
              <a:gd name="connsiteY3" fmla="*/ 219496 h 438979"/>
              <a:gd name="connsiteX4" fmla="*/ 438980 w 438979"/>
              <a:gd name="connsiteY4" fmla="*/ 219473 h 438979"/>
              <a:gd name="connsiteX5" fmla="*/ 219669 w 438979"/>
              <a:gd name="connsiteY5" fmla="*/ 0 h 438979"/>
              <a:gd name="connsiteX6" fmla="*/ 219496 w 438979"/>
              <a:gd name="connsiteY6" fmla="*/ 0 h 438979"/>
              <a:gd name="connsiteX7" fmla="*/ 277564 w 438979"/>
              <a:gd name="connsiteY7" fmla="*/ 286250 h 438979"/>
              <a:gd name="connsiteX8" fmla="*/ 261151 w 438979"/>
              <a:gd name="connsiteY8" fmla="*/ 304287 h 438979"/>
              <a:gd name="connsiteX9" fmla="*/ 237076 w 438979"/>
              <a:gd name="connsiteY9" fmla="*/ 315319 h 438979"/>
              <a:gd name="connsiteX10" fmla="*/ 208180 w 438979"/>
              <a:gd name="connsiteY10" fmla="*/ 319064 h 438979"/>
              <a:gd name="connsiteX11" fmla="*/ 178823 w 438979"/>
              <a:gd name="connsiteY11" fmla="*/ 316469 h 438979"/>
              <a:gd name="connsiteX12" fmla="*/ 155608 w 438979"/>
              <a:gd name="connsiteY12" fmla="*/ 308702 h 438979"/>
              <a:gd name="connsiteX13" fmla="*/ 155608 w 438979"/>
              <a:gd name="connsiteY13" fmla="*/ 279130 h 438979"/>
              <a:gd name="connsiteX14" fmla="*/ 181036 w 438979"/>
              <a:gd name="connsiteY14" fmla="*/ 290839 h 438979"/>
              <a:gd name="connsiteX15" fmla="*/ 209140 w 438979"/>
              <a:gd name="connsiteY15" fmla="*/ 294676 h 438979"/>
              <a:gd name="connsiteX16" fmla="*/ 222767 w 438979"/>
              <a:gd name="connsiteY16" fmla="*/ 293330 h 438979"/>
              <a:gd name="connsiteX17" fmla="*/ 236301 w 438979"/>
              <a:gd name="connsiteY17" fmla="*/ 288440 h 438979"/>
              <a:gd name="connsiteX18" fmla="*/ 246663 w 438979"/>
              <a:gd name="connsiteY18" fmla="*/ 278749 h 438979"/>
              <a:gd name="connsiteX19" fmla="*/ 250778 w 438979"/>
              <a:gd name="connsiteY19" fmla="*/ 263209 h 438979"/>
              <a:gd name="connsiteX20" fmla="*/ 246854 w 438979"/>
              <a:gd name="connsiteY20" fmla="*/ 247183 h 438979"/>
              <a:gd name="connsiteX21" fmla="*/ 235914 w 438979"/>
              <a:gd name="connsiteY21" fmla="*/ 236440 h 438979"/>
              <a:gd name="connsiteX22" fmla="*/ 219415 w 438979"/>
              <a:gd name="connsiteY22" fmla="*/ 230395 h 438979"/>
              <a:gd name="connsiteX23" fmla="*/ 198778 w 438979"/>
              <a:gd name="connsiteY23" fmla="*/ 228477 h 438979"/>
              <a:gd name="connsiteX24" fmla="*/ 180943 w 438979"/>
              <a:gd name="connsiteY24" fmla="*/ 228477 h 438979"/>
              <a:gd name="connsiteX25" fmla="*/ 180943 w 438979"/>
              <a:gd name="connsiteY25" fmla="*/ 203915 h 438979"/>
              <a:gd name="connsiteX26" fmla="*/ 197830 w 438979"/>
              <a:gd name="connsiteY26" fmla="*/ 203915 h 438979"/>
              <a:gd name="connsiteX27" fmla="*/ 216161 w 438979"/>
              <a:gd name="connsiteY27" fmla="*/ 202182 h 438979"/>
              <a:gd name="connsiteX28" fmla="*/ 230551 w 438979"/>
              <a:gd name="connsiteY28" fmla="*/ 196524 h 438979"/>
              <a:gd name="connsiteX29" fmla="*/ 239954 w 438979"/>
              <a:gd name="connsiteY29" fmla="*/ 186445 h 438979"/>
              <a:gd name="connsiteX30" fmla="*/ 243311 w 438979"/>
              <a:gd name="connsiteY30" fmla="*/ 171483 h 438979"/>
              <a:gd name="connsiteX31" fmla="*/ 240150 w 438979"/>
              <a:gd name="connsiteY31" fmla="*/ 157954 h 438979"/>
              <a:gd name="connsiteX32" fmla="*/ 232060 w 438979"/>
              <a:gd name="connsiteY32" fmla="*/ 149702 h 438979"/>
              <a:gd name="connsiteX33" fmla="*/ 221403 w 438979"/>
              <a:gd name="connsiteY33" fmla="*/ 145575 h 438979"/>
              <a:gd name="connsiteX34" fmla="*/ 210278 w 438979"/>
              <a:gd name="connsiteY34" fmla="*/ 144420 h 438979"/>
              <a:gd name="connsiteX35" fmla="*/ 186480 w 438979"/>
              <a:gd name="connsiteY35" fmla="*/ 147887 h 438979"/>
              <a:gd name="connsiteX36" fmla="*/ 163837 w 438979"/>
              <a:gd name="connsiteY36" fmla="*/ 158243 h 438979"/>
              <a:gd name="connsiteX37" fmla="*/ 163837 w 438979"/>
              <a:gd name="connsiteY37" fmla="*/ 131018 h 438979"/>
              <a:gd name="connsiteX38" fmla="*/ 186636 w 438979"/>
              <a:gd name="connsiteY38" fmla="*/ 122667 h 438979"/>
              <a:gd name="connsiteX39" fmla="*/ 213012 w 438979"/>
              <a:gd name="connsiteY39" fmla="*/ 119887 h 438979"/>
              <a:gd name="connsiteX40" fmla="*/ 236527 w 438979"/>
              <a:gd name="connsiteY40" fmla="*/ 122667 h 438979"/>
              <a:gd name="connsiteX41" fmla="*/ 256754 w 438979"/>
              <a:gd name="connsiteY41" fmla="*/ 131209 h 438979"/>
              <a:gd name="connsiteX42" fmla="*/ 270860 w 438979"/>
              <a:gd name="connsiteY42" fmla="*/ 145789 h 438979"/>
              <a:gd name="connsiteX43" fmla="*/ 276131 w 438979"/>
              <a:gd name="connsiteY43" fmla="*/ 166704 h 438979"/>
              <a:gd name="connsiteX44" fmla="*/ 265104 w 438979"/>
              <a:gd name="connsiteY44" fmla="*/ 198177 h 438979"/>
              <a:gd name="connsiteX45" fmla="*/ 234880 w 438979"/>
              <a:gd name="connsiteY45" fmla="*/ 214867 h 438979"/>
              <a:gd name="connsiteX46" fmla="*/ 253107 w 438979"/>
              <a:gd name="connsiteY46" fmla="*/ 219490 h 438979"/>
              <a:gd name="connsiteX47" fmla="*/ 268751 w 438979"/>
              <a:gd name="connsiteY47" fmla="*/ 229182 h 438979"/>
              <a:gd name="connsiteX48" fmla="*/ 279587 w 438979"/>
              <a:gd name="connsiteY48" fmla="*/ 243381 h 438979"/>
              <a:gd name="connsiteX49" fmla="*/ 283632 w 438979"/>
              <a:gd name="connsiteY49" fmla="*/ 261325 h 438979"/>
              <a:gd name="connsiteX50" fmla="*/ 277564 w 438979"/>
              <a:gd name="connsiteY50" fmla="*/ 286250 h 438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8979" h="438979">
                <a:moveTo>
                  <a:pt x="219496" y="0"/>
                </a:moveTo>
                <a:cubicBezTo>
                  <a:pt x="98275" y="-3"/>
                  <a:pt x="3" y="98263"/>
                  <a:pt x="0" y="219484"/>
                </a:cubicBezTo>
                <a:cubicBezTo>
                  <a:pt x="-3" y="340705"/>
                  <a:pt x="98263" y="438977"/>
                  <a:pt x="219484" y="438980"/>
                </a:cubicBezTo>
                <a:cubicBezTo>
                  <a:pt x="340705" y="438983"/>
                  <a:pt x="438977" y="340717"/>
                  <a:pt x="438980" y="219496"/>
                </a:cubicBezTo>
                <a:cubicBezTo>
                  <a:pt x="438980" y="219488"/>
                  <a:pt x="438980" y="219480"/>
                  <a:pt x="438980" y="219473"/>
                </a:cubicBezTo>
                <a:cubicBezTo>
                  <a:pt x="439024" y="98306"/>
                  <a:pt x="340836" y="45"/>
                  <a:pt x="219669" y="0"/>
                </a:cubicBezTo>
                <a:cubicBezTo>
                  <a:pt x="219611" y="0"/>
                  <a:pt x="219554" y="0"/>
                  <a:pt x="219496" y="0"/>
                </a:cubicBezTo>
                <a:close/>
                <a:moveTo>
                  <a:pt x="277564" y="286250"/>
                </a:moveTo>
                <a:cubicBezTo>
                  <a:pt x="273526" y="293425"/>
                  <a:pt x="267915" y="299592"/>
                  <a:pt x="261151" y="304287"/>
                </a:cubicBezTo>
                <a:cubicBezTo>
                  <a:pt x="253831" y="309340"/>
                  <a:pt x="245683" y="313073"/>
                  <a:pt x="237076" y="315319"/>
                </a:cubicBezTo>
                <a:cubicBezTo>
                  <a:pt x="227654" y="317851"/>
                  <a:pt x="217936" y="319111"/>
                  <a:pt x="208180" y="319064"/>
                </a:cubicBezTo>
                <a:cubicBezTo>
                  <a:pt x="198336" y="319098"/>
                  <a:pt x="188509" y="318229"/>
                  <a:pt x="178823" y="316469"/>
                </a:cubicBezTo>
                <a:cubicBezTo>
                  <a:pt x="170713" y="315162"/>
                  <a:pt x="162871" y="312539"/>
                  <a:pt x="155608" y="308702"/>
                </a:cubicBezTo>
                <a:lnTo>
                  <a:pt x="155608" y="279130"/>
                </a:lnTo>
                <a:cubicBezTo>
                  <a:pt x="163320" y="284514"/>
                  <a:pt x="171931" y="288479"/>
                  <a:pt x="181036" y="290839"/>
                </a:cubicBezTo>
                <a:cubicBezTo>
                  <a:pt x="190195" y="293347"/>
                  <a:pt x="199644" y="294638"/>
                  <a:pt x="209140" y="294676"/>
                </a:cubicBezTo>
                <a:cubicBezTo>
                  <a:pt x="213714" y="294644"/>
                  <a:pt x="218275" y="294193"/>
                  <a:pt x="222767" y="293330"/>
                </a:cubicBezTo>
                <a:cubicBezTo>
                  <a:pt x="227522" y="292475"/>
                  <a:pt x="232098" y="290822"/>
                  <a:pt x="236301" y="288440"/>
                </a:cubicBezTo>
                <a:cubicBezTo>
                  <a:pt x="240465" y="286064"/>
                  <a:pt x="244014" y="282745"/>
                  <a:pt x="246663" y="278749"/>
                </a:cubicBezTo>
                <a:cubicBezTo>
                  <a:pt x="249560" y="274098"/>
                  <a:pt x="250993" y="268684"/>
                  <a:pt x="250778" y="263209"/>
                </a:cubicBezTo>
                <a:cubicBezTo>
                  <a:pt x="250947" y="257610"/>
                  <a:pt x="249591" y="252071"/>
                  <a:pt x="246854" y="247183"/>
                </a:cubicBezTo>
                <a:cubicBezTo>
                  <a:pt x="244182" y="242728"/>
                  <a:pt x="240417" y="239030"/>
                  <a:pt x="235914" y="236440"/>
                </a:cubicBezTo>
                <a:cubicBezTo>
                  <a:pt x="230789" y="233522"/>
                  <a:pt x="225212" y="231479"/>
                  <a:pt x="219415" y="230395"/>
                </a:cubicBezTo>
                <a:cubicBezTo>
                  <a:pt x="212616" y="229073"/>
                  <a:pt x="205703" y="228430"/>
                  <a:pt x="198778" y="228477"/>
                </a:cubicBezTo>
                <a:lnTo>
                  <a:pt x="180943" y="228477"/>
                </a:lnTo>
                <a:lnTo>
                  <a:pt x="180943" y="203915"/>
                </a:lnTo>
                <a:lnTo>
                  <a:pt x="197830" y="203915"/>
                </a:lnTo>
                <a:cubicBezTo>
                  <a:pt x="203984" y="203960"/>
                  <a:pt x="210126" y="203380"/>
                  <a:pt x="216161" y="202182"/>
                </a:cubicBezTo>
                <a:cubicBezTo>
                  <a:pt x="221270" y="201214"/>
                  <a:pt x="226152" y="199295"/>
                  <a:pt x="230551" y="196524"/>
                </a:cubicBezTo>
                <a:cubicBezTo>
                  <a:pt x="234482" y="194007"/>
                  <a:pt x="237716" y="190541"/>
                  <a:pt x="239954" y="186445"/>
                </a:cubicBezTo>
                <a:cubicBezTo>
                  <a:pt x="242316" y="181820"/>
                  <a:pt x="243471" y="176674"/>
                  <a:pt x="243311" y="171483"/>
                </a:cubicBezTo>
                <a:cubicBezTo>
                  <a:pt x="243504" y="166770"/>
                  <a:pt x="242412" y="162094"/>
                  <a:pt x="240150" y="157954"/>
                </a:cubicBezTo>
                <a:cubicBezTo>
                  <a:pt x="238174" y="154579"/>
                  <a:pt x="235395" y="151744"/>
                  <a:pt x="232060" y="149702"/>
                </a:cubicBezTo>
                <a:cubicBezTo>
                  <a:pt x="228777" y="147712"/>
                  <a:pt x="225170" y="146315"/>
                  <a:pt x="221403" y="145575"/>
                </a:cubicBezTo>
                <a:cubicBezTo>
                  <a:pt x="217742" y="144824"/>
                  <a:pt x="214015" y="144437"/>
                  <a:pt x="210278" y="144420"/>
                </a:cubicBezTo>
                <a:cubicBezTo>
                  <a:pt x="202225" y="144494"/>
                  <a:pt x="194219" y="145661"/>
                  <a:pt x="186480" y="147887"/>
                </a:cubicBezTo>
                <a:cubicBezTo>
                  <a:pt x="178416" y="150075"/>
                  <a:pt x="170766" y="153574"/>
                  <a:pt x="163837" y="158243"/>
                </a:cubicBezTo>
                <a:lnTo>
                  <a:pt x="163837" y="131018"/>
                </a:lnTo>
                <a:cubicBezTo>
                  <a:pt x="171022" y="127211"/>
                  <a:pt x="178692" y="124401"/>
                  <a:pt x="186636" y="122667"/>
                </a:cubicBezTo>
                <a:cubicBezTo>
                  <a:pt x="195299" y="120772"/>
                  <a:pt x="204144" y="119840"/>
                  <a:pt x="213012" y="119887"/>
                </a:cubicBezTo>
                <a:cubicBezTo>
                  <a:pt x="220933" y="119873"/>
                  <a:pt x="228827" y="120806"/>
                  <a:pt x="236527" y="122667"/>
                </a:cubicBezTo>
                <a:cubicBezTo>
                  <a:pt x="243704" y="124346"/>
                  <a:pt x="250545" y="127235"/>
                  <a:pt x="256754" y="131209"/>
                </a:cubicBezTo>
                <a:cubicBezTo>
                  <a:pt x="262514" y="134920"/>
                  <a:pt x="267341" y="139910"/>
                  <a:pt x="270860" y="145789"/>
                </a:cubicBezTo>
                <a:cubicBezTo>
                  <a:pt x="274497" y="152148"/>
                  <a:pt x="276319" y="159382"/>
                  <a:pt x="276131" y="166704"/>
                </a:cubicBezTo>
                <a:cubicBezTo>
                  <a:pt x="276589" y="178215"/>
                  <a:pt x="272646" y="189468"/>
                  <a:pt x="265104" y="198177"/>
                </a:cubicBezTo>
                <a:cubicBezTo>
                  <a:pt x="257028" y="206771"/>
                  <a:pt x="246455" y="212609"/>
                  <a:pt x="234880" y="214867"/>
                </a:cubicBezTo>
                <a:cubicBezTo>
                  <a:pt x="241148" y="215515"/>
                  <a:pt x="247288" y="217072"/>
                  <a:pt x="253107" y="219490"/>
                </a:cubicBezTo>
                <a:cubicBezTo>
                  <a:pt x="258827" y="221824"/>
                  <a:pt x="264114" y="225100"/>
                  <a:pt x="268751" y="229182"/>
                </a:cubicBezTo>
                <a:cubicBezTo>
                  <a:pt x="273252" y="233165"/>
                  <a:pt x="276932" y="237988"/>
                  <a:pt x="279587" y="243381"/>
                </a:cubicBezTo>
                <a:cubicBezTo>
                  <a:pt x="282313" y="248966"/>
                  <a:pt x="283698" y="255110"/>
                  <a:pt x="283632" y="261325"/>
                </a:cubicBezTo>
                <a:cubicBezTo>
                  <a:pt x="283814" y="270020"/>
                  <a:pt x="281722" y="278611"/>
                  <a:pt x="277564" y="286250"/>
                </a:cubicBezTo>
                <a:close/>
              </a:path>
            </a:pathLst>
          </a:custGeom>
          <a:solidFill>
            <a:srgbClr val="000000">
              <a:alpha val="45000"/>
            </a:srgbClr>
          </a:solidFill>
          <a:ln w="575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92508DA8-54B5-46BD-9704-21B3859CAFF2}"/>
              </a:ext>
            </a:extLst>
          </p:cNvPr>
          <p:cNvSpPr/>
          <p:nvPr/>
        </p:nvSpPr>
        <p:spPr>
          <a:xfrm>
            <a:off x="5872512" y="4377434"/>
            <a:ext cx="438980" cy="438980"/>
          </a:xfrm>
          <a:custGeom>
            <a:avLst/>
            <a:gdLst>
              <a:gd name="connsiteX0" fmla="*/ 226940 w 438980"/>
              <a:gd name="connsiteY0" fmla="*/ 158440 h 438980"/>
              <a:gd name="connsiteX1" fmla="*/ 226940 w 438980"/>
              <a:gd name="connsiteY1" fmla="*/ 242462 h 438980"/>
              <a:gd name="connsiteX2" fmla="*/ 169374 w 438980"/>
              <a:gd name="connsiteY2" fmla="*/ 242462 h 438980"/>
              <a:gd name="connsiteX3" fmla="*/ 183001 w 438980"/>
              <a:gd name="connsiteY3" fmla="*/ 225963 h 438980"/>
              <a:gd name="connsiteX4" fmla="*/ 196241 w 438980"/>
              <a:gd name="connsiteY4" fmla="*/ 208048 h 438980"/>
              <a:gd name="connsiteX5" fmla="*/ 210440 w 438980"/>
              <a:gd name="connsiteY5" fmla="*/ 186359 h 438980"/>
              <a:gd name="connsiteX6" fmla="*/ 226940 w 438980"/>
              <a:gd name="connsiteY6" fmla="*/ 158440 h 438980"/>
              <a:gd name="connsiteX7" fmla="*/ 225211 w 438980"/>
              <a:gd name="connsiteY7" fmla="*/ 115842 h 438980"/>
              <a:gd name="connsiteX8" fmla="*/ 208047 w 438980"/>
              <a:gd name="connsiteY8" fmla="*/ 147598 h 438980"/>
              <a:gd name="connsiteX9" fmla="*/ 187029 w 438980"/>
              <a:gd name="connsiteY9" fmla="*/ 180602 h 438980"/>
              <a:gd name="connsiteX10" fmla="*/ 162849 w 438980"/>
              <a:gd name="connsiteY10" fmla="*/ 213318 h 438980"/>
              <a:gd name="connsiteX11" fmla="*/ 136560 w 438980"/>
              <a:gd name="connsiteY11" fmla="*/ 244022 h 438980"/>
              <a:gd name="connsiteX12" fmla="*/ 136560 w 438980"/>
              <a:gd name="connsiteY12" fmla="*/ 270306 h 438980"/>
              <a:gd name="connsiteX13" fmla="*/ 226939 w 438980"/>
              <a:gd name="connsiteY13" fmla="*/ 270306 h 438980"/>
              <a:gd name="connsiteX14" fmla="*/ 226939 w 438980"/>
              <a:gd name="connsiteY14" fmla="*/ 311563 h 438980"/>
              <a:gd name="connsiteX15" fmla="*/ 260134 w 438980"/>
              <a:gd name="connsiteY15" fmla="*/ 311563 h 438980"/>
              <a:gd name="connsiteX16" fmla="*/ 260134 w 438980"/>
              <a:gd name="connsiteY16" fmla="*/ 270306 h 438980"/>
              <a:gd name="connsiteX17" fmla="*/ 286423 w 438980"/>
              <a:gd name="connsiteY17" fmla="*/ 270306 h 438980"/>
              <a:gd name="connsiteX18" fmla="*/ 286423 w 438980"/>
              <a:gd name="connsiteY18" fmla="*/ 242485 h 438980"/>
              <a:gd name="connsiteX19" fmla="*/ 260134 w 438980"/>
              <a:gd name="connsiteY19" fmla="*/ 242485 h 438980"/>
              <a:gd name="connsiteX20" fmla="*/ 260134 w 438980"/>
              <a:gd name="connsiteY20" fmla="*/ 115842 h 438980"/>
              <a:gd name="connsiteX21" fmla="*/ 219496 w 438980"/>
              <a:gd name="connsiteY21" fmla="*/ 0 h 438980"/>
              <a:gd name="connsiteX22" fmla="*/ 219686 w 438980"/>
              <a:gd name="connsiteY22" fmla="*/ 0 h 438980"/>
              <a:gd name="connsiteX23" fmla="*/ 438980 w 438980"/>
              <a:gd name="connsiteY23" fmla="*/ 219490 h 438980"/>
              <a:gd name="connsiteX24" fmla="*/ 438980 w 438980"/>
              <a:gd name="connsiteY24" fmla="*/ 219496 h 438980"/>
              <a:gd name="connsiteX25" fmla="*/ 219484 w 438980"/>
              <a:gd name="connsiteY25" fmla="*/ 438980 h 438980"/>
              <a:gd name="connsiteX26" fmla="*/ 0 w 438980"/>
              <a:gd name="connsiteY26" fmla="*/ 219484 h 438980"/>
              <a:gd name="connsiteX27" fmla="*/ 219496 w 438980"/>
              <a:gd name="connsiteY27" fmla="*/ 0 h 43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8980" h="438980">
                <a:moveTo>
                  <a:pt x="226940" y="158440"/>
                </a:moveTo>
                <a:lnTo>
                  <a:pt x="226940" y="242462"/>
                </a:lnTo>
                <a:lnTo>
                  <a:pt x="169374" y="242462"/>
                </a:lnTo>
                <a:cubicBezTo>
                  <a:pt x="174117" y="236945"/>
                  <a:pt x="178659" y="231446"/>
                  <a:pt x="183001" y="225963"/>
                </a:cubicBezTo>
                <a:cubicBezTo>
                  <a:pt x="187343" y="220480"/>
                  <a:pt x="191756" y="214509"/>
                  <a:pt x="196241" y="208048"/>
                </a:cubicBezTo>
                <a:cubicBezTo>
                  <a:pt x="200726" y="201583"/>
                  <a:pt x="205459" y="194353"/>
                  <a:pt x="210440" y="186359"/>
                </a:cubicBezTo>
                <a:cubicBezTo>
                  <a:pt x="215422" y="178365"/>
                  <a:pt x="220922" y="169058"/>
                  <a:pt x="226940" y="158440"/>
                </a:cubicBezTo>
                <a:close/>
                <a:moveTo>
                  <a:pt x="225211" y="115842"/>
                </a:moveTo>
                <a:cubicBezTo>
                  <a:pt x="220234" y="126075"/>
                  <a:pt x="214512" y="136660"/>
                  <a:pt x="208047" y="147598"/>
                </a:cubicBezTo>
                <a:cubicBezTo>
                  <a:pt x="201582" y="158536"/>
                  <a:pt x="194576" y="169537"/>
                  <a:pt x="187029" y="180602"/>
                </a:cubicBezTo>
                <a:cubicBezTo>
                  <a:pt x="179481" y="191668"/>
                  <a:pt x="171421" y="202573"/>
                  <a:pt x="162849" y="213318"/>
                </a:cubicBezTo>
                <a:cubicBezTo>
                  <a:pt x="154277" y="224063"/>
                  <a:pt x="145514" y="234298"/>
                  <a:pt x="136560" y="244022"/>
                </a:cubicBezTo>
                <a:lnTo>
                  <a:pt x="136560" y="270306"/>
                </a:lnTo>
                <a:lnTo>
                  <a:pt x="226939" y="270306"/>
                </a:lnTo>
                <a:lnTo>
                  <a:pt x="226939" y="311563"/>
                </a:lnTo>
                <a:lnTo>
                  <a:pt x="260134" y="311563"/>
                </a:lnTo>
                <a:lnTo>
                  <a:pt x="260134" y="270306"/>
                </a:lnTo>
                <a:lnTo>
                  <a:pt x="286423" y="270306"/>
                </a:lnTo>
                <a:lnTo>
                  <a:pt x="286423" y="242485"/>
                </a:lnTo>
                <a:lnTo>
                  <a:pt x="260134" y="242485"/>
                </a:lnTo>
                <a:lnTo>
                  <a:pt x="260134" y="115842"/>
                </a:lnTo>
                <a:close/>
                <a:moveTo>
                  <a:pt x="219496" y="0"/>
                </a:moveTo>
                <a:cubicBezTo>
                  <a:pt x="219559" y="0"/>
                  <a:pt x="219623" y="0"/>
                  <a:pt x="219686" y="0"/>
                </a:cubicBezTo>
                <a:cubicBezTo>
                  <a:pt x="340853" y="54"/>
                  <a:pt x="439034" y="98323"/>
                  <a:pt x="438980" y="219490"/>
                </a:cubicBezTo>
                <a:cubicBezTo>
                  <a:pt x="438980" y="219492"/>
                  <a:pt x="438980" y="219494"/>
                  <a:pt x="438980" y="219496"/>
                </a:cubicBezTo>
                <a:cubicBezTo>
                  <a:pt x="438977" y="340717"/>
                  <a:pt x="340705" y="438983"/>
                  <a:pt x="219484" y="438980"/>
                </a:cubicBezTo>
                <a:cubicBezTo>
                  <a:pt x="98263" y="438976"/>
                  <a:pt x="-3" y="340705"/>
                  <a:pt x="0" y="219484"/>
                </a:cubicBezTo>
                <a:cubicBezTo>
                  <a:pt x="3" y="98263"/>
                  <a:pt x="98275" y="-3"/>
                  <a:pt x="21949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9" name="Graphic 39" descr="Badge 5">
            <a:extLst>
              <a:ext uri="{FF2B5EF4-FFF2-40B4-BE49-F238E27FC236}">
                <a16:creationId xmlns:a16="http://schemas.microsoft.com/office/drawing/2014/main" id="{674F7525-25FD-4B7C-B455-FF55C49E9906}"/>
              </a:ext>
            </a:extLst>
          </p:cNvPr>
          <p:cNvSpPr/>
          <p:nvPr/>
        </p:nvSpPr>
        <p:spPr>
          <a:xfrm>
            <a:off x="5105316" y="3876514"/>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219692 w 438968"/>
              <a:gd name="connsiteY4" fmla="*/ 0 h 438968"/>
              <a:gd name="connsiteX5" fmla="*/ 219484 w 438968"/>
              <a:gd name="connsiteY5" fmla="*/ 0 h 438968"/>
              <a:gd name="connsiteX6" fmla="*/ 284395 w 438968"/>
              <a:gd name="connsiteY6" fmla="*/ 279957 h 438968"/>
              <a:gd name="connsiteX7" fmla="*/ 266358 w 438968"/>
              <a:gd name="connsiteY7" fmla="*/ 299242 h 438968"/>
              <a:gd name="connsiteX8" fmla="*/ 240555 w 438968"/>
              <a:gd name="connsiteY8" fmla="*/ 310366 h 438968"/>
              <a:gd name="connsiteX9" fmla="*/ 210238 w 438968"/>
              <a:gd name="connsiteY9" fmla="*/ 313915 h 438968"/>
              <a:gd name="connsiteX10" fmla="*/ 162849 w 438968"/>
              <a:gd name="connsiteY10" fmla="*/ 305859 h 438968"/>
              <a:gd name="connsiteX11" fmla="*/ 162849 w 438968"/>
              <a:gd name="connsiteY11" fmla="*/ 276888 h 438968"/>
              <a:gd name="connsiteX12" fmla="*/ 210619 w 438968"/>
              <a:gd name="connsiteY12" fmla="*/ 289562 h 438968"/>
              <a:gd name="connsiteX13" fmla="*/ 229811 w 438968"/>
              <a:gd name="connsiteY13" fmla="*/ 287250 h 438968"/>
              <a:gd name="connsiteX14" fmla="*/ 245057 w 438968"/>
              <a:gd name="connsiteY14" fmla="*/ 280315 h 438968"/>
              <a:gd name="connsiteX15" fmla="*/ 258782 w 438968"/>
              <a:gd name="connsiteY15" fmla="*/ 253067 h 438968"/>
              <a:gd name="connsiteX16" fmla="*/ 254459 w 438968"/>
              <a:gd name="connsiteY16" fmla="*/ 237428 h 438968"/>
              <a:gd name="connsiteX17" fmla="*/ 242947 w 438968"/>
              <a:gd name="connsiteY17" fmla="*/ 226777 h 438968"/>
              <a:gd name="connsiteX18" fmla="*/ 226188 w 438968"/>
              <a:gd name="connsiteY18" fmla="*/ 220640 h 438968"/>
              <a:gd name="connsiteX19" fmla="*/ 206036 w 438968"/>
              <a:gd name="connsiteY19" fmla="*/ 218721 h 438968"/>
              <a:gd name="connsiteX20" fmla="*/ 170154 w 438968"/>
              <a:gd name="connsiteY20" fmla="*/ 220455 h 438968"/>
              <a:gd name="connsiteX21" fmla="*/ 179730 w 438968"/>
              <a:gd name="connsiteY21" fmla="*/ 118009 h 438968"/>
              <a:gd name="connsiteX22" fmla="*/ 280864 w 438968"/>
              <a:gd name="connsiteY22" fmla="*/ 118009 h 438968"/>
              <a:gd name="connsiteX23" fmla="*/ 280864 w 438968"/>
              <a:gd name="connsiteY23" fmla="*/ 143720 h 438968"/>
              <a:gd name="connsiteX24" fmla="*/ 208319 w 438968"/>
              <a:gd name="connsiteY24" fmla="*/ 143720 h 438968"/>
              <a:gd name="connsiteX25" fmla="*/ 203332 w 438968"/>
              <a:gd name="connsiteY25" fmla="*/ 194380 h 438968"/>
              <a:gd name="connsiteX26" fmla="*/ 207169 w 438968"/>
              <a:gd name="connsiteY26" fmla="*/ 194091 h 438968"/>
              <a:gd name="connsiteX27" fmla="*/ 209174 w 438968"/>
              <a:gd name="connsiteY27" fmla="*/ 193900 h 438968"/>
              <a:gd name="connsiteX28" fmla="*/ 211006 w 438968"/>
              <a:gd name="connsiteY28" fmla="*/ 193802 h 438968"/>
              <a:gd name="connsiteX29" fmla="*/ 214266 w 438968"/>
              <a:gd name="connsiteY29" fmla="*/ 193802 h 438968"/>
              <a:gd name="connsiteX30" fmla="*/ 243433 w 438968"/>
              <a:gd name="connsiteY30" fmla="*/ 196969 h 438968"/>
              <a:gd name="connsiteX31" fmla="*/ 267994 w 438968"/>
              <a:gd name="connsiteY31" fmla="*/ 207042 h 438968"/>
              <a:gd name="connsiteX32" fmla="*/ 284909 w 438968"/>
              <a:gd name="connsiteY32" fmla="*/ 224986 h 438968"/>
              <a:gd name="connsiteX33" fmla="*/ 291266 w 438968"/>
              <a:gd name="connsiteY33" fmla="*/ 251755 h 438968"/>
              <a:gd name="connsiteX34" fmla="*/ 284395 w 438968"/>
              <a:gd name="connsiteY34" fmla="*/ 279957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9026" y="98324"/>
                  <a:pt x="340853" y="57"/>
                  <a:pt x="219692" y="0"/>
                </a:cubicBezTo>
                <a:cubicBezTo>
                  <a:pt x="219623" y="0"/>
                  <a:pt x="219554" y="0"/>
                  <a:pt x="219484" y="0"/>
                </a:cubicBezTo>
                <a:close/>
                <a:moveTo>
                  <a:pt x="284395" y="279957"/>
                </a:moveTo>
                <a:cubicBezTo>
                  <a:pt x="279935" y="287678"/>
                  <a:pt x="273765" y="294276"/>
                  <a:pt x="266358" y="299242"/>
                </a:cubicBezTo>
                <a:cubicBezTo>
                  <a:pt x="258491" y="304463"/>
                  <a:pt x="249752" y="308231"/>
                  <a:pt x="240555" y="310366"/>
                </a:cubicBezTo>
                <a:cubicBezTo>
                  <a:pt x="230627" y="312757"/>
                  <a:pt x="220449" y="313948"/>
                  <a:pt x="210238" y="313915"/>
                </a:cubicBezTo>
                <a:cubicBezTo>
                  <a:pt x="189132" y="313915"/>
                  <a:pt x="173336" y="311229"/>
                  <a:pt x="162849" y="305859"/>
                </a:cubicBezTo>
                <a:lnTo>
                  <a:pt x="162849" y="276888"/>
                </a:lnTo>
                <a:cubicBezTo>
                  <a:pt x="177462" y="285041"/>
                  <a:pt x="193886" y="289398"/>
                  <a:pt x="210619" y="289562"/>
                </a:cubicBezTo>
                <a:cubicBezTo>
                  <a:pt x="217089" y="289613"/>
                  <a:pt x="223539" y="288836"/>
                  <a:pt x="229811" y="287250"/>
                </a:cubicBezTo>
                <a:cubicBezTo>
                  <a:pt x="235277" y="285896"/>
                  <a:pt x="240445" y="283545"/>
                  <a:pt x="245057" y="280315"/>
                </a:cubicBezTo>
                <a:cubicBezTo>
                  <a:pt x="253944" y="274136"/>
                  <a:pt x="259107" y="263886"/>
                  <a:pt x="258782" y="253067"/>
                </a:cubicBezTo>
                <a:cubicBezTo>
                  <a:pt x="258952" y="247537"/>
                  <a:pt x="257445" y="242086"/>
                  <a:pt x="254459" y="237428"/>
                </a:cubicBezTo>
                <a:cubicBezTo>
                  <a:pt x="251479" y="233051"/>
                  <a:pt x="247542" y="229409"/>
                  <a:pt x="242947" y="226777"/>
                </a:cubicBezTo>
                <a:cubicBezTo>
                  <a:pt x="237742" y="223813"/>
                  <a:pt x="232077" y="221738"/>
                  <a:pt x="226188" y="220640"/>
                </a:cubicBezTo>
                <a:cubicBezTo>
                  <a:pt x="219550" y="219339"/>
                  <a:pt x="212800" y="218697"/>
                  <a:pt x="206036" y="218721"/>
                </a:cubicBezTo>
                <a:cubicBezTo>
                  <a:pt x="199517" y="218721"/>
                  <a:pt x="187556" y="219299"/>
                  <a:pt x="170154" y="220455"/>
                </a:cubicBezTo>
                <a:lnTo>
                  <a:pt x="179730" y="118009"/>
                </a:lnTo>
                <a:lnTo>
                  <a:pt x="280864" y="118009"/>
                </a:lnTo>
                <a:lnTo>
                  <a:pt x="280864" y="143720"/>
                </a:lnTo>
                <a:lnTo>
                  <a:pt x="208319" y="143720"/>
                </a:lnTo>
                <a:lnTo>
                  <a:pt x="203332" y="194380"/>
                </a:lnTo>
                <a:cubicBezTo>
                  <a:pt x="205112" y="194253"/>
                  <a:pt x="206400" y="194154"/>
                  <a:pt x="207169" y="194091"/>
                </a:cubicBezTo>
                <a:cubicBezTo>
                  <a:pt x="207938" y="194027"/>
                  <a:pt x="208602" y="193964"/>
                  <a:pt x="209174" y="193900"/>
                </a:cubicBezTo>
                <a:cubicBezTo>
                  <a:pt x="209783" y="193834"/>
                  <a:pt x="210394" y="193801"/>
                  <a:pt x="211006" y="193802"/>
                </a:cubicBezTo>
                <a:lnTo>
                  <a:pt x="214266" y="193802"/>
                </a:lnTo>
                <a:cubicBezTo>
                  <a:pt x="224076" y="193771"/>
                  <a:pt x="233858" y="194834"/>
                  <a:pt x="243433" y="196969"/>
                </a:cubicBezTo>
                <a:cubicBezTo>
                  <a:pt x="252157" y="198827"/>
                  <a:pt x="260476" y="202239"/>
                  <a:pt x="267994" y="207042"/>
                </a:cubicBezTo>
                <a:cubicBezTo>
                  <a:pt x="274984" y="211587"/>
                  <a:pt x="280784" y="217740"/>
                  <a:pt x="284909" y="224986"/>
                </a:cubicBezTo>
                <a:cubicBezTo>
                  <a:pt x="289348" y="233193"/>
                  <a:pt x="291541" y="242428"/>
                  <a:pt x="291266" y="251755"/>
                </a:cubicBezTo>
                <a:cubicBezTo>
                  <a:pt x="291533" y="261600"/>
                  <a:pt x="289160" y="271337"/>
                  <a:pt x="284395" y="279957"/>
                </a:cubicBezTo>
                <a:close/>
              </a:path>
            </a:pathLst>
          </a:custGeom>
          <a:solidFill>
            <a:srgbClr val="000000">
              <a:alpha val="45000"/>
            </a:srgbClr>
          </a:solidFill>
          <a:ln w="575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1420E9EC-803E-4F04-B609-58458EA98093}"/>
              </a:ext>
            </a:extLst>
          </p:cNvPr>
          <p:cNvSpPr/>
          <p:nvPr/>
        </p:nvSpPr>
        <p:spPr>
          <a:xfrm>
            <a:off x="5105315" y="2897662"/>
            <a:ext cx="438968" cy="438968"/>
          </a:xfrm>
          <a:custGeom>
            <a:avLst/>
            <a:gdLst>
              <a:gd name="connsiteX0" fmla="*/ 223697 w 438968"/>
              <a:gd name="connsiteY0" fmla="*/ 211619 h 438968"/>
              <a:gd name="connsiteX1" fmla="*/ 237220 w 438968"/>
              <a:gd name="connsiteY1" fmla="*/ 213827 h 438968"/>
              <a:gd name="connsiteX2" fmla="*/ 249027 w 438968"/>
              <a:gd name="connsiteY2" fmla="*/ 220762 h 438968"/>
              <a:gd name="connsiteX3" fmla="*/ 257413 w 438968"/>
              <a:gd name="connsiteY3" fmla="*/ 232620 h 438968"/>
              <a:gd name="connsiteX4" fmla="*/ 260580 w 438968"/>
              <a:gd name="connsiteY4" fmla="*/ 249796 h 438968"/>
              <a:gd name="connsiteX5" fmla="*/ 258268 w 438968"/>
              <a:gd name="connsiteY5" fmla="*/ 264087 h 438968"/>
              <a:gd name="connsiteX6" fmla="*/ 251449 w 438968"/>
              <a:gd name="connsiteY6" fmla="*/ 276657 h 438968"/>
              <a:gd name="connsiteX7" fmla="*/ 240127 w 438968"/>
              <a:gd name="connsiteY7" fmla="*/ 285678 h 438968"/>
              <a:gd name="connsiteX8" fmla="*/ 224113 w 438968"/>
              <a:gd name="connsiteY8" fmla="*/ 289146 h 438968"/>
              <a:gd name="connsiteX9" fmla="*/ 206840 w 438968"/>
              <a:gd name="connsiteY9" fmla="*/ 285984 h 438968"/>
              <a:gd name="connsiteX10" fmla="*/ 194178 w 438968"/>
              <a:gd name="connsiteY10" fmla="*/ 277345 h 438968"/>
              <a:gd name="connsiteX11" fmla="*/ 186359 w 438968"/>
              <a:gd name="connsiteY11" fmla="*/ 264873 h 438968"/>
              <a:gd name="connsiteX12" fmla="*/ 183775 w 438968"/>
              <a:gd name="connsiteY12" fmla="*/ 250004 h 438968"/>
              <a:gd name="connsiteX13" fmla="*/ 187330 w 438968"/>
              <a:gd name="connsiteY13" fmla="*/ 234053 h 438968"/>
              <a:gd name="connsiteX14" fmla="*/ 196541 w 438968"/>
              <a:gd name="connsiteY14" fmla="*/ 221981 h 438968"/>
              <a:gd name="connsiteX15" fmla="*/ 209307 w 438968"/>
              <a:gd name="connsiteY15" fmla="*/ 214306 h 438968"/>
              <a:gd name="connsiteX16" fmla="*/ 223697 w 438968"/>
              <a:gd name="connsiteY16" fmla="*/ 211619 h 438968"/>
              <a:gd name="connsiteX17" fmla="*/ 242138 w 438968"/>
              <a:gd name="connsiteY17" fmla="*/ 114131 h 438968"/>
              <a:gd name="connsiteX18" fmla="*/ 213931 w 438968"/>
              <a:gd name="connsiteY18" fmla="*/ 118755 h 438968"/>
              <a:gd name="connsiteX19" fmla="*/ 191288 w 438968"/>
              <a:gd name="connsiteY19" fmla="*/ 131515 h 438968"/>
              <a:gd name="connsiteX20" fmla="*/ 173916 w 438968"/>
              <a:gd name="connsiteY20" fmla="*/ 150534 h 438968"/>
              <a:gd name="connsiteX21" fmla="*/ 161740 w 438968"/>
              <a:gd name="connsiteY21" fmla="*/ 173847 h 438968"/>
              <a:gd name="connsiteX22" fmla="*/ 154539 w 438968"/>
              <a:gd name="connsiteY22" fmla="*/ 199754 h 438968"/>
              <a:gd name="connsiteX23" fmla="*/ 152146 w 438968"/>
              <a:gd name="connsiteY23" fmla="*/ 226425 h 438968"/>
              <a:gd name="connsiteX24" fmla="*/ 155880 w 438968"/>
              <a:gd name="connsiteY24" fmla="*/ 257701 h 438968"/>
              <a:gd name="connsiteX25" fmla="*/ 167969 w 438968"/>
              <a:gd name="connsiteY25" fmla="*/ 285620 h 438968"/>
              <a:gd name="connsiteX26" fmla="*/ 189930 w 438968"/>
              <a:gd name="connsiteY26" fmla="*/ 305674 h 438968"/>
              <a:gd name="connsiteX27" fmla="*/ 223125 w 438968"/>
              <a:gd name="connsiteY27" fmla="*/ 313348 h 438968"/>
              <a:gd name="connsiteX28" fmla="*/ 251136 w 438968"/>
              <a:gd name="connsiteY28" fmla="*/ 308453 h 438968"/>
              <a:gd name="connsiteX29" fmla="*/ 272247 w 438968"/>
              <a:gd name="connsiteY29" fmla="*/ 294734 h 438968"/>
              <a:gd name="connsiteX30" fmla="*/ 285574 w 438968"/>
              <a:gd name="connsiteY30" fmla="*/ 273605 h 438968"/>
              <a:gd name="connsiteX31" fmla="*/ 290284 w 438968"/>
              <a:gd name="connsiteY31" fmla="*/ 246767 h 438968"/>
              <a:gd name="connsiteX32" fmla="*/ 285892 w 438968"/>
              <a:gd name="connsiteY32" fmla="*/ 223142 h 438968"/>
              <a:gd name="connsiteX33" fmla="*/ 273421 w 438968"/>
              <a:gd name="connsiteY33" fmla="*/ 204239 h 438968"/>
              <a:gd name="connsiteX34" fmla="*/ 254130 w 438968"/>
              <a:gd name="connsiteY34" fmla="*/ 191768 h 438968"/>
              <a:gd name="connsiteX35" fmla="*/ 229280 w 438968"/>
              <a:gd name="connsiteY35" fmla="*/ 187260 h 438968"/>
              <a:gd name="connsiteX36" fmla="*/ 214508 w 438968"/>
              <a:gd name="connsiteY36" fmla="*/ 189369 h 438968"/>
              <a:gd name="connsiteX37" fmla="*/ 201742 w 438968"/>
              <a:gd name="connsiteY37" fmla="*/ 195224 h 438968"/>
              <a:gd name="connsiteX38" fmla="*/ 191288 w 438968"/>
              <a:gd name="connsiteY38" fmla="*/ 203950 h 438968"/>
              <a:gd name="connsiteX39" fmla="*/ 183232 w 438968"/>
              <a:gd name="connsiteY39" fmla="*/ 214901 h 438968"/>
              <a:gd name="connsiteX40" fmla="*/ 182654 w 438968"/>
              <a:gd name="connsiteY40" fmla="*/ 214901 h 438968"/>
              <a:gd name="connsiteX41" fmla="*/ 185913 w 438968"/>
              <a:gd name="connsiteY41" fmla="*/ 187075 h 438968"/>
              <a:gd name="connsiteX42" fmla="*/ 196275 w 438968"/>
              <a:gd name="connsiteY42" fmla="*/ 162514 h 438968"/>
              <a:gd name="connsiteX43" fmla="*/ 214768 w 438968"/>
              <a:gd name="connsiteY43" fmla="*/ 145055 h 438968"/>
              <a:gd name="connsiteX44" fmla="*/ 242722 w 438968"/>
              <a:gd name="connsiteY44" fmla="*/ 138328 h 438968"/>
              <a:gd name="connsiteX45" fmla="*/ 278552 w 438968"/>
              <a:gd name="connsiteY45" fmla="*/ 146789 h 438968"/>
              <a:gd name="connsiteX46" fmla="*/ 278552 w 438968"/>
              <a:gd name="connsiteY46" fmla="*/ 120292 h 438968"/>
              <a:gd name="connsiteX47" fmla="*/ 242138 w 438968"/>
              <a:gd name="connsiteY47" fmla="*/ 114131 h 438968"/>
              <a:gd name="connsiteX48" fmla="*/ 219484 w 438968"/>
              <a:gd name="connsiteY48" fmla="*/ 0 h 438968"/>
              <a:gd name="connsiteX49" fmla="*/ 219669 w 438968"/>
              <a:gd name="connsiteY49" fmla="*/ 0 h 438968"/>
              <a:gd name="connsiteX50" fmla="*/ 438968 w 438968"/>
              <a:gd name="connsiteY50" fmla="*/ 219461 h 438968"/>
              <a:gd name="connsiteX51" fmla="*/ 438968 w 438968"/>
              <a:gd name="connsiteY51" fmla="*/ 219484 h 438968"/>
              <a:gd name="connsiteX52" fmla="*/ 219484 w 438968"/>
              <a:gd name="connsiteY52" fmla="*/ 438968 h 438968"/>
              <a:gd name="connsiteX53" fmla="*/ 0 w 438968"/>
              <a:gd name="connsiteY53" fmla="*/ 219484 h 438968"/>
              <a:gd name="connsiteX54" fmla="*/ 219484 w 438968"/>
              <a:gd name="connsiteY54" fmla="*/ 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8968" h="438968">
                <a:moveTo>
                  <a:pt x="223697" y="211619"/>
                </a:moveTo>
                <a:cubicBezTo>
                  <a:pt x="228295" y="211620"/>
                  <a:pt x="232862" y="212365"/>
                  <a:pt x="237220" y="213827"/>
                </a:cubicBezTo>
                <a:cubicBezTo>
                  <a:pt x="241599" y="215284"/>
                  <a:pt x="245622" y="217647"/>
                  <a:pt x="249027" y="220762"/>
                </a:cubicBezTo>
                <a:cubicBezTo>
                  <a:pt x="252629" y="224077"/>
                  <a:pt x="255488" y="228119"/>
                  <a:pt x="257413" y="232620"/>
                </a:cubicBezTo>
                <a:cubicBezTo>
                  <a:pt x="259647" y="238064"/>
                  <a:pt x="260725" y="243913"/>
                  <a:pt x="260580" y="249796"/>
                </a:cubicBezTo>
                <a:cubicBezTo>
                  <a:pt x="260579" y="254652"/>
                  <a:pt x="259798" y="259478"/>
                  <a:pt x="258268" y="264087"/>
                </a:cubicBezTo>
                <a:cubicBezTo>
                  <a:pt x="256784" y="268660"/>
                  <a:pt x="254473" y="272921"/>
                  <a:pt x="251449" y="276657"/>
                </a:cubicBezTo>
                <a:cubicBezTo>
                  <a:pt x="248358" y="280434"/>
                  <a:pt x="244499" y="283510"/>
                  <a:pt x="240127" y="285678"/>
                </a:cubicBezTo>
                <a:cubicBezTo>
                  <a:pt x="235139" y="288085"/>
                  <a:pt x="229650" y="289273"/>
                  <a:pt x="224113" y="289146"/>
                </a:cubicBezTo>
                <a:cubicBezTo>
                  <a:pt x="218202" y="289261"/>
                  <a:pt x="212327" y="288186"/>
                  <a:pt x="206840" y="285984"/>
                </a:cubicBezTo>
                <a:cubicBezTo>
                  <a:pt x="202065" y="284015"/>
                  <a:pt x="197753" y="281073"/>
                  <a:pt x="194178" y="277345"/>
                </a:cubicBezTo>
                <a:cubicBezTo>
                  <a:pt x="190744" y="273767"/>
                  <a:pt x="188083" y="269522"/>
                  <a:pt x="186359" y="264873"/>
                </a:cubicBezTo>
                <a:cubicBezTo>
                  <a:pt x="184619" y="260110"/>
                  <a:pt x="183744" y="255074"/>
                  <a:pt x="183775" y="250004"/>
                </a:cubicBezTo>
                <a:cubicBezTo>
                  <a:pt x="183688" y="244481"/>
                  <a:pt x="184906" y="239017"/>
                  <a:pt x="187330" y="234053"/>
                </a:cubicBezTo>
                <a:cubicBezTo>
                  <a:pt x="189594" y="229474"/>
                  <a:pt x="192722" y="225374"/>
                  <a:pt x="196541" y="221981"/>
                </a:cubicBezTo>
                <a:cubicBezTo>
                  <a:pt x="200294" y="218667"/>
                  <a:pt x="204621" y="216067"/>
                  <a:pt x="209307" y="214306"/>
                </a:cubicBezTo>
                <a:cubicBezTo>
                  <a:pt x="213901" y="212543"/>
                  <a:pt x="218777" y="211632"/>
                  <a:pt x="223697" y="211619"/>
                </a:cubicBezTo>
                <a:close/>
                <a:moveTo>
                  <a:pt x="242138" y="114131"/>
                </a:moveTo>
                <a:cubicBezTo>
                  <a:pt x="232537" y="114011"/>
                  <a:pt x="222990" y="115576"/>
                  <a:pt x="213931" y="118755"/>
                </a:cubicBezTo>
                <a:cubicBezTo>
                  <a:pt x="205715" y="121696"/>
                  <a:pt x="198059" y="126011"/>
                  <a:pt x="191288" y="131515"/>
                </a:cubicBezTo>
                <a:cubicBezTo>
                  <a:pt x="184609" y="136982"/>
                  <a:pt x="178758" y="143389"/>
                  <a:pt x="173916" y="150534"/>
                </a:cubicBezTo>
                <a:cubicBezTo>
                  <a:pt x="168970" y="157808"/>
                  <a:pt x="164884" y="165631"/>
                  <a:pt x="161740" y="173847"/>
                </a:cubicBezTo>
                <a:cubicBezTo>
                  <a:pt x="158516" y="182233"/>
                  <a:pt x="156105" y="190908"/>
                  <a:pt x="154539" y="199754"/>
                </a:cubicBezTo>
                <a:cubicBezTo>
                  <a:pt x="152952" y="208556"/>
                  <a:pt x="152151" y="217481"/>
                  <a:pt x="152146" y="226425"/>
                </a:cubicBezTo>
                <a:cubicBezTo>
                  <a:pt x="152148" y="236961"/>
                  <a:pt x="153401" y="247460"/>
                  <a:pt x="155880" y="257701"/>
                </a:cubicBezTo>
                <a:cubicBezTo>
                  <a:pt x="158200" y="267658"/>
                  <a:pt x="162295" y="277116"/>
                  <a:pt x="167969" y="285620"/>
                </a:cubicBezTo>
                <a:cubicBezTo>
                  <a:pt x="173606" y="293943"/>
                  <a:pt x="181131" y="300815"/>
                  <a:pt x="189930" y="305674"/>
                </a:cubicBezTo>
                <a:cubicBezTo>
                  <a:pt x="200143" y="311066"/>
                  <a:pt x="211582" y="313710"/>
                  <a:pt x="223125" y="313348"/>
                </a:cubicBezTo>
                <a:cubicBezTo>
                  <a:pt x="232687" y="313492"/>
                  <a:pt x="242190" y="311831"/>
                  <a:pt x="251136" y="308453"/>
                </a:cubicBezTo>
                <a:cubicBezTo>
                  <a:pt x="259073" y="305441"/>
                  <a:pt x="266272" y="300763"/>
                  <a:pt x="272247" y="294734"/>
                </a:cubicBezTo>
                <a:cubicBezTo>
                  <a:pt x="278102" y="288687"/>
                  <a:pt x="282639" y="281493"/>
                  <a:pt x="285574" y="273605"/>
                </a:cubicBezTo>
                <a:cubicBezTo>
                  <a:pt x="288781" y="265025"/>
                  <a:pt x="290378" y="255927"/>
                  <a:pt x="290284" y="246767"/>
                </a:cubicBezTo>
                <a:cubicBezTo>
                  <a:pt x="290360" y="238682"/>
                  <a:pt x="288868" y="230660"/>
                  <a:pt x="285892" y="223142"/>
                </a:cubicBezTo>
                <a:cubicBezTo>
                  <a:pt x="283080" y="216050"/>
                  <a:pt x="278834" y="209615"/>
                  <a:pt x="273421" y="204239"/>
                </a:cubicBezTo>
                <a:cubicBezTo>
                  <a:pt x="267890" y="198832"/>
                  <a:pt x="261331" y="194591"/>
                  <a:pt x="254130" y="191768"/>
                </a:cubicBezTo>
                <a:cubicBezTo>
                  <a:pt x="246213" y="188682"/>
                  <a:pt x="237776" y="187151"/>
                  <a:pt x="229280" y="187260"/>
                </a:cubicBezTo>
                <a:cubicBezTo>
                  <a:pt x="224279" y="187225"/>
                  <a:pt x="219300" y="187936"/>
                  <a:pt x="214508" y="189369"/>
                </a:cubicBezTo>
                <a:cubicBezTo>
                  <a:pt x="210005" y="190727"/>
                  <a:pt x="205710" y="192696"/>
                  <a:pt x="201742" y="195224"/>
                </a:cubicBezTo>
                <a:cubicBezTo>
                  <a:pt x="197895" y="197669"/>
                  <a:pt x="194382" y="200602"/>
                  <a:pt x="191288" y="203950"/>
                </a:cubicBezTo>
                <a:cubicBezTo>
                  <a:pt x="188209" y="207294"/>
                  <a:pt x="185508" y="210966"/>
                  <a:pt x="183232" y="214901"/>
                </a:cubicBezTo>
                <a:lnTo>
                  <a:pt x="182654" y="214901"/>
                </a:lnTo>
                <a:cubicBezTo>
                  <a:pt x="182655" y="205531"/>
                  <a:pt x="183749" y="196192"/>
                  <a:pt x="185913" y="187075"/>
                </a:cubicBezTo>
                <a:cubicBezTo>
                  <a:pt x="187882" y="178338"/>
                  <a:pt x="191391" y="170021"/>
                  <a:pt x="196275" y="162514"/>
                </a:cubicBezTo>
                <a:cubicBezTo>
                  <a:pt x="201012" y="155348"/>
                  <a:pt x="207342" y="149373"/>
                  <a:pt x="214768" y="145055"/>
                </a:cubicBezTo>
                <a:cubicBezTo>
                  <a:pt x="223311" y="140337"/>
                  <a:pt x="232969" y="138013"/>
                  <a:pt x="242722" y="138328"/>
                </a:cubicBezTo>
                <a:cubicBezTo>
                  <a:pt x="255157" y="138352"/>
                  <a:pt x="267419" y="141247"/>
                  <a:pt x="278552" y="146789"/>
                </a:cubicBezTo>
                <a:lnTo>
                  <a:pt x="278552" y="120292"/>
                </a:lnTo>
                <a:cubicBezTo>
                  <a:pt x="266964" y="115767"/>
                  <a:pt x="254570" y="113670"/>
                  <a:pt x="242138" y="114131"/>
                </a:cubicBezTo>
                <a:close/>
                <a:moveTo>
                  <a:pt x="219484" y="0"/>
                </a:moveTo>
                <a:cubicBezTo>
                  <a:pt x="219546" y="0"/>
                  <a:pt x="219607" y="0"/>
                  <a:pt x="219669" y="0"/>
                </a:cubicBezTo>
                <a:cubicBezTo>
                  <a:pt x="340830" y="45"/>
                  <a:pt x="439013" y="98301"/>
                  <a:pt x="438968" y="219461"/>
                </a:cubicBezTo>
                <a:cubicBezTo>
                  <a:pt x="438968" y="219469"/>
                  <a:pt x="438968" y="219477"/>
                  <a:pt x="438968" y="219484"/>
                </a:cubicBezTo>
                <a:cubicBezTo>
                  <a:pt x="438968" y="340702"/>
                  <a:pt x="340702" y="438968"/>
                  <a:pt x="219484" y="438968"/>
                </a:cubicBezTo>
                <a:cubicBezTo>
                  <a:pt x="98267" y="438968"/>
                  <a:pt x="0" y="340702"/>
                  <a:pt x="0" y="219484"/>
                </a:cubicBezTo>
                <a:cubicBezTo>
                  <a:pt x="0" y="98267"/>
                  <a:pt x="98267" y="0"/>
                  <a:pt x="219484" y="0"/>
                </a:cubicBezTo>
                <a:close/>
              </a:path>
            </a:pathLst>
          </a:custGeom>
          <a:solidFill>
            <a:srgbClr val="000000">
              <a:alpha val="45000"/>
            </a:srgbClr>
          </a:solidFill>
          <a:ln w="5755" cap="flat">
            <a:noFill/>
            <a:prstDash val="solid"/>
            <a:miter/>
          </a:ln>
        </p:spPr>
        <p:txBody>
          <a:bodyPr rtlCol="0" anchor="ctr"/>
          <a:lstStyle/>
          <a:p>
            <a:endParaRPr lang="en-US"/>
          </a:p>
        </p:txBody>
      </p:sp>
      <p:sp>
        <p:nvSpPr>
          <p:cNvPr id="46" name="Graphic 55" descr="Single gear">
            <a:extLst>
              <a:ext uri="{FF2B5EF4-FFF2-40B4-BE49-F238E27FC236}">
                <a16:creationId xmlns:a16="http://schemas.microsoft.com/office/drawing/2014/main" id="{A393696C-CA24-4EE1-A1F2-C6B67AFDD357}"/>
              </a:ext>
            </a:extLst>
          </p:cNvPr>
          <p:cNvSpPr/>
          <p:nvPr/>
        </p:nvSpPr>
        <p:spPr>
          <a:xfrm>
            <a:off x="5876160" y="5112345"/>
            <a:ext cx="425468" cy="424844"/>
          </a:xfrm>
          <a:custGeom>
            <a:avLst/>
            <a:gdLst>
              <a:gd name="connsiteX0" fmla="*/ 212422 w 425468"/>
              <a:gd name="connsiteY0" fmla="*/ 287395 h 424844"/>
              <a:gd name="connsiteX1" fmla="*/ 137450 w 425468"/>
              <a:gd name="connsiteY1" fmla="*/ 212422 h 424844"/>
              <a:gd name="connsiteX2" fmla="*/ 212422 w 425468"/>
              <a:gd name="connsiteY2" fmla="*/ 137450 h 424844"/>
              <a:gd name="connsiteX3" fmla="*/ 287395 w 425468"/>
              <a:gd name="connsiteY3" fmla="*/ 212422 h 424844"/>
              <a:gd name="connsiteX4" fmla="*/ 212422 w 425468"/>
              <a:gd name="connsiteY4" fmla="*/ 287395 h 424844"/>
              <a:gd name="connsiteX5" fmla="*/ 381110 w 425468"/>
              <a:gd name="connsiteY5" fmla="*/ 165564 h 424844"/>
              <a:gd name="connsiteX6" fmla="*/ 364866 w 425468"/>
              <a:gd name="connsiteY6" fmla="*/ 126828 h 424844"/>
              <a:gd name="connsiteX7" fmla="*/ 380485 w 425468"/>
              <a:gd name="connsiteY7" fmla="*/ 79971 h 424844"/>
              <a:gd name="connsiteX8" fmla="*/ 344873 w 425468"/>
              <a:gd name="connsiteY8" fmla="*/ 44359 h 424844"/>
              <a:gd name="connsiteX9" fmla="*/ 298016 w 425468"/>
              <a:gd name="connsiteY9" fmla="*/ 59978 h 424844"/>
              <a:gd name="connsiteX10" fmla="*/ 258655 w 425468"/>
              <a:gd name="connsiteY10" fmla="*/ 43734 h 424844"/>
              <a:gd name="connsiteX11" fmla="*/ 237413 w 425468"/>
              <a:gd name="connsiteY11" fmla="*/ 0 h 424844"/>
              <a:gd name="connsiteX12" fmla="*/ 187431 w 425468"/>
              <a:gd name="connsiteY12" fmla="*/ 0 h 424844"/>
              <a:gd name="connsiteX13" fmla="*/ 165564 w 425468"/>
              <a:gd name="connsiteY13" fmla="*/ 43734 h 424844"/>
              <a:gd name="connsiteX14" fmla="*/ 126828 w 425468"/>
              <a:gd name="connsiteY14" fmla="*/ 59978 h 424844"/>
              <a:gd name="connsiteX15" fmla="*/ 79971 w 425468"/>
              <a:gd name="connsiteY15" fmla="*/ 44359 h 424844"/>
              <a:gd name="connsiteX16" fmla="*/ 44359 w 425468"/>
              <a:gd name="connsiteY16" fmla="*/ 79971 h 424844"/>
              <a:gd name="connsiteX17" fmla="*/ 59978 w 425468"/>
              <a:gd name="connsiteY17" fmla="*/ 126828 h 424844"/>
              <a:gd name="connsiteX18" fmla="*/ 43734 w 425468"/>
              <a:gd name="connsiteY18" fmla="*/ 166189 h 424844"/>
              <a:gd name="connsiteX19" fmla="*/ 0 w 425468"/>
              <a:gd name="connsiteY19" fmla="*/ 187431 h 424844"/>
              <a:gd name="connsiteX20" fmla="*/ 0 w 425468"/>
              <a:gd name="connsiteY20" fmla="*/ 237413 h 424844"/>
              <a:gd name="connsiteX21" fmla="*/ 43734 w 425468"/>
              <a:gd name="connsiteY21" fmla="*/ 259280 h 424844"/>
              <a:gd name="connsiteX22" fmla="*/ 59978 w 425468"/>
              <a:gd name="connsiteY22" fmla="*/ 298016 h 424844"/>
              <a:gd name="connsiteX23" fmla="*/ 44359 w 425468"/>
              <a:gd name="connsiteY23" fmla="*/ 344873 h 424844"/>
              <a:gd name="connsiteX24" fmla="*/ 79971 w 425468"/>
              <a:gd name="connsiteY24" fmla="*/ 380485 h 424844"/>
              <a:gd name="connsiteX25" fmla="*/ 126828 w 425468"/>
              <a:gd name="connsiteY25" fmla="*/ 364866 h 424844"/>
              <a:gd name="connsiteX26" fmla="*/ 166189 w 425468"/>
              <a:gd name="connsiteY26" fmla="*/ 381110 h 424844"/>
              <a:gd name="connsiteX27" fmla="*/ 188056 w 425468"/>
              <a:gd name="connsiteY27" fmla="*/ 424844 h 424844"/>
              <a:gd name="connsiteX28" fmla="*/ 238038 w 425468"/>
              <a:gd name="connsiteY28" fmla="*/ 424844 h 424844"/>
              <a:gd name="connsiteX29" fmla="*/ 259905 w 425468"/>
              <a:gd name="connsiteY29" fmla="*/ 381110 h 424844"/>
              <a:gd name="connsiteX30" fmla="*/ 298640 w 425468"/>
              <a:gd name="connsiteY30" fmla="*/ 364866 h 424844"/>
              <a:gd name="connsiteX31" fmla="*/ 345498 w 425468"/>
              <a:gd name="connsiteY31" fmla="*/ 380485 h 424844"/>
              <a:gd name="connsiteX32" fmla="*/ 381110 w 425468"/>
              <a:gd name="connsiteY32" fmla="*/ 344873 h 424844"/>
              <a:gd name="connsiteX33" fmla="*/ 365491 w 425468"/>
              <a:gd name="connsiteY33" fmla="*/ 298016 h 424844"/>
              <a:gd name="connsiteX34" fmla="*/ 381735 w 425468"/>
              <a:gd name="connsiteY34" fmla="*/ 258655 h 424844"/>
              <a:gd name="connsiteX35" fmla="*/ 425469 w 425468"/>
              <a:gd name="connsiteY35" fmla="*/ 236788 h 424844"/>
              <a:gd name="connsiteX36" fmla="*/ 425469 w 425468"/>
              <a:gd name="connsiteY36" fmla="*/ 186806 h 424844"/>
              <a:gd name="connsiteX37" fmla="*/ 381110 w 425468"/>
              <a:gd name="connsiteY37" fmla="*/ 165564 h 42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25468" h="424844">
                <a:moveTo>
                  <a:pt x="212422" y="287395"/>
                </a:moveTo>
                <a:cubicBezTo>
                  <a:pt x="171187" y="287395"/>
                  <a:pt x="137450" y="253657"/>
                  <a:pt x="137450" y="212422"/>
                </a:cubicBezTo>
                <a:cubicBezTo>
                  <a:pt x="137450" y="171187"/>
                  <a:pt x="171187" y="137450"/>
                  <a:pt x="212422" y="137450"/>
                </a:cubicBezTo>
                <a:cubicBezTo>
                  <a:pt x="253657" y="137450"/>
                  <a:pt x="287395" y="171187"/>
                  <a:pt x="287395" y="212422"/>
                </a:cubicBezTo>
                <a:cubicBezTo>
                  <a:pt x="287395" y="253657"/>
                  <a:pt x="253657" y="287395"/>
                  <a:pt x="212422" y="287395"/>
                </a:cubicBezTo>
                <a:close/>
                <a:moveTo>
                  <a:pt x="381110" y="165564"/>
                </a:moveTo>
                <a:cubicBezTo>
                  <a:pt x="377362" y="151819"/>
                  <a:pt x="371739" y="138699"/>
                  <a:pt x="364866" y="126828"/>
                </a:cubicBezTo>
                <a:lnTo>
                  <a:pt x="380485" y="79971"/>
                </a:lnTo>
                <a:lnTo>
                  <a:pt x="344873" y="44359"/>
                </a:lnTo>
                <a:lnTo>
                  <a:pt x="298016" y="59978"/>
                </a:lnTo>
                <a:cubicBezTo>
                  <a:pt x="285520" y="53106"/>
                  <a:pt x="272400" y="47483"/>
                  <a:pt x="258655" y="43734"/>
                </a:cubicBezTo>
                <a:lnTo>
                  <a:pt x="237413" y="0"/>
                </a:lnTo>
                <a:lnTo>
                  <a:pt x="187431" y="0"/>
                </a:lnTo>
                <a:lnTo>
                  <a:pt x="165564" y="43734"/>
                </a:lnTo>
                <a:cubicBezTo>
                  <a:pt x="151819" y="47483"/>
                  <a:pt x="138699" y="53106"/>
                  <a:pt x="126828" y="59978"/>
                </a:cubicBezTo>
                <a:lnTo>
                  <a:pt x="79971" y="44359"/>
                </a:lnTo>
                <a:lnTo>
                  <a:pt x="44359" y="79971"/>
                </a:lnTo>
                <a:lnTo>
                  <a:pt x="59978" y="126828"/>
                </a:lnTo>
                <a:cubicBezTo>
                  <a:pt x="53106" y="139324"/>
                  <a:pt x="47483" y="152444"/>
                  <a:pt x="43734" y="166189"/>
                </a:cubicBezTo>
                <a:lnTo>
                  <a:pt x="0" y="187431"/>
                </a:lnTo>
                <a:lnTo>
                  <a:pt x="0" y="237413"/>
                </a:lnTo>
                <a:lnTo>
                  <a:pt x="43734" y="259280"/>
                </a:lnTo>
                <a:cubicBezTo>
                  <a:pt x="47483" y="273025"/>
                  <a:pt x="53106" y="286145"/>
                  <a:pt x="59978" y="298016"/>
                </a:cubicBezTo>
                <a:lnTo>
                  <a:pt x="44359" y="344873"/>
                </a:lnTo>
                <a:lnTo>
                  <a:pt x="79971" y="380485"/>
                </a:lnTo>
                <a:lnTo>
                  <a:pt x="126828" y="364866"/>
                </a:lnTo>
                <a:cubicBezTo>
                  <a:pt x="139324" y="371739"/>
                  <a:pt x="152444" y="377362"/>
                  <a:pt x="166189" y="381110"/>
                </a:cubicBezTo>
                <a:lnTo>
                  <a:pt x="188056" y="424844"/>
                </a:lnTo>
                <a:lnTo>
                  <a:pt x="238038" y="424844"/>
                </a:lnTo>
                <a:lnTo>
                  <a:pt x="259905" y="381110"/>
                </a:lnTo>
                <a:cubicBezTo>
                  <a:pt x="273650" y="377362"/>
                  <a:pt x="286770" y="371739"/>
                  <a:pt x="298640" y="364866"/>
                </a:cubicBezTo>
                <a:lnTo>
                  <a:pt x="345498" y="380485"/>
                </a:lnTo>
                <a:lnTo>
                  <a:pt x="381110" y="344873"/>
                </a:lnTo>
                <a:lnTo>
                  <a:pt x="365491" y="298016"/>
                </a:lnTo>
                <a:cubicBezTo>
                  <a:pt x="372363" y="285520"/>
                  <a:pt x="377986" y="272400"/>
                  <a:pt x="381735" y="258655"/>
                </a:cubicBezTo>
                <a:lnTo>
                  <a:pt x="425469" y="236788"/>
                </a:lnTo>
                <a:lnTo>
                  <a:pt x="425469" y="186806"/>
                </a:lnTo>
                <a:lnTo>
                  <a:pt x="381110" y="165564"/>
                </a:lnTo>
                <a:close/>
              </a:path>
            </a:pathLst>
          </a:custGeom>
          <a:solidFill>
            <a:schemeClr val="bg1"/>
          </a:solidFill>
          <a:ln w="6152" cap="flat">
            <a:noFill/>
            <a:prstDash val="solid"/>
            <a:miter/>
          </a:ln>
          <a:effectLst>
            <a:outerShdw blurRad="50800" dist="38100" dir="2700000" algn="tl" rotWithShape="0">
              <a:prstClr val="black">
                <a:alpha val="40000"/>
              </a:prstClr>
            </a:outerShdw>
          </a:effectLst>
        </p:spPr>
        <p:txBody>
          <a:bodyPr rtlCol="0" anchor="ctr"/>
          <a:lstStyle/>
          <a:p>
            <a:endParaRPr lang="en-US"/>
          </a:p>
        </p:txBody>
      </p:sp>
      <p:grpSp>
        <p:nvGrpSpPr>
          <p:cNvPr id="65" name="Graphic 45" descr="Bar graph with upward trend">
            <a:extLst>
              <a:ext uri="{FF2B5EF4-FFF2-40B4-BE49-F238E27FC236}">
                <a16:creationId xmlns:a16="http://schemas.microsoft.com/office/drawing/2014/main" id="{8BBB91A5-D1AA-4B59-9795-3266F02DCE13}"/>
              </a:ext>
            </a:extLst>
          </p:cNvPr>
          <p:cNvGrpSpPr/>
          <p:nvPr/>
        </p:nvGrpSpPr>
        <p:grpSpPr>
          <a:xfrm>
            <a:off x="5796109" y="1611527"/>
            <a:ext cx="599780" cy="599780"/>
            <a:chOff x="5796109" y="1611527"/>
            <a:chExt cx="599780" cy="599780"/>
          </a:xfrm>
          <a:solidFill>
            <a:schemeClr val="tx1">
              <a:alpha val="10000"/>
            </a:schemeClr>
          </a:solidFill>
        </p:grpSpPr>
        <p:sp>
          <p:nvSpPr>
            <p:cNvPr id="66" name="Freeform: Shape 65">
              <a:extLst>
                <a:ext uri="{FF2B5EF4-FFF2-40B4-BE49-F238E27FC236}">
                  <a16:creationId xmlns:a16="http://schemas.microsoft.com/office/drawing/2014/main" id="{D104D457-48D9-452A-B276-78B971049DD1}"/>
                </a:ext>
              </a:extLst>
            </p:cNvPr>
            <p:cNvSpPr/>
            <p:nvPr/>
          </p:nvSpPr>
          <p:spPr>
            <a:xfrm>
              <a:off x="5883576" y="1692747"/>
              <a:ext cx="431091" cy="437339"/>
            </a:xfrm>
            <a:custGeom>
              <a:avLst/>
              <a:gdLst>
                <a:gd name="connsiteX0" fmla="*/ 37486 w 431091"/>
                <a:gd name="connsiteY0" fmla="*/ 0 h 437339"/>
                <a:gd name="connsiteX1" fmla="*/ 0 w 431091"/>
                <a:gd name="connsiteY1" fmla="*/ 0 h 437339"/>
                <a:gd name="connsiteX2" fmla="*/ 0 w 431091"/>
                <a:gd name="connsiteY2" fmla="*/ 437340 h 437339"/>
                <a:gd name="connsiteX3" fmla="*/ 431092 w 431091"/>
                <a:gd name="connsiteY3" fmla="*/ 437340 h 437339"/>
                <a:gd name="connsiteX4" fmla="*/ 431092 w 431091"/>
                <a:gd name="connsiteY4" fmla="*/ 399853 h 437339"/>
                <a:gd name="connsiteX5" fmla="*/ 37486 w 431091"/>
                <a:gd name="connsiteY5" fmla="*/ 399853 h 437339"/>
                <a:gd name="connsiteX6" fmla="*/ 37486 w 431091"/>
                <a:gd name="connsiteY6" fmla="*/ 0 h 43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091" h="437339">
                  <a:moveTo>
                    <a:pt x="37486" y="0"/>
                  </a:moveTo>
                  <a:lnTo>
                    <a:pt x="0" y="0"/>
                  </a:lnTo>
                  <a:lnTo>
                    <a:pt x="0" y="437340"/>
                  </a:lnTo>
                  <a:lnTo>
                    <a:pt x="431092" y="437340"/>
                  </a:lnTo>
                  <a:lnTo>
                    <a:pt x="431092" y="399853"/>
                  </a:lnTo>
                  <a:lnTo>
                    <a:pt x="37486" y="399853"/>
                  </a:lnTo>
                  <a:lnTo>
                    <a:pt x="37486" y="0"/>
                  </a:lnTo>
                  <a:close/>
                </a:path>
              </a:pathLst>
            </a:custGeom>
            <a:grpFill/>
            <a:ln w="6152"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9E3D6358-BF48-4BB7-B5E1-D340C913C042}"/>
                </a:ext>
              </a:extLst>
            </p:cNvPr>
            <p:cNvSpPr/>
            <p:nvPr/>
          </p:nvSpPr>
          <p:spPr>
            <a:xfrm rot="-10800000">
              <a:off x="6220953" y="1692747"/>
              <a:ext cx="93715" cy="362367"/>
            </a:xfrm>
            <a:custGeom>
              <a:avLst/>
              <a:gdLst>
                <a:gd name="connsiteX0" fmla="*/ 0 w 93715"/>
                <a:gd name="connsiteY0" fmla="*/ 0 h 362367"/>
                <a:gd name="connsiteX1" fmla="*/ 93716 w 93715"/>
                <a:gd name="connsiteY1" fmla="*/ 0 h 362367"/>
                <a:gd name="connsiteX2" fmla="*/ 93716 w 93715"/>
                <a:gd name="connsiteY2" fmla="*/ 362367 h 362367"/>
                <a:gd name="connsiteX3" fmla="*/ 0 w 93715"/>
                <a:gd name="connsiteY3" fmla="*/ 362367 h 362367"/>
              </a:gdLst>
              <a:ahLst/>
              <a:cxnLst>
                <a:cxn ang="0">
                  <a:pos x="connsiteX0" y="connsiteY0"/>
                </a:cxn>
                <a:cxn ang="0">
                  <a:pos x="connsiteX1" y="connsiteY1"/>
                </a:cxn>
                <a:cxn ang="0">
                  <a:pos x="connsiteX2" y="connsiteY2"/>
                </a:cxn>
                <a:cxn ang="0">
                  <a:pos x="connsiteX3" y="connsiteY3"/>
                </a:cxn>
              </a:cxnLst>
              <a:rect l="l" t="t" r="r" b="b"/>
              <a:pathLst>
                <a:path w="93715" h="362367">
                  <a:moveTo>
                    <a:pt x="0" y="0"/>
                  </a:moveTo>
                  <a:lnTo>
                    <a:pt x="93716" y="0"/>
                  </a:lnTo>
                  <a:lnTo>
                    <a:pt x="93716" y="362367"/>
                  </a:lnTo>
                  <a:lnTo>
                    <a:pt x="0" y="362367"/>
                  </a:lnTo>
                  <a:close/>
                </a:path>
              </a:pathLst>
            </a:custGeom>
            <a:grpFill/>
            <a:ln w="6152"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EBD1E445-AA24-45DE-B6E3-4696DF0AC4F6}"/>
                </a:ext>
              </a:extLst>
            </p:cNvPr>
            <p:cNvSpPr/>
            <p:nvPr/>
          </p:nvSpPr>
          <p:spPr>
            <a:xfrm rot="-10800000">
              <a:off x="6089751" y="1817701"/>
              <a:ext cx="93715" cy="237412"/>
            </a:xfrm>
            <a:custGeom>
              <a:avLst/>
              <a:gdLst>
                <a:gd name="connsiteX0" fmla="*/ 0 w 93715"/>
                <a:gd name="connsiteY0" fmla="*/ 0 h 237412"/>
                <a:gd name="connsiteX1" fmla="*/ 93716 w 93715"/>
                <a:gd name="connsiteY1" fmla="*/ 0 h 237412"/>
                <a:gd name="connsiteX2" fmla="*/ 93716 w 93715"/>
                <a:gd name="connsiteY2" fmla="*/ 237413 h 237412"/>
                <a:gd name="connsiteX3" fmla="*/ 0 w 93715"/>
                <a:gd name="connsiteY3" fmla="*/ 237413 h 237412"/>
              </a:gdLst>
              <a:ahLst/>
              <a:cxnLst>
                <a:cxn ang="0">
                  <a:pos x="connsiteX0" y="connsiteY0"/>
                </a:cxn>
                <a:cxn ang="0">
                  <a:pos x="connsiteX1" y="connsiteY1"/>
                </a:cxn>
                <a:cxn ang="0">
                  <a:pos x="connsiteX2" y="connsiteY2"/>
                </a:cxn>
                <a:cxn ang="0">
                  <a:pos x="connsiteX3" y="connsiteY3"/>
                </a:cxn>
              </a:cxnLst>
              <a:rect l="l" t="t" r="r" b="b"/>
              <a:pathLst>
                <a:path w="93715" h="237412">
                  <a:moveTo>
                    <a:pt x="0" y="0"/>
                  </a:moveTo>
                  <a:lnTo>
                    <a:pt x="93716" y="0"/>
                  </a:lnTo>
                  <a:lnTo>
                    <a:pt x="93716" y="237413"/>
                  </a:lnTo>
                  <a:lnTo>
                    <a:pt x="0" y="237413"/>
                  </a:lnTo>
                  <a:close/>
                </a:path>
              </a:pathLst>
            </a:custGeom>
            <a:grpFill/>
            <a:ln w="6152"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226A0FD7-12F8-4EE6-B2BA-4DACFA70B186}"/>
                </a:ext>
              </a:extLst>
            </p:cNvPr>
            <p:cNvSpPr/>
            <p:nvPr/>
          </p:nvSpPr>
          <p:spPr>
            <a:xfrm rot="-10800000">
              <a:off x="5958549" y="1930160"/>
              <a:ext cx="93715" cy="124954"/>
            </a:xfrm>
            <a:custGeom>
              <a:avLst/>
              <a:gdLst>
                <a:gd name="connsiteX0" fmla="*/ 0 w 93715"/>
                <a:gd name="connsiteY0" fmla="*/ 0 h 124954"/>
                <a:gd name="connsiteX1" fmla="*/ 93716 w 93715"/>
                <a:gd name="connsiteY1" fmla="*/ 0 h 124954"/>
                <a:gd name="connsiteX2" fmla="*/ 93716 w 93715"/>
                <a:gd name="connsiteY2" fmla="*/ 124954 h 124954"/>
                <a:gd name="connsiteX3" fmla="*/ 0 w 93715"/>
                <a:gd name="connsiteY3" fmla="*/ 124954 h 124954"/>
              </a:gdLst>
              <a:ahLst/>
              <a:cxnLst>
                <a:cxn ang="0">
                  <a:pos x="connsiteX0" y="connsiteY0"/>
                </a:cxn>
                <a:cxn ang="0">
                  <a:pos x="connsiteX1" y="connsiteY1"/>
                </a:cxn>
                <a:cxn ang="0">
                  <a:pos x="connsiteX2" y="connsiteY2"/>
                </a:cxn>
                <a:cxn ang="0">
                  <a:pos x="connsiteX3" y="connsiteY3"/>
                </a:cxn>
              </a:cxnLst>
              <a:rect l="l" t="t" r="r" b="b"/>
              <a:pathLst>
                <a:path w="93715" h="124954">
                  <a:moveTo>
                    <a:pt x="0" y="0"/>
                  </a:moveTo>
                  <a:lnTo>
                    <a:pt x="93716" y="0"/>
                  </a:lnTo>
                  <a:lnTo>
                    <a:pt x="93716" y="124954"/>
                  </a:lnTo>
                  <a:lnTo>
                    <a:pt x="0" y="124954"/>
                  </a:lnTo>
                  <a:close/>
                </a:path>
              </a:pathLst>
            </a:custGeom>
            <a:grpFill/>
            <a:ln w="6152"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5E2C1296-9B54-4D59-A298-6F4E0C7C32FE}"/>
                </a:ext>
              </a:extLst>
            </p:cNvPr>
            <p:cNvSpPr/>
            <p:nvPr/>
          </p:nvSpPr>
          <p:spPr>
            <a:xfrm>
              <a:off x="5955987" y="1692747"/>
              <a:ext cx="202488" cy="202488"/>
            </a:xfrm>
            <a:custGeom>
              <a:avLst/>
              <a:gdLst>
                <a:gd name="connsiteX0" fmla="*/ 202488 w 202488"/>
                <a:gd name="connsiteY0" fmla="*/ 85844 h 202488"/>
                <a:gd name="connsiteX1" fmla="*/ 202488 w 202488"/>
                <a:gd name="connsiteY1" fmla="*/ 0 h 202488"/>
                <a:gd name="connsiteX2" fmla="*/ 116645 w 202488"/>
                <a:gd name="connsiteY2" fmla="*/ 0 h 202488"/>
                <a:gd name="connsiteX3" fmla="*/ 150757 w 202488"/>
                <a:gd name="connsiteY3" fmla="*/ 34112 h 202488"/>
                <a:gd name="connsiteX4" fmla="*/ 0 w 202488"/>
                <a:gd name="connsiteY4" fmla="*/ 184870 h 202488"/>
                <a:gd name="connsiteX5" fmla="*/ 17619 w 202488"/>
                <a:gd name="connsiteY5" fmla="*/ 202488 h 202488"/>
                <a:gd name="connsiteX6" fmla="*/ 168376 w 202488"/>
                <a:gd name="connsiteY6" fmla="*/ 51794 h 202488"/>
                <a:gd name="connsiteX7" fmla="*/ 202488 w 202488"/>
                <a:gd name="connsiteY7" fmla="*/ 85844 h 20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488" h="202488">
                  <a:moveTo>
                    <a:pt x="202488" y="85844"/>
                  </a:moveTo>
                  <a:lnTo>
                    <a:pt x="202488" y="0"/>
                  </a:lnTo>
                  <a:lnTo>
                    <a:pt x="116645" y="0"/>
                  </a:lnTo>
                  <a:lnTo>
                    <a:pt x="150757" y="34112"/>
                  </a:lnTo>
                  <a:lnTo>
                    <a:pt x="0" y="184870"/>
                  </a:lnTo>
                  <a:lnTo>
                    <a:pt x="17619" y="202488"/>
                  </a:lnTo>
                  <a:lnTo>
                    <a:pt x="168376" y="51794"/>
                  </a:lnTo>
                  <a:lnTo>
                    <a:pt x="202488" y="85844"/>
                  </a:lnTo>
                  <a:close/>
                </a:path>
              </a:pathLst>
            </a:custGeom>
            <a:grpFill/>
            <a:ln w="6152" cap="flat">
              <a:noFill/>
              <a:prstDash val="solid"/>
              <a:miter/>
            </a:ln>
          </p:spPr>
          <p:txBody>
            <a:bodyPr rtlCol="0" anchor="ctr"/>
            <a:lstStyle/>
            <a:p>
              <a:endParaRPr lang="en-US"/>
            </a:p>
          </p:txBody>
        </p:sp>
      </p:grpSp>
      <p:grpSp>
        <p:nvGrpSpPr>
          <p:cNvPr id="71" name="Graphic 51" descr="Lights On">
            <a:extLst>
              <a:ext uri="{FF2B5EF4-FFF2-40B4-BE49-F238E27FC236}">
                <a16:creationId xmlns:a16="http://schemas.microsoft.com/office/drawing/2014/main" id="{316B3A59-7B9B-41F5-83F8-B8412600A9A8}"/>
              </a:ext>
            </a:extLst>
          </p:cNvPr>
          <p:cNvGrpSpPr/>
          <p:nvPr/>
        </p:nvGrpSpPr>
        <p:grpSpPr>
          <a:xfrm>
            <a:off x="7281250" y="4134763"/>
            <a:ext cx="599780" cy="599780"/>
            <a:chOff x="7357464" y="4093491"/>
            <a:chExt cx="599780" cy="599780"/>
          </a:xfrm>
          <a:solidFill>
            <a:schemeClr val="tx1">
              <a:alpha val="10000"/>
            </a:schemeClr>
          </a:solidFill>
        </p:grpSpPr>
        <p:sp>
          <p:nvSpPr>
            <p:cNvPr id="72" name="Freeform: Shape 71">
              <a:extLst>
                <a:ext uri="{FF2B5EF4-FFF2-40B4-BE49-F238E27FC236}">
                  <a16:creationId xmlns:a16="http://schemas.microsoft.com/office/drawing/2014/main" id="{01B9D505-0442-4C4A-87D6-E136F8C57D47}"/>
                </a:ext>
              </a:extLst>
            </p:cNvPr>
            <p:cNvSpPr/>
            <p:nvPr/>
          </p:nvSpPr>
          <p:spPr>
            <a:xfrm>
              <a:off x="7584743" y="4560769"/>
              <a:ext cx="143541" cy="36011"/>
            </a:xfrm>
            <a:custGeom>
              <a:avLst/>
              <a:gdLst>
                <a:gd name="connsiteX0" fmla="*/ 125535 w 143541"/>
                <a:gd name="connsiteY0" fmla="*/ 0 h 36011"/>
                <a:gd name="connsiteX1" fmla="*/ 18006 w 143541"/>
                <a:gd name="connsiteY1" fmla="*/ 0 h 36011"/>
                <a:gd name="connsiteX2" fmla="*/ 0 w 143541"/>
                <a:gd name="connsiteY2" fmla="*/ 18006 h 36011"/>
                <a:gd name="connsiteX3" fmla="*/ 18006 w 143541"/>
                <a:gd name="connsiteY3" fmla="*/ 36012 h 36011"/>
                <a:gd name="connsiteX4" fmla="*/ 125535 w 143541"/>
                <a:gd name="connsiteY4" fmla="*/ 36012 h 36011"/>
                <a:gd name="connsiteX5" fmla="*/ 143541 w 143541"/>
                <a:gd name="connsiteY5" fmla="*/ 18006 h 36011"/>
                <a:gd name="connsiteX6" fmla="*/ 125535 w 143541"/>
                <a:gd name="connsiteY6" fmla="*/ 0 h 3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541" h="36011">
                  <a:moveTo>
                    <a:pt x="125535" y="0"/>
                  </a:moveTo>
                  <a:lnTo>
                    <a:pt x="18006" y="0"/>
                  </a:lnTo>
                  <a:cubicBezTo>
                    <a:pt x="8061" y="0"/>
                    <a:pt x="0" y="8061"/>
                    <a:pt x="0" y="18006"/>
                  </a:cubicBezTo>
                  <a:cubicBezTo>
                    <a:pt x="0" y="27950"/>
                    <a:pt x="8061" y="36012"/>
                    <a:pt x="18006" y="36012"/>
                  </a:cubicBezTo>
                  <a:lnTo>
                    <a:pt x="125535" y="36012"/>
                  </a:lnTo>
                  <a:cubicBezTo>
                    <a:pt x="135480" y="36012"/>
                    <a:pt x="143541" y="27950"/>
                    <a:pt x="143541" y="18006"/>
                  </a:cubicBezTo>
                  <a:cubicBezTo>
                    <a:pt x="143541" y="8061"/>
                    <a:pt x="135480" y="0"/>
                    <a:pt x="125535" y="0"/>
                  </a:cubicBezTo>
                  <a:close/>
                </a:path>
              </a:pathLst>
            </a:custGeom>
            <a:grpFill/>
            <a:ln w="6152"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A76CBAB0-CEFC-48CB-BF55-EF7DAA3BF524}"/>
                </a:ext>
              </a:extLst>
            </p:cNvPr>
            <p:cNvSpPr/>
            <p:nvPr/>
          </p:nvSpPr>
          <p:spPr>
            <a:xfrm>
              <a:off x="7617506" y="4621772"/>
              <a:ext cx="78015" cy="36061"/>
            </a:xfrm>
            <a:custGeom>
              <a:avLst/>
              <a:gdLst>
                <a:gd name="connsiteX0" fmla="*/ 39011 w 78015"/>
                <a:gd name="connsiteY0" fmla="*/ 36062 h 36061"/>
                <a:gd name="connsiteX1" fmla="*/ 78015 w 78015"/>
                <a:gd name="connsiteY1" fmla="*/ 0 h 36061"/>
                <a:gd name="connsiteX2" fmla="*/ 0 w 78015"/>
                <a:gd name="connsiteY2" fmla="*/ 0 h 36061"/>
                <a:gd name="connsiteX3" fmla="*/ 39011 w 78015"/>
                <a:gd name="connsiteY3" fmla="*/ 36062 h 36061"/>
              </a:gdLst>
              <a:ahLst/>
              <a:cxnLst>
                <a:cxn ang="0">
                  <a:pos x="connsiteX0" y="connsiteY0"/>
                </a:cxn>
                <a:cxn ang="0">
                  <a:pos x="connsiteX1" y="connsiteY1"/>
                </a:cxn>
                <a:cxn ang="0">
                  <a:pos x="connsiteX2" y="connsiteY2"/>
                </a:cxn>
                <a:cxn ang="0">
                  <a:pos x="connsiteX3" y="connsiteY3"/>
                </a:cxn>
              </a:cxnLst>
              <a:rect l="l" t="t" r="r" b="b"/>
              <a:pathLst>
                <a:path w="78015" h="36061">
                  <a:moveTo>
                    <a:pt x="39011" y="36062"/>
                  </a:moveTo>
                  <a:cubicBezTo>
                    <a:pt x="59430" y="36059"/>
                    <a:pt x="76414" y="20356"/>
                    <a:pt x="78015" y="0"/>
                  </a:cubicBezTo>
                  <a:lnTo>
                    <a:pt x="0" y="0"/>
                  </a:lnTo>
                  <a:cubicBezTo>
                    <a:pt x="1601" y="20359"/>
                    <a:pt x="18589" y="36062"/>
                    <a:pt x="39011" y="36062"/>
                  </a:cubicBezTo>
                  <a:close/>
                </a:path>
              </a:pathLst>
            </a:custGeom>
            <a:grpFill/>
            <a:ln w="6152"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F4C3AC24-FD25-46B1-B3AC-0B8EF4219EAE}"/>
                </a:ext>
              </a:extLst>
            </p:cNvPr>
            <p:cNvSpPr/>
            <p:nvPr/>
          </p:nvSpPr>
          <p:spPr>
            <a:xfrm>
              <a:off x="7500474" y="4211722"/>
              <a:ext cx="312066" cy="324062"/>
            </a:xfrm>
            <a:custGeom>
              <a:avLst/>
              <a:gdLst>
                <a:gd name="connsiteX0" fmla="*/ 312067 w 312066"/>
                <a:gd name="connsiteY0" fmla="*/ 159629 h 324062"/>
                <a:gd name="connsiteX1" fmla="*/ 312067 w 312066"/>
                <a:gd name="connsiteY1" fmla="*/ 154231 h 324062"/>
                <a:gd name="connsiteX2" fmla="*/ 156043 w 312066"/>
                <a:gd name="connsiteY2" fmla="*/ 0 h 324062"/>
                <a:gd name="connsiteX3" fmla="*/ 156043 w 312066"/>
                <a:gd name="connsiteY3" fmla="*/ 0 h 324062"/>
                <a:gd name="connsiteX4" fmla="*/ 0 w 312066"/>
                <a:gd name="connsiteY4" fmla="*/ 154231 h 324062"/>
                <a:gd name="connsiteX5" fmla="*/ 0 w 312066"/>
                <a:gd name="connsiteY5" fmla="*/ 159629 h 324062"/>
                <a:gd name="connsiteX6" fmla="*/ 10865 w 312066"/>
                <a:gd name="connsiteY6" fmla="*/ 213640 h 324062"/>
                <a:gd name="connsiteX7" fmla="*/ 37986 w 312066"/>
                <a:gd name="connsiteY7" fmla="*/ 258049 h 324062"/>
                <a:gd name="connsiteX8" fmla="*/ 74535 w 312066"/>
                <a:gd name="connsiteY8" fmla="*/ 317402 h 324062"/>
                <a:gd name="connsiteX9" fmla="*/ 85275 w 312066"/>
                <a:gd name="connsiteY9" fmla="*/ 324062 h 324062"/>
                <a:gd name="connsiteX10" fmla="*/ 226792 w 312066"/>
                <a:gd name="connsiteY10" fmla="*/ 324062 h 324062"/>
                <a:gd name="connsiteX11" fmla="*/ 237538 w 312066"/>
                <a:gd name="connsiteY11" fmla="*/ 317402 h 324062"/>
                <a:gd name="connsiteX12" fmla="*/ 274081 w 312066"/>
                <a:gd name="connsiteY12" fmla="*/ 258049 h 324062"/>
                <a:gd name="connsiteX13" fmla="*/ 301202 w 312066"/>
                <a:gd name="connsiteY13" fmla="*/ 213640 h 324062"/>
                <a:gd name="connsiteX14" fmla="*/ 312067 w 312066"/>
                <a:gd name="connsiteY14" fmla="*/ 159629 h 324062"/>
                <a:gd name="connsiteX15" fmla="*/ 276061 w 312066"/>
                <a:gd name="connsiteY15" fmla="*/ 159004 h 324062"/>
                <a:gd name="connsiteX16" fmla="*/ 267464 w 312066"/>
                <a:gd name="connsiteY16" fmla="*/ 201026 h 324062"/>
                <a:gd name="connsiteX17" fmla="*/ 247178 w 312066"/>
                <a:gd name="connsiteY17" fmla="*/ 234033 h 324062"/>
                <a:gd name="connsiteX18" fmla="*/ 212072 w 312066"/>
                <a:gd name="connsiteY18" fmla="*/ 288038 h 324062"/>
                <a:gd name="connsiteX19" fmla="*/ 99976 w 312066"/>
                <a:gd name="connsiteY19" fmla="*/ 288038 h 324062"/>
                <a:gd name="connsiteX20" fmla="*/ 64870 w 312066"/>
                <a:gd name="connsiteY20" fmla="*/ 234033 h 324062"/>
                <a:gd name="connsiteX21" fmla="*/ 44590 w 312066"/>
                <a:gd name="connsiteY21" fmla="*/ 201026 h 324062"/>
                <a:gd name="connsiteX22" fmla="*/ 36006 w 312066"/>
                <a:gd name="connsiteY22" fmla="*/ 159017 h 324062"/>
                <a:gd name="connsiteX23" fmla="*/ 36006 w 312066"/>
                <a:gd name="connsiteY23" fmla="*/ 154518 h 324062"/>
                <a:gd name="connsiteX24" fmla="*/ 156030 w 312066"/>
                <a:gd name="connsiteY24" fmla="*/ 36006 h 324062"/>
                <a:gd name="connsiteX25" fmla="*/ 156030 w 312066"/>
                <a:gd name="connsiteY25" fmla="*/ 36006 h 324062"/>
                <a:gd name="connsiteX26" fmla="*/ 276049 w 312066"/>
                <a:gd name="connsiteY26" fmla="*/ 154531 h 3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2066" h="324062">
                  <a:moveTo>
                    <a:pt x="312067" y="159629"/>
                  </a:moveTo>
                  <a:lnTo>
                    <a:pt x="312067" y="154231"/>
                  </a:lnTo>
                  <a:cubicBezTo>
                    <a:pt x="310509" y="69007"/>
                    <a:pt x="241278" y="572"/>
                    <a:pt x="156043" y="0"/>
                  </a:cubicBezTo>
                  <a:lnTo>
                    <a:pt x="156043" y="0"/>
                  </a:lnTo>
                  <a:cubicBezTo>
                    <a:pt x="70801" y="565"/>
                    <a:pt x="1561" y="69002"/>
                    <a:pt x="0" y="154231"/>
                  </a:cubicBezTo>
                  <a:lnTo>
                    <a:pt x="0" y="159629"/>
                  </a:lnTo>
                  <a:cubicBezTo>
                    <a:pt x="582" y="178113"/>
                    <a:pt x="4255" y="196369"/>
                    <a:pt x="10865" y="213640"/>
                  </a:cubicBezTo>
                  <a:cubicBezTo>
                    <a:pt x="17190" y="229939"/>
                    <a:pt x="26375" y="244978"/>
                    <a:pt x="37986" y="258049"/>
                  </a:cubicBezTo>
                  <a:cubicBezTo>
                    <a:pt x="52268" y="273668"/>
                    <a:pt x="67931" y="303957"/>
                    <a:pt x="74535" y="317402"/>
                  </a:cubicBezTo>
                  <a:cubicBezTo>
                    <a:pt x="76559" y="321482"/>
                    <a:pt x="80720" y="324062"/>
                    <a:pt x="85275" y="324062"/>
                  </a:cubicBezTo>
                  <a:lnTo>
                    <a:pt x="226792" y="324062"/>
                  </a:lnTo>
                  <a:cubicBezTo>
                    <a:pt x="231347" y="324061"/>
                    <a:pt x="235509" y="321481"/>
                    <a:pt x="237538" y="317402"/>
                  </a:cubicBezTo>
                  <a:cubicBezTo>
                    <a:pt x="244135" y="303964"/>
                    <a:pt x="259798" y="273668"/>
                    <a:pt x="274081" y="258049"/>
                  </a:cubicBezTo>
                  <a:cubicBezTo>
                    <a:pt x="285692" y="244978"/>
                    <a:pt x="294877" y="229939"/>
                    <a:pt x="301202" y="213640"/>
                  </a:cubicBezTo>
                  <a:cubicBezTo>
                    <a:pt x="307810" y="196368"/>
                    <a:pt x="311481" y="178113"/>
                    <a:pt x="312067" y="159629"/>
                  </a:cubicBezTo>
                  <a:close/>
                  <a:moveTo>
                    <a:pt x="276061" y="159004"/>
                  </a:moveTo>
                  <a:cubicBezTo>
                    <a:pt x="275518" y="173388"/>
                    <a:pt x="272614" y="187585"/>
                    <a:pt x="267464" y="201026"/>
                  </a:cubicBezTo>
                  <a:cubicBezTo>
                    <a:pt x="262704" y="213140"/>
                    <a:pt x="255836" y="224315"/>
                    <a:pt x="247178" y="234033"/>
                  </a:cubicBezTo>
                  <a:cubicBezTo>
                    <a:pt x="233423" y="250614"/>
                    <a:pt x="221642" y="268737"/>
                    <a:pt x="212072" y="288038"/>
                  </a:cubicBezTo>
                  <a:lnTo>
                    <a:pt x="99976" y="288038"/>
                  </a:lnTo>
                  <a:cubicBezTo>
                    <a:pt x="90408" y="268736"/>
                    <a:pt x="78627" y="250612"/>
                    <a:pt x="64870" y="234033"/>
                  </a:cubicBezTo>
                  <a:cubicBezTo>
                    <a:pt x="56212" y="224316"/>
                    <a:pt x="49346" y="213141"/>
                    <a:pt x="44590" y="201026"/>
                  </a:cubicBezTo>
                  <a:cubicBezTo>
                    <a:pt x="39443" y="187589"/>
                    <a:pt x="36543" y="173396"/>
                    <a:pt x="36006" y="159017"/>
                  </a:cubicBezTo>
                  <a:lnTo>
                    <a:pt x="36006" y="154518"/>
                  </a:lnTo>
                  <a:cubicBezTo>
                    <a:pt x="37218" y="88986"/>
                    <a:pt x="90488" y="36388"/>
                    <a:pt x="156030" y="36006"/>
                  </a:cubicBezTo>
                  <a:lnTo>
                    <a:pt x="156030" y="36006"/>
                  </a:lnTo>
                  <a:cubicBezTo>
                    <a:pt x="221577" y="36385"/>
                    <a:pt x="274849" y="88994"/>
                    <a:pt x="276049" y="154531"/>
                  </a:cubicBezTo>
                  <a:close/>
                </a:path>
              </a:pathLst>
            </a:custGeom>
            <a:grpFill/>
            <a:ln w="6152"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3E29DF73-2310-4093-90AC-6207138A9205}"/>
                </a:ext>
              </a:extLst>
            </p:cNvPr>
            <p:cNvSpPr/>
            <p:nvPr/>
          </p:nvSpPr>
          <p:spPr>
            <a:xfrm>
              <a:off x="7645245" y="4118481"/>
              <a:ext cx="24990" cy="68724"/>
            </a:xfrm>
            <a:custGeom>
              <a:avLst/>
              <a:gdLst>
                <a:gd name="connsiteX0" fmla="*/ 12495 w 24990"/>
                <a:gd name="connsiteY0" fmla="*/ 68725 h 68724"/>
                <a:gd name="connsiteX1" fmla="*/ 24991 w 24990"/>
                <a:gd name="connsiteY1" fmla="*/ 56229 h 68724"/>
                <a:gd name="connsiteX2" fmla="*/ 24991 w 24990"/>
                <a:gd name="connsiteY2" fmla="*/ 12495 h 68724"/>
                <a:gd name="connsiteX3" fmla="*/ 12495 w 24990"/>
                <a:gd name="connsiteY3" fmla="*/ 0 h 68724"/>
                <a:gd name="connsiteX4" fmla="*/ 0 w 24990"/>
                <a:gd name="connsiteY4" fmla="*/ 12495 h 68724"/>
                <a:gd name="connsiteX5" fmla="*/ 0 w 24990"/>
                <a:gd name="connsiteY5" fmla="*/ 56229 h 68724"/>
                <a:gd name="connsiteX6" fmla="*/ 12495 w 24990"/>
                <a:gd name="connsiteY6" fmla="*/ 68725 h 6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90" h="68724">
                  <a:moveTo>
                    <a:pt x="12495" y="68725"/>
                  </a:moveTo>
                  <a:cubicBezTo>
                    <a:pt x="19397" y="68725"/>
                    <a:pt x="24991" y="63131"/>
                    <a:pt x="24991" y="56229"/>
                  </a:cubicBezTo>
                  <a:lnTo>
                    <a:pt x="24991" y="12495"/>
                  </a:lnTo>
                  <a:cubicBezTo>
                    <a:pt x="24991" y="5594"/>
                    <a:pt x="19397" y="0"/>
                    <a:pt x="12495" y="0"/>
                  </a:cubicBezTo>
                  <a:cubicBezTo>
                    <a:pt x="5594" y="0"/>
                    <a:pt x="0" y="5594"/>
                    <a:pt x="0" y="12495"/>
                  </a:cubicBezTo>
                  <a:lnTo>
                    <a:pt x="0" y="56229"/>
                  </a:lnTo>
                  <a:cubicBezTo>
                    <a:pt x="0" y="63131"/>
                    <a:pt x="5594" y="68725"/>
                    <a:pt x="12495" y="68725"/>
                  </a:cubicBezTo>
                  <a:close/>
                </a:path>
              </a:pathLst>
            </a:custGeom>
            <a:grpFill/>
            <a:ln w="6152"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D899A917-465C-4E27-8CA7-B84787325CFF}"/>
                </a:ext>
              </a:extLst>
            </p:cNvPr>
            <p:cNvSpPr/>
            <p:nvPr/>
          </p:nvSpPr>
          <p:spPr>
            <a:xfrm>
              <a:off x="7474986" y="4190058"/>
              <a:ext cx="55942" cy="55942"/>
            </a:xfrm>
            <a:custGeom>
              <a:avLst/>
              <a:gdLst>
                <a:gd name="connsiteX0" fmla="*/ 34459 w 55942"/>
                <a:gd name="connsiteY0" fmla="*/ 52127 h 55942"/>
                <a:gd name="connsiteX1" fmla="*/ 52127 w 55942"/>
                <a:gd name="connsiteY1" fmla="*/ 52435 h 55942"/>
                <a:gd name="connsiteX2" fmla="*/ 52435 w 55942"/>
                <a:gd name="connsiteY2" fmla="*/ 34766 h 55942"/>
                <a:gd name="connsiteX3" fmla="*/ 52127 w 55942"/>
                <a:gd name="connsiteY3" fmla="*/ 34459 h 55942"/>
                <a:gd name="connsiteX4" fmla="*/ 21176 w 55942"/>
                <a:gd name="connsiteY4" fmla="*/ 3508 h 55942"/>
                <a:gd name="connsiteX5" fmla="*/ 3508 w 55942"/>
                <a:gd name="connsiteY5" fmla="*/ 3815 h 55942"/>
                <a:gd name="connsiteX6" fmla="*/ 3508 w 55942"/>
                <a:gd name="connsiteY6" fmla="*/ 21176 h 5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42" h="55942">
                  <a:moveTo>
                    <a:pt x="34459" y="52127"/>
                  </a:moveTo>
                  <a:cubicBezTo>
                    <a:pt x="39253" y="57091"/>
                    <a:pt x="47164" y="57229"/>
                    <a:pt x="52127" y="52435"/>
                  </a:cubicBezTo>
                  <a:cubicBezTo>
                    <a:pt x="57091" y="47640"/>
                    <a:pt x="57229" y="39730"/>
                    <a:pt x="52435" y="34766"/>
                  </a:cubicBezTo>
                  <a:cubicBezTo>
                    <a:pt x="52334" y="34662"/>
                    <a:pt x="52232" y="34560"/>
                    <a:pt x="52127" y="34459"/>
                  </a:cubicBezTo>
                  <a:lnTo>
                    <a:pt x="21176" y="3508"/>
                  </a:lnTo>
                  <a:cubicBezTo>
                    <a:pt x="16212" y="-1287"/>
                    <a:pt x="8302" y="-1149"/>
                    <a:pt x="3508" y="3815"/>
                  </a:cubicBezTo>
                  <a:cubicBezTo>
                    <a:pt x="-1169" y="8657"/>
                    <a:pt x="-1169" y="16334"/>
                    <a:pt x="3508" y="21176"/>
                  </a:cubicBezTo>
                  <a:close/>
                </a:path>
              </a:pathLst>
            </a:custGeom>
            <a:grpFill/>
            <a:ln w="6152"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CB28A158-A038-4826-9C84-4CCACE587459}"/>
                </a:ext>
              </a:extLst>
            </p:cNvPr>
            <p:cNvSpPr/>
            <p:nvPr/>
          </p:nvSpPr>
          <p:spPr>
            <a:xfrm>
              <a:off x="7784897" y="4192609"/>
              <a:ext cx="55563" cy="55581"/>
            </a:xfrm>
            <a:custGeom>
              <a:avLst/>
              <a:gdLst>
                <a:gd name="connsiteX0" fmla="*/ 12474 w 55563"/>
                <a:gd name="connsiteY0" fmla="*/ 55581 h 55581"/>
                <a:gd name="connsiteX1" fmla="*/ 21308 w 55563"/>
                <a:gd name="connsiteY1" fmla="*/ 51920 h 55581"/>
                <a:gd name="connsiteX2" fmla="*/ 52228 w 55563"/>
                <a:gd name="connsiteY2" fmla="*/ 20994 h 55581"/>
                <a:gd name="connsiteX3" fmla="*/ 51566 w 55563"/>
                <a:gd name="connsiteY3" fmla="*/ 3336 h 55581"/>
                <a:gd name="connsiteX4" fmla="*/ 34560 w 55563"/>
                <a:gd name="connsiteY4" fmla="*/ 3344 h 55581"/>
                <a:gd name="connsiteX5" fmla="*/ 3658 w 55563"/>
                <a:gd name="connsiteY5" fmla="*/ 34252 h 55581"/>
                <a:gd name="connsiteX6" fmla="*/ 3661 w 55563"/>
                <a:gd name="connsiteY6" fmla="*/ 51923 h 55581"/>
                <a:gd name="connsiteX7" fmla="*/ 12493 w 55563"/>
                <a:gd name="connsiteY7" fmla="*/ 55581 h 55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63" h="55581">
                  <a:moveTo>
                    <a:pt x="12474" y="55581"/>
                  </a:moveTo>
                  <a:cubicBezTo>
                    <a:pt x="15788" y="55581"/>
                    <a:pt x="18965" y="54264"/>
                    <a:pt x="21308" y="51920"/>
                  </a:cubicBezTo>
                  <a:lnTo>
                    <a:pt x="52228" y="20994"/>
                  </a:lnTo>
                  <a:cubicBezTo>
                    <a:pt x="56922" y="15935"/>
                    <a:pt x="56626" y="8029"/>
                    <a:pt x="51566" y="3336"/>
                  </a:cubicBezTo>
                  <a:cubicBezTo>
                    <a:pt x="46769" y="-1115"/>
                    <a:pt x="39351" y="-1111"/>
                    <a:pt x="34560" y="3344"/>
                  </a:cubicBezTo>
                  <a:lnTo>
                    <a:pt x="3658" y="34252"/>
                  </a:lnTo>
                  <a:cubicBezTo>
                    <a:pt x="-1220" y="39133"/>
                    <a:pt x="-1219" y="47044"/>
                    <a:pt x="3661" y="51923"/>
                  </a:cubicBezTo>
                  <a:cubicBezTo>
                    <a:pt x="6004" y="54265"/>
                    <a:pt x="9180" y="55581"/>
                    <a:pt x="12493" y="55581"/>
                  </a:cubicBezTo>
                  <a:close/>
                </a:path>
              </a:pathLst>
            </a:custGeom>
            <a:grpFill/>
            <a:ln w="6152"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BBD2234C-381E-40A5-AE94-F904B504C849}"/>
                </a:ext>
              </a:extLst>
            </p:cNvPr>
            <p:cNvSpPr/>
            <p:nvPr/>
          </p:nvSpPr>
          <p:spPr>
            <a:xfrm>
              <a:off x="7407445" y="4352770"/>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B3B474CB-E447-4EFD-A467-9B72C3F66A1A}"/>
                </a:ext>
              </a:extLst>
            </p:cNvPr>
            <p:cNvSpPr/>
            <p:nvPr/>
          </p:nvSpPr>
          <p:spPr>
            <a:xfrm>
              <a:off x="7474479" y="4484131"/>
              <a:ext cx="56424" cy="56436"/>
            </a:xfrm>
            <a:custGeom>
              <a:avLst/>
              <a:gdLst>
                <a:gd name="connsiteX0" fmla="*/ 34966 w 56424"/>
                <a:gd name="connsiteY0" fmla="*/ 3815 h 56436"/>
                <a:gd name="connsiteX1" fmla="*/ 4040 w 56424"/>
                <a:gd name="connsiteY1" fmla="*/ 34741 h 56436"/>
                <a:gd name="connsiteX2" fmla="*/ 3296 w 56424"/>
                <a:gd name="connsiteY2" fmla="*/ 52396 h 56436"/>
                <a:gd name="connsiteX3" fmla="*/ 20951 w 56424"/>
                <a:gd name="connsiteY3" fmla="*/ 53141 h 56436"/>
                <a:gd name="connsiteX4" fmla="*/ 21684 w 56424"/>
                <a:gd name="connsiteY4" fmla="*/ 52409 h 56436"/>
                <a:gd name="connsiteX5" fmla="*/ 52610 w 56424"/>
                <a:gd name="connsiteY5" fmla="*/ 21483 h 56436"/>
                <a:gd name="connsiteX6" fmla="*/ 52917 w 56424"/>
                <a:gd name="connsiteY6" fmla="*/ 3815 h 56436"/>
                <a:gd name="connsiteX7" fmla="*/ 35249 w 56424"/>
                <a:gd name="connsiteY7" fmla="*/ 3507 h 56436"/>
                <a:gd name="connsiteX8" fmla="*/ 34941 w 56424"/>
                <a:gd name="connsiteY8" fmla="*/ 3815 h 5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24" h="56436">
                  <a:moveTo>
                    <a:pt x="34966" y="3815"/>
                  </a:moveTo>
                  <a:lnTo>
                    <a:pt x="4040" y="34741"/>
                  </a:lnTo>
                  <a:cubicBezTo>
                    <a:pt x="-1041" y="39411"/>
                    <a:pt x="-1374" y="47316"/>
                    <a:pt x="3296" y="52396"/>
                  </a:cubicBezTo>
                  <a:cubicBezTo>
                    <a:pt x="7965" y="57478"/>
                    <a:pt x="15870" y="57811"/>
                    <a:pt x="20951" y="53141"/>
                  </a:cubicBezTo>
                  <a:cubicBezTo>
                    <a:pt x="21206" y="52907"/>
                    <a:pt x="21450" y="52663"/>
                    <a:pt x="21684" y="52409"/>
                  </a:cubicBezTo>
                  <a:lnTo>
                    <a:pt x="52610" y="21483"/>
                  </a:lnTo>
                  <a:cubicBezTo>
                    <a:pt x="57573" y="16689"/>
                    <a:pt x="57711" y="8779"/>
                    <a:pt x="52917" y="3815"/>
                  </a:cubicBezTo>
                  <a:cubicBezTo>
                    <a:pt x="48123" y="-1149"/>
                    <a:pt x="40212" y="-1287"/>
                    <a:pt x="35249" y="3507"/>
                  </a:cubicBezTo>
                  <a:cubicBezTo>
                    <a:pt x="35144" y="3608"/>
                    <a:pt x="35042" y="3710"/>
                    <a:pt x="34941" y="3815"/>
                  </a:cubicBezTo>
                  <a:close/>
                </a:path>
              </a:pathLst>
            </a:custGeom>
            <a:grpFill/>
            <a:ln w="6152"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07DED9A8-546C-4A80-B8E6-4D28DF1D7BD1}"/>
                </a:ext>
              </a:extLst>
            </p:cNvPr>
            <p:cNvSpPr/>
            <p:nvPr/>
          </p:nvSpPr>
          <p:spPr>
            <a:xfrm>
              <a:off x="7784558" y="4481591"/>
              <a:ext cx="56093" cy="56083"/>
            </a:xfrm>
            <a:custGeom>
              <a:avLst/>
              <a:gdLst>
                <a:gd name="connsiteX0" fmla="*/ 21647 w 56093"/>
                <a:gd name="connsiteY0" fmla="*/ 3987 h 56083"/>
                <a:gd name="connsiteX1" fmla="*/ 3987 w 56093"/>
                <a:gd name="connsiteY1" fmla="*/ 3344 h 56083"/>
                <a:gd name="connsiteX2" fmla="*/ 3345 w 56093"/>
                <a:gd name="connsiteY2" fmla="*/ 21004 h 56083"/>
                <a:gd name="connsiteX3" fmla="*/ 3997 w 56093"/>
                <a:gd name="connsiteY3" fmla="*/ 21656 h 56083"/>
                <a:gd name="connsiteX4" fmla="*/ 34917 w 56093"/>
                <a:gd name="connsiteY4" fmla="*/ 52575 h 56083"/>
                <a:gd name="connsiteX5" fmla="*/ 52585 w 56093"/>
                <a:gd name="connsiteY5" fmla="*/ 52268 h 56083"/>
                <a:gd name="connsiteX6" fmla="*/ 52585 w 56093"/>
                <a:gd name="connsiteY6" fmla="*/ 34907 h 5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3" h="56083">
                  <a:moveTo>
                    <a:pt x="21647" y="3987"/>
                  </a:moveTo>
                  <a:cubicBezTo>
                    <a:pt x="16948" y="-1067"/>
                    <a:pt x="9041" y="-1355"/>
                    <a:pt x="3987" y="3344"/>
                  </a:cubicBezTo>
                  <a:cubicBezTo>
                    <a:pt x="-1067" y="8043"/>
                    <a:pt x="-1355" y="15950"/>
                    <a:pt x="3345" y="21004"/>
                  </a:cubicBezTo>
                  <a:cubicBezTo>
                    <a:pt x="3554" y="21229"/>
                    <a:pt x="3771" y="21446"/>
                    <a:pt x="3997" y="21656"/>
                  </a:cubicBezTo>
                  <a:lnTo>
                    <a:pt x="34917" y="52575"/>
                  </a:lnTo>
                  <a:cubicBezTo>
                    <a:pt x="39881" y="57370"/>
                    <a:pt x="47791" y="57233"/>
                    <a:pt x="52585" y="52268"/>
                  </a:cubicBezTo>
                  <a:cubicBezTo>
                    <a:pt x="57262" y="47426"/>
                    <a:pt x="57262" y="39749"/>
                    <a:pt x="52585" y="34907"/>
                  </a:cubicBezTo>
                  <a:close/>
                </a:path>
              </a:pathLst>
            </a:custGeom>
            <a:grpFill/>
            <a:ln w="6152"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D593DBB2-168A-41B5-8E3C-AA45AA3D8194}"/>
                </a:ext>
              </a:extLst>
            </p:cNvPr>
            <p:cNvSpPr/>
            <p:nvPr/>
          </p:nvSpPr>
          <p:spPr>
            <a:xfrm>
              <a:off x="7836975" y="4352346"/>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tlCol="0" anchor="ctr"/>
            <a:lstStyle/>
            <a:p>
              <a:endParaRPr lang="en-US"/>
            </a:p>
          </p:txBody>
        </p:sp>
      </p:grpSp>
      <p:grpSp>
        <p:nvGrpSpPr>
          <p:cNvPr id="82" name="Graphic 47" descr="Bullseye">
            <a:extLst>
              <a:ext uri="{FF2B5EF4-FFF2-40B4-BE49-F238E27FC236}">
                <a16:creationId xmlns:a16="http://schemas.microsoft.com/office/drawing/2014/main" id="{C462D84F-6F7F-4C3A-92F0-315779F153E5}"/>
              </a:ext>
            </a:extLst>
          </p:cNvPr>
          <p:cNvGrpSpPr/>
          <p:nvPr/>
        </p:nvGrpSpPr>
        <p:grpSpPr>
          <a:xfrm>
            <a:off x="7298899" y="2460392"/>
            <a:ext cx="599780" cy="599780"/>
            <a:chOff x="7334357" y="2534246"/>
            <a:chExt cx="599780" cy="599780"/>
          </a:xfrm>
          <a:solidFill>
            <a:schemeClr val="tx1">
              <a:alpha val="10000"/>
            </a:schemeClr>
          </a:solidFill>
        </p:grpSpPr>
        <p:sp>
          <p:nvSpPr>
            <p:cNvPr id="83" name="Freeform: Shape 82">
              <a:extLst>
                <a:ext uri="{FF2B5EF4-FFF2-40B4-BE49-F238E27FC236}">
                  <a16:creationId xmlns:a16="http://schemas.microsoft.com/office/drawing/2014/main" id="{FA9C249B-A364-4732-B976-B72B3521F5ED}"/>
                </a:ext>
              </a:extLst>
            </p:cNvPr>
            <p:cNvSpPr/>
            <p:nvPr/>
          </p:nvSpPr>
          <p:spPr>
            <a:xfrm>
              <a:off x="7561773" y="2587351"/>
              <a:ext cx="319257" cy="318633"/>
            </a:xfrm>
            <a:custGeom>
              <a:avLst/>
              <a:gdLst>
                <a:gd name="connsiteX0" fmla="*/ 263029 w 319257"/>
                <a:gd name="connsiteY0" fmla="*/ 56229 h 318633"/>
                <a:gd name="connsiteX1" fmla="*/ 256781 w 319257"/>
                <a:gd name="connsiteY1" fmla="*/ 0 h 318633"/>
                <a:gd name="connsiteX2" fmla="*/ 188056 w 319257"/>
                <a:gd name="connsiteY2" fmla="*/ 68725 h 318633"/>
                <a:gd name="connsiteX3" fmla="*/ 191805 w 319257"/>
                <a:gd name="connsiteY3" fmla="*/ 101213 h 318633"/>
                <a:gd name="connsiteX4" fmla="*/ 91841 w 319257"/>
                <a:gd name="connsiteY4" fmla="*/ 201176 h 318633"/>
                <a:gd name="connsiteX5" fmla="*/ 62477 w 319257"/>
                <a:gd name="connsiteY5" fmla="*/ 193679 h 318633"/>
                <a:gd name="connsiteX6" fmla="*/ 0 w 319257"/>
                <a:gd name="connsiteY6" fmla="*/ 256156 h 318633"/>
                <a:gd name="connsiteX7" fmla="*/ 62477 w 319257"/>
                <a:gd name="connsiteY7" fmla="*/ 318633 h 318633"/>
                <a:gd name="connsiteX8" fmla="*/ 124954 w 319257"/>
                <a:gd name="connsiteY8" fmla="*/ 256156 h 318633"/>
                <a:gd name="connsiteX9" fmla="*/ 118082 w 319257"/>
                <a:gd name="connsiteY9" fmla="*/ 227417 h 318633"/>
                <a:gd name="connsiteX10" fmla="*/ 218045 w 319257"/>
                <a:gd name="connsiteY10" fmla="*/ 127453 h 318633"/>
                <a:gd name="connsiteX11" fmla="*/ 250533 w 319257"/>
                <a:gd name="connsiteY11" fmla="*/ 131202 h 318633"/>
                <a:gd name="connsiteX12" fmla="*/ 319258 w 319257"/>
                <a:gd name="connsiteY12" fmla="*/ 62477 h 318633"/>
                <a:gd name="connsiteX13" fmla="*/ 263029 w 319257"/>
                <a:gd name="connsiteY13" fmla="*/ 56229 h 31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257" h="318633">
                  <a:moveTo>
                    <a:pt x="263029" y="56229"/>
                  </a:moveTo>
                  <a:lnTo>
                    <a:pt x="256781" y="0"/>
                  </a:lnTo>
                  <a:lnTo>
                    <a:pt x="188056" y="68725"/>
                  </a:lnTo>
                  <a:lnTo>
                    <a:pt x="191805" y="101213"/>
                  </a:lnTo>
                  <a:lnTo>
                    <a:pt x="91841" y="201176"/>
                  </a:lnTo>
                  <a:cubicBezTo>
                    <a:pt x="83095" y="196803"/>
                    <a:pt x="73098" y="193679"/>
                    <a:pt x="62477" y="193679"/>
                  </a:cubicBezTo>
                  <a:cubicBezTo>
                    <a:pt x="28115" y="193679"/>
                    <a:pt x="0" y="221794"/>
                    <a:pt x="0" y="256156"/>
                  </a:cubicBezTo>
                  <a:cubicBezTo>
                    <a:pt x="0" y="290518"/>
                    <a:pt x="28115" y="318633"/>
                    <a:pt x="62477" y="318633"/>
                  </a:cubicBezTo>
                  <a:cubicBezTo>
                    <a:pt x="96839" y="318633"/>
                    <a:pt x="124954" y="290518"/>
                    <a:pt x="124954" y="256156"/>
                  </a:cubicBezTo>
                  <a:cubicBezTo>
                    <a:pt x="124954" y="245535"/>
                    <a:pt x="122455" y="236163"/>
                    <a:pt x="118082" y="227417"/>
                  </a:cubicBezTo>
                  <a:lnTo>
                    <a:pt x="218045" y="127453"/>
                  </a:lnTo>
                  <a:lnTo>
                    <a:pt x="250533" y="131202"/>
                  </a:lnTo>
                  <a:lnTo>
                    <a:pt x="319258" y="62477"/>
                  </a:lnTo>
                  <a:lnTo>
                    <a:pt x="263029" y="56229"/>
                  </a:lnTo>
                  <a:close/>
                </a:path>
              </a:pathLst>
            </a:custGeom>
            <a:grpFill/>
            <a:ln w="6152"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84272872-9CE9-4348-9188-6EE2D93249C0}"/>
                </a:ext>
              </a:extLst>
            </p:cNvPr>
            <p:cNvSpPr/>
            <p:nvPr/>
          </p:nvSpPr>
          <p:spPr>
            <a:xfrm>
              <a:off x="7387462" y="2606094"/>
              <a:ext cx="474825" cy="474825"/>
            </a:xfrm>
            <a:custGeom>
              <a:avLst/>
              <a:gdLst>
                <a:gd name="connsiteX0" fmla="*/ 442338 w 474825"/>
                <a:gd name="connsiteY0" fmla="*/ 129952 h 474825"/>
                <a:gd name="connsiteX1" fmla="*/ 434216 w 474825"/>
                <a:gd name="connsiteY1" fmla="*/ 138699 h 474825"/>
                <a:gd name="connsiteX2" fmla="*/ 422345 w 474825"/>
                <a:gd name="connsiteY2" fmla="*/ 137450 h 474825"/>
                <a:gd name="connsiteX3" fmla="*/ 409225 w 474825"/>
                <a:gd name="connsiteY3" fmla="*/ 135575 h 474825"/>
                <a:gd name="connsiteX4" fmla="*/ 437340 w 474825"/>
                <a:gd name="connsiteY4" fmla="*/ 237413 h 474825"/>
                <a:gd name="connsiteX5" fmla="*/ 237413 w 474825"/>
                <a:gd name="connsiteY5" fmla="*/ 437340 h 474825"/>
                <a:gd name="connsiteX6" fmla="*/ 37486 w 474825"/>
                <a:gd name="connsiteY6" fmla="*/ 237413 h 474825"/>
                <a:gd name="connsiteX7" fmla="*/ 237413 w 474825"/>
                <a:gd name="connsiteY7" fmla="*/ 37486 h 474825"/>
                <a:gd name="connsiteX8" fmla="*/ 339251 w 474825"/>
                <a:gd name="connsiteY8" fmla="*/ 65601 h 474825"/>
                <a:gd name="connsiteX9" fmla="*/ 338001 w 474825"/>
                <a:gd name="connsiteY9" fmla="*/ 53106 h 474825"/>
                <a:gd name="connsiteX10" fmla="*/ 336127 w 474825"/>
                <a:gd name="connsiteY10" fmla="*/ 40610 h 474825"/>
                <a:gd name="connsiteX11" fmla="*/ 344874 w 474825"/>
                <a:gd name="connsiteY11" fmla="*/ 31863 h 474825"/>
                <a:gd name="connsiteX12" fmla="*/ 349247 w 474825"/>
                <a:gd name="connsiteY12" fmla="*/ 27490 h 474825"/>
                <a:gd name="connsiteX13" fmla="*/ 237413 w 474825"/>
                <a:gd name="connsiteY13" fmla="*/ 0 h 474825"/>
                <a:gd name="connsiteX14" fmla="*/ 0 w 474825"/>
                <a:gd name="connsiteY14" fmla="*/ 237413 h 474825"/>
                <a:gd name="connsiteX15" fmla="*/ 237413 w 474825"/>
                <a:gd name="connsiteY15" fmla="*/ 474826 h 474825"/>
                <a:gd name="connsiteX16" fmla="*/ 474826 w 474825"/>
                <a:gd name="connsiteY16" fmla="*/ 237413 h 474825"/>
                <a:gd name="connsiteX17" fmla="*/ 446711 w 474825"/>
                <a:gd name="connsiteY17" fmla="*/ 126204 h 474825"/>
                <a:gd name="connsiteX18" fmla="*/ 442338 w 474825"/>
                <a:gd name="connsiteY18" fmla="*/ 129952 h 4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825" h="474825">
                  <a:moveTo>
                    <a:pt x="442338" y="129952"/>
                  </a:moveTo>
                  <a:lnTo>
                    <a:pt x="434216" y="138699"/>
                  </a:lnTo>
                  <a:lnTo>
                    <a:pt x="422345" y="137450"/>
                  </a:lnTo>
                  <a:lnTo>
                    <a:pt x="409225" y="135575"/>
                  </a:lnTo>
                  <a:cubicBezTo>
                    <a:pt x="426719" y="165564"/>
                    <a:pt x="437340" y="199927"/>
                    <a:pt x="437340" y="237413"/>
                  </a:cubicBezTo>
                  <a:cubicBezTo>
                    <a:pt x="437340" y="347373"/>
                    <a:pt x="347373" y="437340"/>
                    <a:pt x="237413" y="437340"/>
                  </a:cubicBezTo>
                  <a:cubicBezTo>
                    <a:pt x="127453" y="437340"/>
                    <a:pt x="37486" y="347373"/>
                    <a:pt x="37486" y="237413"/>
                  </a:cubicBezTo>
                  <a:cubicBezTo>
                    <a:pt x="37486" y="127453"/>
                    <a:pt x="127453" y="37486"/>
                    <a:pt x="237413" y="37486"/>
                  </a:cubicBezTo>
                  <a:cubicBezTo>
                    <a:pt x="274274" y="37486"/>
                    <a:pt x="309262" y="47483"/>
                    <a:pt x="339251" y="65601"/>
                  </a:cubicBezTo>
                  <a:lnTo>
                    <a:pt x="338001" y="53106"/>
                  </a:lnTo>
                  <a:lnTo>
                    <a:pt x="336127" y="40610"/>
                  </a:lnTo>
                  <a:lnTo>
                    <a:pt x="344874" y="31863"/>
                  </a:lnTo>
                  <a:lnTo>
                    <a:pt x="349247" y="27490"/>
                  </a:lnTo>
                  <a:cubicBezTo>
                    <a:pt x="315509" y="9996"/>
                    <a:pt x="278023" y="0"/>
                    <a:pt x="237413" y="0"/>
                  </a:cubicBezTo>
                  <a:cubicBezTo>
                    <a:pt x="106211" y="0"/>
                    <a:pt x="0" y="106211"/>
                    <a:pt x="0" y="237413"/>
                  </a:cubicBezTo>
                  <a:cubicBezTo>
                    <a:pt x="0" y="368615"/>
                    <a:pt x="106211" y="474826"/>
                    <a:pt x="237413" y="474826"/>
                  </a:cubicBezTo>
                  <a:cubicBezTo>
                    <a:pt x="368615" y="474826"/>
                    <a:pt x="474826" y="368615"/>
                    <a:pt x="474826" y="237413"/>
                  </a:cubicBezTo>
                  <a:cubicBezTo>
                    <a:pt x="474826" y="196803"/>
                    <a:pt x="464830" y="159317"/>
                    <a:pt x="446711" y="126204"/>
                  </a:cubicBezTo>
                  <a:lnTo>
                    <a:pt x="442338" y="129952"/>
                  </a:lnTo>
                  <a:close/>
                </a:path>
              </a:pathLst>
            </a:custGeom>
            <a:grpFill/>
            <a:ln w="6152"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683477CD-2696-4522-AB2B-B6F52A49337D}"/>
                </a:ext>
              </a:extLst>
            </p:cNvPr>
            <p:cNvSpPr/>
            <p:nvPr/>
          </p:nvSpPr>
          <p:spPr>
            <a:xfrm>
              <a:off x="7474930" y="2693562"/>
              <a:ext cx="299890" cy="299890"/>
            </a:xfrm>
            <a:custGeom>
              <a:avLst/>
              <a:gdLst>
                <a:gd name="connsiteX0" fmla="*/ 254282 w 299890"/>
                <a:gd name="connsiteY0" fmla="*/ 107461 h 299890"/>
                <a:gd name="connsiteX1" fmla="*/ 262404 w 299890"/>
                <a:gd name="connsiteY1" fmla="*/ 149945 h 299890"/>
                <a:gd name="connsiteX2" fmla="*/ 149945 w 299890"/>
                <a:gd name="connsiteY2" fmla="*/ 262404 h 299890"/>
                <a:gd name="connsiteX3" fmla="*/ 37486 w 299890"/>
                <a:gd name="connsiteY3" fmla="*/ 149945 h 299890"/>
                <a:gd name="connsiteX4" fmla="*/ 149945 w 299890"/>
                <a:gd name="connsiteY4" fmla="*/ 37486 h 299890"/>
                <a:gd name="connsiteX5" fmla="*/ 192429 w 299890"/>
                <a:gd name="connsiteY5" fmla="*/ 45608 h 299890"/>
                <a:gd name="connsiteX6" fmla="*/ 220544 w 299890"/>
                <a:gd name="connsiteY6" fmla="*/ 17494 h 299890"/>
                <a:gd name="connsiteX7" fmla="*/ 149945 w 299890"/>
                <a:gd name="connsiteY7" fmla="*/ 0 h 299890"/>
                <a:gd name="connsiteX8" fmla="*/ 0 w 299890"/>
                <a:gd name="connsiteY8" fmla="*/ 149945 h 299890"/>
                <a:gd name="connsiteX9" fmla="*/ 149945 w 299890"/>
                <a:gd name="connsiteY9" fmla="*/ 299890 h 299890"/>
                <a:gd name="connsiteX10" fmla="*/ 299890 w 299890"/>
                <a:gd name="connsiteY10" fmla="*/ 149945 h 299890"/>
                <a:gd name="connsiteX11" fmla="*/ 282396 w 299890"/>
                <a:gd name="connsiteY11" fmla="*/ 79346 h 299890"/>
                <a:gd name="connsiteX12" fmla="*/ 254282 w 299890"/>
                <a:gd name="connsiteY12" fmla="*/ 107461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890" h="299890">
                  <a:moveTo>
                    <a:pt x="254282" y="107461"/>
                  </a:moveTo>
                  <a:cubicBezTo>
                    <a:pt x="259905" y="120581"/>
                    <a:pt x="262404" y="134950"/>
                    <a:pt x="262404" y="149945"/>
                  </a:cubicBezTo>
                  <a:cubicBezTo>
                    <a:pt x="262404" y="211797"/>
                    <a:pt x="211797" y="262404"/>
                    <a:pt x="149945" y="262404"/>
                  </a:cubicBezTo>
                  <a:cubicBezTo>
                    <a:pt x="88093" y="262404"/>
                    <a:pt x="37486" y="211797"/>
                    <a:pt x="37486" y="149945"/>
                  </a:cubicBezTo>
                  <a:cubicBezTo>
                    <a:pt x="37486" y="88093"/>
                    <a:pt x="88093" y="37486"/>
                    <a:pt x="149945" y="37486"/>
                  </a:cubicBezTo>
                  <a:cubicBezTo>
                    <a:pt x="164940" y="37486"/>
                    <a:pt x="179309" y="40610"/>
                    <a:pt x="192429" y="45608"/>
                  </a:cubicBezTo>
                  <a:lnTo>
                    <a:pt x="220544" y="17494"/>
                  </a:lnTo>
                  <a:cubicBezTo>
                    <a:pt x="199302" y="6248"/>
                    <a:pt x="175561" y="0"/>
                    <a:pt x="149945" y="0"/>
                  </a:cubicBezTo>
                  <a:cubicBezTo>
                    <a:pt x="67475" y="0"/>
                    <a:pt x="0" y="67475"/>
                    <a:pt x="0" y="149945"/>
                  </a:cubicBezTo>
                  <a:cubicBezTo>
                    <a:pt x="0" y="232415"/>
                    <a:pt x="67475" y="299890"/>
                    <a:pt x="149945" y="299890"/>
                  </a:cubicBezTo>
                  <a:cubicBezTo>
                    <a:pt x="232415" y="299890"/>
                    <a:pt x="299890" y="232415"/>
                    <a:pt x="299890" y="149945"/>
                  </a:cubicBezTo>
                  <a:cubicBezTo>
                    <a:pt x="299890" y="124329"/>
                    <a:pt x="293642" y="100588"/>
                    <a:pt x="282396" y="79346"/>
                  </a:cubicBezTo>
                  <a:lnTo>
                    <a:pt x="254282" y="107461"/>
                  </a:lnTo>
                  <a:close/>
                </a:path>
              </a:pathLst>
            </a:custGeom>
            <a:grpFill/>
            <a:ln w="6152" cap="flat">
              <a:noFill/>
              <a:prstDash val="solid"/>
              <a:miter/>
            </a:ln>
          </p:spPr>
          <p:txBody>
            <a:bodyPr rtlCol="0" anchor="ctr"/>
            <a:lstStyle/>
            <a:p>
              <a:endParaRPr lang="en-US"/>
            </a:p>
          </p:txBody>
        </p:sp>
      </p:grpSp>
      <p:grpSp>
        <p:nvGrpSpPr>
          <p:cNvPr id="86" name="Graphic 49" descr="Eye">
            <a:extLst>
              <a:ext uri="{FF2B5EF4-FFF2-40B4-BE49-F238E27FC236}">
                <a16:creationId xmlns:a16="http://schemas.microsoft.com/office/drawing/2014/main" id="{B158974E-23A7-4522-B7E2-899BB267BA7F}"/>
              </a:ext>
            </a:extLst>
          </p:cNvPr>
          <p:cNvGrpSpPr/>
          <p:nvPr/>
        </p:nvGrpSpPr>
        <p:grpSpPr>
          <a:xfrm>
            <a:off x="4318075" y="2469762"/>
            <a:ext cx="599780" cy="599780"/>
            <a:chOff x="4257864" y="2534246"/>
            <a:chExt cx="599780" cy="599780"/>
          </a:xfrm>
          <a:solidFill>
            <a:schemeClr val="tx1">
              <a:alpha val="10000"/>
            </a:schemeClr>
          </a:solidFill>
        </p:grpSpPr>
        <p:sp>
          <p:nvSpPr>
            <p:cNvPr id="87" name="Freeform: Shape 86">
              <a:extLst>
                <a:ext uri="{FF2B5EF4-FFF2-40B4-BE49-F238E27FC236}">
                  <a16:creationId xmlns:a16="http://schemas.microsoft.com/office/drawing/2014/main" id="{6D2D61D3-CEF5-4EE4-A641-89BDE416191B}"/>
                </a:ext>
              </a:extLst>
            </p:cNvPr>
            <p:cNvSpPr/>
            <p:nvPr/>
          </p:nvSpPr>
          <p:spPr>
            <a:xfrm>
              <a:off x="4308062" y="2684191"/>
              <a:ext cx="499450" cy="299890"/>
            </a:xfrm>
            <a:custGeom>
              <a:avLst/>
              <a:gdLst>
                <a:gd name="connsiteX0" fmla="*/ 336534 w 499450"/>
                <a:gd name="connsiteY0" fmla="*/ 239912 h 299890"/>
                <a:gd name="connsiteX1" fmla="*/ 341532 w 499450"/>
                <a:gd name="connsiteY1" fmla="*/ 65601 h 299890"/>
                <a:gd name="connsiteX2" fmla="*/ 455241 w 499450"/>
                <a:gd name="connsiteY2" fmla="*/ 156817 h 299890"/>
                <a:gd name="connsiteX3" fmla="*/ 336534 w 499450"/>
                <a:gd name="connsiteY3" fmla="*/ 239912 h 299890"/>
                <a:gd name="connsiteX4" fmla="*/ 90999 w 499450"/>
                <a:gd name="connsiteY4" fmla="*/ 111209 h 299890"/>
                <a:gd name="connsiteX5" fmla="*/ 157225 w 499450"/>
                <a:gd name="connsiteY5" fmla="*/ 66226 h 299890"/>
                <a:gd name="connsiteX6" fmla="*/ 162848 w 499450"/>
                <a:gd name="connsiteY6" fmla="*/ 239912 h 299890"/>
                <a:gd name="connsiteX7" fmla="*/ 44141 w 499450"/>
                <a:gd name="connsiteY7" fmla="*/ 156817 h 299890"/>
                <a:gd name="connsiteX8" fmla="*/ 90999 w 499450"/>
                <a:gd name="connsiteY8" fmla="*/ 111209 h 299890"/>
                <a:gd name="connsiteX9" fmla="*/ 90999 w 499450"/>
                <a:gd name="connsiteY9" fmla="*/ 111209 h 299890"/>
                <a:gd name="connsiteX10" fmla="*/ 249691 w 499450"/>
                <a:gd name="connsiteY10" fmla="*/ 249908 h 299890"/>
                <a:gd name="connsiteX11" fmla="*/ 149728 w 499450"/>
                <a:gd name="connsiteY11" fmla="*/ 149945 h 299890"/>
                <a:gd name="connsiteX12" fmla="*/ 249691 w 499450"/>
                <a:gd name="connsiteY12" fmla="*/ 49982 h 299890"/>
                <a:gd name="connsiteX13" fmla="*/ 349654 w 499450"/>
                <a:gd name="connsiteY13" fmla="*/ 149945 h 299890"/>
                <a:gd name="connsiteX14" fmla="*/ 249691 w 499450"/>
                <a:gd name="connsiteY14" fmla="*/ 249908 h 299890"/>
                <a:gd name="connsiteX15" fmla="*/ 492727 w 499450"/>
                <a:gd name="connsiteY15" fmla="*/ 139324 h 299890"/>
                <a:gd name="connsiteX16" fmla="*/ 249691 w 499450"/>
                <a:gd name="connsiteY16" fmla="*/ 0 h 299890"/>
                <a:gd name="connsiteX17" fmla="*/ 6655 w 499450"/>
                <a:gd name="connsiteY17" fmla="*/ 139324 h 299890"/>
                <a:gd name="connsiteX18" fmla="*/ 7905 w 499450"/>
                <a:gd name="connsiteY18" fmla="*/ 176810 h 299890"/>
                <a:gd name="connsiteX19" fmla="*/ 249691 w 499450"/>
                <a:gd name="connsiteY19" fmla="*/ 299890 h 299890"/>
                <a:gd name="connsiteX20" fmla="*/ 492102 w 499450"/>
                <a:gd name="connsiteY20" fmla="*/ 176810 h 299890"/>
                <a:gd name="connsiteX21" fmla="*/ 492727 w 499450"/>
                <a:gd name="connsiteY21" fmla="*/ 139324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9450" h="299890">
                  <a:moveTo>
                    <a:pt x="336534" y="239912"/>
                  </a:moveTo>
                  <a:cubicBezTo>
                    <a:pt x="385266" y="193054"/>
                    <a:pt x="387765" y="115583"/>
                    <a:pt x="341532" y="65601"/>
                  </a:cubicBezTo>
                  <a:cubicBezTo>
                    <a:pt x="390889" y="91217"/>
                    <a:pt x="431499" y="130577"/>
                    <a:pt x="455241" y="156817"/>
                  </a:cubicBezTo>
                  <a:cubicBezTo>
                    <a:pt x="430250" y="181184"/>
                    <a:pt x="387765" y="217420"/>
                    <a:pt x="336534" y="239912"/>
                  </a:cubicBezTo>
                  <a:close/>
                  <a:moveTo>
                    <a:pt x="90999" y="111209"/>
                  </a:moveTo>
                  <a:cubicBezTo>
                    <a:pt x="111617" y="93716"/>
                    <a:pt x="133484" y="78721"/>
                    <a:pt x="157225" y="66226"/>
                  </a:cubicBezTo>
                  <a:cubicBezTo>
                    <a:pt x="111617" y="116207"/>
                    <a:pt x="114116" y="193054"/>
                    <a:pt x="162848" y="239912"/>
                  </a:cubicBezTo>
                  <a:cubicBezTo>
                    <a:pt x="111617" y="217420"/>
                    <a:pt x="68508" y="181184"/>
                    <a:pt x="44141" y="156817"/>
                  </a:cubicBezTo>
                  <a:cubicBezTo>
                    <a:pt x="58511" y="140573"/>
                    <a:pt x="74130" y="125579"/>
                    <a:pt x="90999" y="111209"/>
                  </a:cubicBezTo>
                  <a:lnTo>
                    <a:pt x="90999" y="111209"/>
                  </a:lnTo>
                  <a:close/>
                  <a:moveTo>
                    <a:pt x="249691" y="249908"/>
                  </a:moveTo>
                  <a:cubicBezTo>
                    <a:pt x="194711" y="249908"/>
                    <a:pt x="149728" y="204925"/>
                    <a:pt x="149728" y="149945"/>
                  </a:cubicBezTo>
                  <a:cubicBezTo>
                    <a:pt x="149728" y="94965"/>
                    <a:pt x="194711" y="49982"/>
                    <a:pt x="249691" y="49982"/>
                  </a:cubicBezTo>
                  <a:cubicBezTo>
                    <a:pt x="304671" y="49982"/>
                    <a:pt x="349654" y="94965"/>
                    <a:pt x="349654" y="149945"/>
                  </a:cubicBezTo>
                  <a:cubicBezTo>
                    <a:pt x="349654" y="204925"/>
                    <a:pt x="304671" y="249908"/>
                    <a:pt x="249691" y="249908"/>
                  </a:cubicBezTo>
                  <a:close/>
                  <a:moveTo>
                    <a:pt x="492727" y="139324"/>
                  </a:moveTo>
                  <a:cubicBezTo>
                    <a:pt x="456490" y="96839"/>
                    <a:pt x="361525" y="0"/>
                    <a:pt x="249691" y="0"/>
                  </a:cubicBezTo>
                  <a:cubicBezTo>
                    <a:pt x="137857" y="0"/>
                    <a:pt x="42892" y="96839"/>
                    <a:pt x="6655" y="139324"/>
                  </a:cubicBezTo>
                  <a:cubicBezTo>
                    <a:pt x="-2716" y="150570"/>
                    <a:pt x="-2092" y="166189"/>
                    <a:pt x="7905" y="176810"/>
                  </a:cubicBezTo>
                  <a:cubicBezTo>
                    <a:pt x="44766" y="215546"/>
                    <a:pt x="139107" y="299890"/>
                    <a:pt x="249691" y="299890"/>
                  </a:cubicBezTo>
                  <a:cubicBezTo>
                    <a:pt x="360275" y="299890"/>
                    <a:pt x="454616" y="215546"/>
                    <a:pt x="492102" y="176810"/>
                  </a:cubicBezTo>
                  <a:cubicBezTo>
                    <a:pt x="501474" y="166814"/>
                    <a:pt x="502098" y="150570"/>
                    <a:pt x="492727" y="139324"/>
                  </a:cubicBezTo>
                  <a:close/>
                </a:path>
              </a:pathLst>
            </a:custGeom>
            <a:grpFill/>
            <a:ln w="6152"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BA196B3C-FF07-4374-A2A1-CEAFF94BF8B1}"/>
                </a:ext>
              </a:extLst>
            </p:cNvPr>
            <p:cNvSpPr/>
            <p:nvPr/>
          </p:nvSpPr>
          <p:spPr>
            <a:xfrm>
              <a:off x="4495276" y="2771658"/>
              <a:ext cx="124954" cy="124954"/>
            </a:xfrm>
            <a:custGeom>
              <a:avLst/>
              <a:gdLst>
                <a:gd name="connsiteX0" fmla="*/ 124954 w 124954"/>
                <a:gd name="connsiteY0" fmla="*/ 62477 h 124954"/>
                <a:gd name="connsiteX1" fmla="*/ 62477 w 124954"/>
                <a:gd name="connsiteY1" fmla="*/ 124954 h 124954"/>
                <a:gd name="connsiteX2" fmla="*/ 0 w 124954"/>
                <a:gd name="connsiteY2" fmla="*/ 62477 h 124954"/>
                <a:gd name="connsiteX3" fmla="*/ 62477 w 124954"/>
                <a:gd name="connsiteY3" fmla="*/ 0 h 124954"/>
                <a:gd name="connsiteX4" fmla="*/ 124954 w 124954"/>
                <a:gd name="connsiteY4" fmla="*/ 62477 h 124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54" h="124954">
                  <a:moveTo>
                    <a:pt x="124954" y="62477"/>
                  </a:moveTo>
                  <a:cubicBezTo>
                    <a:pt x="124954" y="96982"/>
                    <a:pt x="96982" y="124954"/>
                    <a:pt x="62477" y="124954"/>
                  </a:cubicBezTo>
                  <a:cubicBezTo>
                    <a:pt x="27972" y="124954"/>
                    <a:pt x="0" y="96982"/>
                    <a:pt x="0" y="62477"/>
                  </a:cubicBezTo>
                  <a:cubicBezTo>
                    <a:pt x="0" y="27972"/>
                    <a:pt x="27972" y="0"/>
                    <a:pt x="62477" y="0"/>
                  </a:cubicBezTo>
                  <a:cubicBezTo>
                    <a:pt x="96982" y="0"/>
                    <a:pt x="124954" y="27972"/>
                    <a:pt x="124954" y="62477"/>
                  </a:cubicBezTo>
                  <a:close/>
                </a:path>
              </a:pathLst>
            </a:custGeom>
            <a:grpFill/>
            <a:ln w="6152" cap="flat">
              <a:noFill/>
              <a:prstDash val="solid"/>
              <a:miter/>
            </a:ln>
          </p:spPr>
          <p:txBody>
            <a:bodyPr rtlCol="0" anchor="ctr"/>
            <a:lstStyle/>
            <a:p>
              <a:endParaRPr lang="en-US"/>
            </a:p>
          </p:txBody>
        </p:sp>
      </p:grpSp>
      <p:sp>
        <p:nvSpPr>
          <p:cNvPr id="90" name="Graphic 53" descr="Magnifying glass">
            <a:extLst>
              <a:ext uri="{FF2B5EF4-FFF2-40B4-BE49-F238E27FC236}">
                <a16:creationId xmlns:a16="http://schemas.microsoft.com/office/drawing/2014/main" id="{3B547745-BD17-46A6-946B-A12F537E84E4}"/>
              </a:ext>
            </a:extLst>
          </p:cNvPr>
          <p:cNvSpPr/>
          <p:nvPr/>
        </p:nvSpPr>
        <p:spPr>
          <a:xfrm>
            <a:off x="4374544" y="4211722"/>
            <a:ext cx="493179" cy="493568"/>
          </a:xfrm>
          <a:custGeom>
            <a:avLst/>
            <a:gdLst>
              <a:gd name="connsiteX0" fmla="*/ 480449 w 493179"/>
              <a:gd name="connsiteY0" fmla="*/ 418596 h 493568"/>
              <a:gd name="connsiteX1" fmla="*/ 402352 w 493179"/>
              <a:gd name="connsiteY1" fmla="*/ 340500 h 493568"/>
              <a:gd name="connsiteX2" fmla="*/ 363617 w 493179"/>
              <a:gd name="connsiteY2" fmla="*/ 328629 h 493568"/>
              <a:gd name="connsiteX3" fmla="*/ 336127 w 493179"/>
              <a:gd name="connsiteY3" fmla="*/ 301140 h 493568"/>
              <a:gd name="connsiteX4" fmla="*/ 374863 w 493179"/>
              <a:gd name="connsiteY4" fmla="*/ 187431 h 493568"/>
              <a:gd name="connsiteX5" fmla="*/ 187431 w 493179"/>
              <a:gd name="connsiteY5" fmla="*/ 0 h 493568"/>
              <a:gd name="connsiteX6" fmla="*/ 0 w 493179"/>
              <a:gd name="connsiteY6" fmla="*/ 187431 h 493568"/>
              <a:gd name="connsiteX7" fmla="*/ 187431 w 493179"/>
              <a:gd name="connsiteY7" fmla="*/ 374863 h 493568"/>
              <a:gd name="connsiteX8" fmla="*/ 301140 w 493179"/>
              <a:gd name="connsiteY8" fmla="*/ 336127 h 493568"/>
              <a:gd name="connsiteX9" fmla="*/ 328629 w 493179"/>
              <a:gd name="connsiteY9" fmla="*/ 363617 h 493568"/>
              <a:gd name="connsiteX10" fmla="*/ 340500 w 493179"/>
              <a:gd name="connsiteY10" fmla="*/ 402352 h 493568"/>
              <a:gd name="connsiteX11" fmla="*/ 418596 w 493179"/>
              <a:gd name="connsiteY11" fmla="*/ 480449 h 493568"/>
              <a:gd name="connsiteX12" fmla="*/ 449835 w 493179"/>
              <a:gd name="connsiteY12" fmla="*/ 493569 h 493568"/>
              <a:gd name="connsiteX13" fmla="*/ 481074 w 493179"/>
              <a:gd name="connsiteY13" fmla="*/ 480449 h 493568"/>
              <a:gd name="connsiteX14" fmla="*/ 480449 w 493179"/>
              <a:gd name="connsiteY14" fmla="*/ 418596 h 493568"/>
              <a:gd name="connsiteX15" fmla="*/ 186806 w 493179"/>
              <a:gd name="connsiteY15" fmla="*/ 336751 h 493568"/>
              <a:gd name="connsiteX16" fmla="*/ 36861 w 493179"/>
              <a:gd name="connsiteY16" fmla="*/ 186806 h 493568"/>
              <a:gd name="connsiteX17" fmla="*/ 186806 w 493179"/>
              <a:gd name="connsiteY17" fmla="*/ 36861 h 493568"/>
              <a:gd name="connsiteX18" fmla="*/ 336751 w 493179"/>
              <a:gd name="connsiteY18" fmla="*/ 186806 h 493568"/>
              <a:gd name="connsiteX19" fmla="*/ 186806 w 493179"/>
              <a:gd name="connsiteY19" fmla="*/ 336751 h 49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79" h="493568">
                <a:moveTo>
                  <a:pt x="480449" y="418596"/>
                </a:moveTo>
                <a:lnTo>
                  <a:pt x="402352" y="340500"/>
                </a:lnTo>
                <a:cubicBezTo>
                  <a:pt x="391731" y="329879"/>
                  <a:pt x="377362" y="326130"/>
                  <a:pt x="363617" y="328629"/>
                </a:cubicBezTo>
                <a:lnTo>
                  <a:pt x="336127" y="301140"/>
                </a:lnTo>
                <a:cubicBezTo>
                  <a:pt x="360493" y="269901"/>
                  <a:pt x="374863" y="229916"/>
                  <a:pt x="374863" y="187431"/>
                </a:cubicBezTo>
                <a:cubicBezTo>
                  <a:pt x="374863" y="84344"/>
                  <a:pt x="290518" y="0"/>
                  <a:pt x="187431" y="0"/>
                </a:cubicBezTo>
                <a:cubicBezTo>
                  <a:pt x="84344" y="0"/>
                  <a:pt x="0" y="84344"/>
                  <a:pt x="0" y="187431"/>
                </a:cubicBezTo>
                <a:cubicBezTo>
                  <a:pt x="0" y="290518"/>
                  <a:pt x="84344" y="374863"/>
                  <a:pt x="187431" y="374863"/>
                </a:cubicBezTo>
                <a:cubicBezTo>
                  <a:pt x="229916" y="374863"/>
                  <a:pt x="269276" y="360493"/>
                  <a:pt x="301140" y="336127"/>
                </a:cubicBezTo>
                <a:lnTo>
                  <a:pt x="328629" y="363617"/>
                </a:lnTo>
                <a:cubicBezTo>
                  <a:pt x="326130" y="377362"/>
                  <a:pt x="329879" y="391731"/>
                  <a:pt x="340500" y="402352"/>
                </a:cubicBezTo>
                <a:lnTo>
                  <a:pt x="418596" y="480449"/>
                </a:lnTo>
                <a:cubicBezTo>
                  <a:pt x="427343" y="489196"/>
                  <a:pt x="438589" y="493569"/>
                  <a:pt x="449835" y="493569"/>
                </a:cubicBezTo>
                <a:cubicBezTo>
                  <a:pt x="461081" y="493569"/>
                  <a:pt x="472327" y="489196"/>
                  <a:pt x="481074" y="480449"/>
                </a:cubicBezTo>
                <a:cubicBezTo>
                  <a:pt x="497318" y="462955"/>
                  <a:pt x="497318" y="435465"/>
                  <a:pt x="480449" y="418596"/>
                </a:cubicBezTo>
                <a:close/>
                <a:moveTo>
                  <a:pt x="186806" y="336751"/>
                </a:moveTo>
                <a:cubicBezTo>
                  <a:pt x="104337" y="336751"/>
                  <a:pt x="36861" y="269276"/>
                  <a:pt x="36861" y="186806"/>
                </a:cubicBezTo>
                <a:cubicBezTo>
                  <a:pt x="36861" y="104337"/>
                  <a:pt x="104337" y="36861"/>
                  <a:pt x="186806" y="36861"/>
                </a:cubicBezTo>
                <a:cubicBezTo>
                  <a:pt x="269276" y="36861"/>
                  <a:pt x="336751" y="104337"/>
                  <a:pt x="336751" y="186806"/>
                </a:cubicBezTo>
                <a:cubicBezTo>
                  <a:pt x="336751" y="269276"/>
                  <a:pt x="269276" y="336751"/>
                  <a:pt x="186806" y="336751"/>
                </a:cubicBezTo>
                <a:close/>
              </a:path>
            </a:pathLst>
          </a:custGeom>
          <a:solidFill>
            <a:schemeClr val="tx1">
              <a:alpha val="10000"/>
            </a:schemeClr>
          </a:solidFill>
          <a:ln w="6152" cap="flat">
            <a:noFill/>
            <a:prstDash val="solid"/>
            <a:miter/>
          </a:ln>
        </p:spPr>
        <p:txBody>
          <a:bodyPr rtlCol="0" anchor="ctr"/>
          <a:lstStyle/>
          <a:p>
            <a:endParaRPr lang="en-US"/>
          </a:p>
        </p:txBody>
      </p:sp>
    </p:spTree>
    <p:extLst>
      <p:ext uri="{BB962C8B-B14F-4D97-AF65-F5344CB8AC3E}">
        <p14:creationId xmlns:p14="http://schemas.microsoft.com/office/powerpoint/2010/main" val="186520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FFE231C4-1068-410A-9714-346468E1B2A8}"/>
              </a:ext>
            </a:extLst>
          </p:cNvPr>
          <p:cNvSpPr/>
          <p:nvPr/>
        </p:nvSpPr>
        <p:spPr>
          <a:xfrm>
            <a:off x="4557754" y="2293169"/>
            <a:ext cx="3076493" cy="2663211"/>
          </a:xfrm>
          <a:custGeom>
            <a:avLst/>
            <a:gdLst>
              <a:gd name="connsiteX0" fmla="*/ 769592 w 3076493"/>
              <a:gd name="connsiteY0" fmla="*/ 0 h 2663211"/>
              <a:gd name="connsiteX1" fmla="*/ 2306900 w 3076493"/>
              <a:gd name="connsiteY1" fmla="*/ 0 h 2663211"/>
              <a:gd name="connsiteX2" fmla="*/ 2307838 w 3076493"/>
              <a:gd name="connsiteY2" fmla="*/ 0 h 2663211"/>
              <a:gd name="connsiteX3" fmla="*/ 3076492 w 3076493"/>
              <a:gd name="connsiteY3" fmla="*/ 1331349 h 2663211"/>
              <a:gd name="connsiteX4" fmla="*/ 3076493 w 3076493"/>
              <a:gd name="connsiteY4" fmla="*/ 1331862 h 2663211"/>
              <a:gd name="connsiteX5" fmla="*/ 2307838 w 3076493"/>
              <a:gd name="connsiteY5" fmla="*/ 2663211 h 2663211"/>
              <a:gd name="connsiteX6" fmla="*/ 2306902 w 3076493"/>
              <a:gd name="connsiteY6" fmla="*/ 2663211 h 2663211"/>
              <a:gd name="connsiteX7" fmla="*/ 769592 w 3076493"/>
              <a:gd name="connsiteY7" fmla="*/ 2663211 h 2663211"/>
              <a:gd name="connsiteX8" fmla="*/ 768654 w 3076493"/>
              <a:gd name="connsiteY8" fmla="*/ 2663210 h 2663211"/>
              <a:gd name="connsiteX9" fmla="*/ 0 w 3076493"/>
              <a:gd name="connsiteY9" fmla="*/ 1331862 h 2663211"/>
              <a:gd name="connsiteX10" fmla="*/ 0 w 3076493"/>
              <a:gd name="connsiteY10" fmla="*/ 1331348 h 2663211"/>
              <a:gd name="connsiteX11" fmla="*/ 768654 w 3076493"/>
              <a:gd name="connsiteY11" fmla="*/ 0 h 266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6493" h="2663211">
                <a:moveTo>
                  <a:pt x="769592" y="0"/>
                </a:moveTo>
                <a:lnTo>
                  <a:pt x="2306900" y="0"/>
                </a:lnTo>
                <a:lnTo>
                  <a:pt x="2307838" y="0"/>
                </a:lnTo>
                <a:lnTo>
                  <a:pt x="3076492" y="1331349"/>
                </a:lnTo>
                <a:lnTo>
                  <a:pt x="3076493" y="1331862"/>
                </a:lnTo>
                <a:lnTo>
                  <a:pt x="2307838" y="2663211"/>
                </a:lnTo>
                <a:lnTo>
                  <a:pt x="2306902" y="2663211"/>
                </a:lnTo>
                <a:lnTo>
                  <a:pt x="769592" y="2663211"/>
                </a:lnTo>
                <a:lnTo>
                  <a:pt x="768654" y="2663210"/>
                </a:lnTo>
                <a:lnTo>
                  <a:pt x="0" y="1331862"/>
                </a:lnTo>
                <a:lnTo>
                  <a:pt x="0" y="1331348"/>
                </a:lnTo>
                <a:lnTo>
                  <a:pt x="76865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9E622B1-6831-4B26-B350-420E28540191}"/>
              </a:ext>
            </a:extLst>
          </p:cNvPr>
          <p:cNvSpPr>
            <a:spLocks noGrp="1"/>
          </p:cNvSpPr>
          <p:nvPr>
            <p:ph type="title"/>
          </p:nvPr>
        </p:nvSpPr>
        <p:spPr/>
        <p:txBody>
          <a:bodyPr/>
          <a:lstStyle/>
          <a:p>
            <a:r>
              <a:rPr lang="en-US" dirty="0"/>
              <a:t>Hexagon Origami – Slide Template</a:t>
            </a:r>
          </a:p>
        </p:txBody>
      </p:sp>
      <p:grpSp>
        <p:nvGrpSpPr>
          <p:cNvPr id="4" name="Group 3">
            <a:extLst>
              <a:ext uri="{FF2B5EF4-FFF2-40B4-BE49-F238E27FC236}">
                <a16:creationId xmlns:a16="http://schemas.microsoft.com/office/drawing/2014/main" id="{363B2A55-50B5-4DED-AC7F-F3A74D8E746C}"/>
              </a:ext>
            </a:extLst>
          </p:cNvPr>
          <p:cNvGrpSpPr/>
          <p:nvPr/>
        </p:nvGrpSpPr>
        <p:grpSpPr>
          <a:xfrm>
            <a:off x="3797867" y="2293167"/>
            <a:ext cx="3534203" cy="3072781"/>
            <a:chOff x="3440032" y="2030433"/>
            <a:chExt cx="4084503" cy="3551235"/>
          </a:xfrm>
        </p:grpSpPr>
        <p:sp>
          <p:nvSpPr>
            <p:cNvPr id="19" name="Freeform: Shape 18">
              <a:extLst>
                <a:ext uri="{FF2B5EF4-FFF2-40B4-BE49-F238E27FC236}">
                  <a16:creationId xmlns:a16="http://schemas.microsoft.com/office/drawing/2014/main" id="{568764B1-FF2F-4A31-A9C0-8FB7BA70DFD6}"/>
                </a:ext>
              </a:extLst>
            </p:cNvPr>
            <p:cNvSpPr/>
            <p:nvPr/>
          </p:nvSpPr>
          <p:spPr>
            <a:xfrm rot="3600000" flipV="1">
              <a:off x="3260352" y="3984669"/>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22714DE4-AA0F-4014-9BB8-27EFA52A4F71}"/>
                </a:ext>
              </a:extLst>
            </p:cNvPr>
            <p:cNvGrpSpPr/>
            <p:nvPr/>
          </p:nvGrpSpPr>
          <p:grpSpPr>
            <a:xfrm>
              <a:off x="4667466" y="2030433"/>
              <a:ext cx="2857069" cy="3077892"/>
              <a:chOff x="4667466" y="2030433"/>
              <a:chExt cx="2857069" cy="3077892"/>
            </a:xfrm>
          </p:grpSpPr>
          <p:sp>
            <p:nvSpPr>
              <p:cNvPr id="12" name="Freeform: Shape 11">
                <a:extLst>
                  <a:ext uri="{FF2B5EF4-FFF2-40B4-BE49-F238E27FC236}">
                    <a16:creationId xmlns:a16="http://schemas.microsoft.com/office/drawing/2014/main" id="{5CA19E09-A886-4F42-814E-78519B55755F}"/>
                  </a:ext>
                </a:extLst>
              </p:cNvPr>
              <p:cNvSpPr/>
              <p:nvPr/>
            </p:nvSpPr>
            <p:spPr>
              <a:xfrm rot="10800000">
                <a:off x="5207661" y="2030433"/>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F14D332E-12E2-4FEC-9144-971D74CBF2BE}"/>
                  </a:ext>
                </a:extLst>
              </p:cNvPr>
              <p:cNvSpPr/>
              <p:nvPr/>
            </p:nvSpPr>
            <p:spPr>
              <a:xfrm rot="14400000">
                <a:off x="5927535" y="2445428"/>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8B634360-F248-4913-B59A-E6DB5D55C370}"/>
                  </a:ext>
                </a:extLst>
              </p:cNvPr>
              <p:cNvSpPr/>
              <p:nvPr/>
            </p:nvSpPr>
            <p:spPr>
              <a:xfrm rot="18000000">
                <a:off x="5927535" y="3276010"/>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C8703F61-85E7-48F4-9423-44B822BA76E4}"/>
                  </a:ext>
                </a:extLst>
              </p:cNvPr>
              <p:cNvSpPr/>
              <p:nvPr/>
            </p:nvSpPr>
            <p:spPr>
              <a:xfrm>
                <a:off x="5207662" y="3691005"/>
                <a:ext cx="1776679" cy="1417320"/>
              </a:xfrm>
              <a:custGeom>
                <a:avLst/>
                <a:gdLst>
                  <a:gd name="connsiteX0" fmla="*/ 888340 w 1776679"/>
                  <a:gd name="connsiteY0" fmla="*/ 0 h 1417320"/>
                  <a:gd name="connsiteX1" fmla="*/ 1776679 w 1776679"/>
                  <a:gd name="connsiteY1" fmla="*/ 1417320 h 1417320"/>
                  <a:gd name="connsiteX2" fmla="*/ 0 w 1776679"/>
                  <a:gd name="connsiteY2" fmla="*/ 1417320 h 1417320"/>
                </a:gdLst>
                <a:ahLst/>
                <a:cxnLst>
                  <a:cxn ang="0">
                    <a:pos x="connsiteX0" y="connsiteY0"/>
                  </a:cxn>
                  <a:cxn ang="0">
                    <a:pos x="connsiteX1" y="connsiteY1"/>
                  </a:cxn>
                  <a:cxn ang="0">
                    <a:pos x="connsiteX2" y="connsiteY2"/>
                  </a:cxn>
                </a:cxnLst>
                <a:rect l="l" t="t" r="r" b="b"/>
                <a:pathLst>
                  <a:path w="1776679" h="1417320">
                    <a:moveTo>
                      <a:pt x="888340" y="0"/>
                    </a:moveTo>
                    <a:lnTo>
                      <a:pt x="1776679" y="1417320"/>
                    </a:lnTo>
                    <a:lnTo>
                      <a:pt x="0" y="141732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414FD2D5-7C77-4C1E-B7DA-1E8ED23B184B}"/>
                  </a:ext>
                </a:extLst>
              </p:cNvPr>
              <p:cNvSpPr/>
              <p:nvPr/>
            </p:nvSpPr>
            <p:spPr>
              <a:xfrm rot="7200000">
                <a:off x="4487786" y="2445428"/>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nvGrpSpPr>
          <p:cNvPr id="36" name="Group 35">
            <a:extLst>
              <a:ext uri="{FF2B5EF4-FFF2-40B4-BE49-F238E27FC236}">
                <a16:creationId xmlns:a16="http://schemas.microsoft.com/office/drawing/2014/main" id="{89777600-D437-4F24-A96E-537BD7B0BCA1}"/>
              </a:ext>
            </a:extLst>
          </p:cNvPr>
          <p:cNvGrpSpPr/>
          <p:nvPr/>
        </p:nvGrpSpPr>
        <p:grpSpPr>
          <a:xfrm>
            <a:off x="340731" y="2256164"/>
            <a:ext cx="2926080" cy="2736703"/>
            <a:chOff x="332936" y="2627766"/>
            <a:chExt cx="2926080" cy="2736703"/>
          </a:xfrm>
        </p:grpSpPr>
        <p:sp>
          <p:nvSpPr>
            <p:cNvPr id="37" name="TextBox 36">
              <a:extLst>
                <a:ext uri="{FF2B5EF4-FFF2-40B4-BE49-F238E27FC236}">
                  <a16:creationId xmlns:a16="http://schemas.microsoft.com/office/drawing/2014/main" id="{AC700937-EB87-4829-A5CA-05F8276BD418}"/>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38" name="TextBox 37">
              <a:extLst>
                <a:ext uri="{FF2B5EF4-FFF2-40B4-BE49-F238E27FC236}">
                  <a16:creationId xmlns:a16="http://schemas.microsoft.com/office/drawing/2014/main" id="{B258DCD6-A8F0-43B9-901A-845CAEC8DB12}"/>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5" name="Graphic 6" descr="Badge 1">
            <a:extLst>
              <a:ext uri="{FF2B5EF4-FFF2-40B4-BE49-F238E27FC236}">
                <a16:creationId xmlns:a16="http://schemas.microsoft.com/office/drawing/2014/main" id="{4D8285DB-36B3-4CB1-BCE2-DF1CA9BAA1B2}"/>
              </a:ext>
            </a:extLst>
          </p:cNvPr>
          <p:cNvSpPr/>
          <p:nvPr/>
        </p:nvSpPr>
        <p:spPr>
          <a:xfrm>
            <a:off x="5874948" y="2456892"/>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1 h 438968"/>
              <a:gd name="connsiteX5" fmla="*/ 219658 w 438968"/>
              <a:gd name="connsiteY5" fmla="*/ 0 h 438968"/>
              <a:gd name="connsiteX6" fmla="*/ 219484 w 438968"/>
              <a:gd name="connsiteY6" fmla="*/ 0 h 438968"/>
              <a:gd name="connsiteX7" fmla="*/ 243560 w 438968"/>
              <a:gd name="connsiteY7" fmla="*/ 312649 h 438968"/>
              <a:gd name="connsiteX8" fmla="*/ 210174 w 438968"/>
              <a:gd name="connsiteY8" fmla="*/ 312649 h 438968"/>
              <a:gd name="connsiteX9" fmla="*/ 210174 w 438968"/>
              <a:gd name="connsiteY9" fmla="*/ 153198 h 438968"/>
              <a:gd name="connsiteX10" fmla="*/ 201245 w 438968"/>
              <a:gd name="connsiteY10" fmla="*/ 158763 h 438968"/>
              <a:gd name="connsiteX11" fmla="*/ 191560 w 438968"/>
              <a:gd name="connsiteY11" fmla="*/ 163560 h 438968"/>
              <a:gd name="connsiteX12" fmla="*/ 180238 w 438968"/>
              <a:gd name="connsiteY12" fmla="*/ 167496 h 438968"/>
              <a:gd name="connsiteX13" fmla="*/ 167189 w 438968"/>
              <a:gd name="connsiteY13" fmla="*/ 171044 h 438968"/>
              <a:gd name="connsiteX14" fmla="*/ 167189 w 438968"/>
              <a:gd name="connsiteY14" fmla="*/ 144373 h 438968"/>
              <a:gd name="connsiteX15" fmla="*/ 175916 w 438968"/>
              <a:gd name="connsiteY15" fmla="*/ 141686 h 438968"/>
              <a:gd name="connsiteX16" fmla="*/ 183694 w 438968"/>
              <a:gd name="connsiteY16" fmla="*/ 138999 h 438968"/>
              <a:gd name="connsiteX17" fmla="*/ 191369 w 438968"/>
              <a:gd name="connsiteY17" fmla="*/ 135832 h 438968"/>
              <a:gd name="connsiteX18" fmla="*/ 199044 w 438968"/>
              <a:gd name="connsiteY18" fmla="*/ 132665 h 438968"/>
              <a:gd name="connsiteX19" fmla="*/ 206423 w 438968"/>
              <a:gd name="connsiteY19" fmla="*/ 128828 h 438968"/>
              <a:gd name="connsiteX20" fmla="*/ 213821 w 438968"/>
              <a:gd name="connsiteY20" fmla="*/ 124782 h 438968"/>
              <a:gd name="connsiteX21" fmla="*/ 221779 w 438968"/>
              <a:gd name="connsiteY21" fmla="*/ 120159 h 438968"/>
              <a:gd name="connsiteX22" fmla="*/ 229748 w 438968"/>
              <a:gd name="connsiteY22" fmla="*/ 115536 h 438968"/>
              <a:gd name="connsiteX23" fmla="*/ 243560 w 438968"/>
              <a:gd name="connsiteY23" fmla="*/ 115536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7"/>
                  <a:pt x="438968" y="219469"/>
                  <a:pt x="438968" y="219461"/>
                </a:cubicBezTo>
                <a:cubicBezTo>
                  <a:pt x="439010" y="98298"/>
                  <a:pt x="340821" y="42"/>
                  <a:pt x="219658" y="0"/>
                </a:cubicBezTo>
                <a:cubicBezTo>
                  <a:pt x="219600" y="0"/>
                  <a:pt x="219542" y="0"/>
                  <a:pt x="219484" y="0"/>
                </a:cubicBezTo>
                <a:close/>
                <a:moveTo>
                  <a:pt x="243560" y="312649"/>
                </a:moveTo>
                <a:lnTo>
                  <a:pt x="210174" y="312649"/>
                </a:lnTo>
                <a:lnTo>
                  <a:pt x="210174" y="153198"/>
                </a:lnTo>
                <a:cubicBezTo>
                  <a:pt x="207354" y="155124"/>
                  <a:pt x="204378" y="156979"/>
                  <a:pt x="201245" y="158763"/>
                </a:cubicBezTo>
                <a:cubicBezTo>
                  <a:pt x="198115" y="160553"/>
                  <a:pt x="194880" y="162154"/>
                  <a:pt x="191560" y="163560"/>
                </a:cubicBezTo>
                <a:cubicBezTo>
                  <a:pt x="187969" y="164970"/>
                  <a:pt x="184195" y="166282"/>
                  <a:pt x="180238" y="167496"/>
                </a:cubicBezTo>
                <a:cubicBezTo>
                  <a:pt x="176281" y="168709"/>
                  <a:pt x="171932" y="169892"/>
                  <a:pt x="167189" y="171044"/>
                </a:cubicBezTo>
                <a:lnTo>
                  <a:pt x="167189" y="144373"/>
                </a:lnTo>
                <a:cubicBezTo>
                  <a:pt x="170387" y="143476"/>
                  <a:pt x="173296" y="142580"/>
                  <a:pt x="175916" y="141686"/>
                </a:cubicBezTo>
                <a:cubicBezTo>
                  <a:pt x="178535" y="140792"/>
                  <a:pt x="181128" y="139896"/>
                  <a:pt x="183694" y="138999"/>
                </a:cubicBezTo>
                <a:cubicBezTo>
                  <a:pt x="186243" y="137976"/>
                  <a:pt x="188809" y="136924"/>
                  <a:pt x="191369" y="135832"/>
                </a:cubicBezTo>
                <a:cubicBezTo>
                  <a:pt x="193929" y="134740"/>
                  <a:pt x="196483" y="133694"/>
                  <a:pt x="199044" y="132665"/>
                </a:cubicBezTo>
                <a:cubicBezTo>
                  <a:pt x="201471" y="131386"/>
                  <a:pt x="203931" y="130107"/>
                  <a:pt x="206423" y="128828"/>
                </a:cubicBezTo>
                <a:cubicBezTo>
                  <a:pt x="208916" y="127549"/>
                  <a:pt x="211382" y="126200"/>
                  <a:pt x="213821" y="124782"/>
                </a:cubicBezTo>
                <a:cubicBezTo>
                  <a:pt x="216518" y="123380"/>
                  <a:pt x="219170" y="121839"/>
                  <a:pt x="221779" y="120159"/>
                </a:cubicBezTo>
                <a:cubicBezTo>
                  <a:pt x="224387" y="118479"/>
                  <a:pt x="227043" y="116938"/>
                  <a:pt x="229748" y="115536"/>
                </a:cubicBezTo>
                <a:lnTo>
                  <a:pt x="243560" y="115536"/>
                </a:lnTo>
                <a:close/>
              </a:path>
            </a:pathLst>
          </a:custGeom>
          <a:solidFill>
            <a:schemeClr val="bg1">
              <a:alpha val="45000"/>
            </a:schemeClr>
          </a:solidFill>
          <a:ln w="5755" cap="flat">
            <a:noFill/>
            <a:prstDash val="solid"/>
            <a:miter/>
          </a:ln>
        </p:spPr>
        <p:txBody>
          <a:bodyPr rtlCol="0" anchor="ctr"/>
          <a:lstStyle/>
          <a:p>
            <a:endParaRPr lang="en-US"/>
          </a:p>
        </p:txBody>
      </p:sp>
      <p:sp>
        <p:nvSpPr>
          <p:cNvPr id="6" name="Graphic 8" descr="Badge">
            <a:extLst>
              <a:ext uri="{FF2B5EF4-FFF2-40B4-BE49-F238E27FC236}">
                <a16:creationId xmlns:a16="http://schemas.microsoft.com/office/drawing/2014/main" id="{17AD72BE-9500-4997-8A0B-C6643875FE25}"/>
              </a:ext>
            </a:extLst>
          </p:cNvPr>
          <p:cNvSpPr/>
          <p:nvPr/>
        </p:nvSpPr>
        <p:spPr>
          <a:xfrm>
            <a:off x="6647512" y="2919297"/>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7 h 438968"/>
              <a:gd name="connsiteX5" fmla="*/ 219652 w 438968"/>
              <a:gd name="connsiteY5" fmla="*/ 0 h 438968"/>
              <a:gd name="connsiteX6" fmla="*/ 219484 w 438968"/>
              <a:gd name="connsiteY6" fmla="*/ 0 h 438968"/>
              <a:gd name="connsiteX7" fmla="*/ 282234 w 438968"/>
              <a:gd name="connsiteY7" fmla="*/ 317902 h 438968"/>
              <a:gd name="connsiteX8" fmla="*/ 156741 w 438968"/>
              <a:gd name="connsiteY8" fmla="*/ 317902 h 438968"/>
              <a:gd name="connsiteX9" fmla="*/ 156741 w 438968"/>
              <a:gd name="connsiteY9" fmla="*/ 299484 h 438968"/>
              <a:gd name="connsiteX10" fmla="*/ 160959 w 438968"/>
              <a:gd name="connsiteY10" fmla="*/ 276946 h 438968"/>
              <a:gd name="connsiteX11" fmla="*/ 172564 w 438968"/>
              <a:gd name="connsiteY11" fmla="*/ 258453 h 438968"/>
              <a:gd name="connsiteX12" fmla="*/ 189745 w 438968"/>
              <a:gd name="connsiteY12" fmla="*/ 242722 h 438968"/>
              <a:gd name="connsiteX13" fmla="*/ 210850 w 438968"/>
              <a:gd name="connsiteY13" fmla="*/ 228523 h 438968"/>
              <a:gd name="connsiteX14" fmla="*/ 228765 w 438968"/>
              <a:gd name="connsiteY14" fmla="*/ 215664 h 438968"/>
              <a:gd name="connsiteX15" fmla="*/ 239913 w 438968"/>
              <a:gd name="connsiteY15" fmla="*/ 203424 h 438968"/>
              <a:gd name="connsiteX16" fmla="*/ 245583 w 438968"/>
              <a:gd name="connsiteY16" fmla="*/ 191045 h 438968"/>
              <a:gd name="connsiteX17" fmla="*/ 247114 w 438968"/>
              <a:gd name="connsiteY17" fmla="*/ 177227 h 438968"/>
              <a:gd name="connsiteX18" fmla="*/ 245195 w 438968"/>
              <a:gd name="connsiteY18" fmla="*/ 165334 h 438968"/>
              <a:gd name="connsiteX19" fmla="*/ 239532 w 438968"/>
              <a:gd name="connsiteY19" fmla="*/ 155261 h 438968"/>
              <a:gd name="connsiteX20" fmla="*/ 229939 w 438968"/>
              <a:gd name="connsiteY20" fmla="*/ 148326 h 438968"/>
              <a:gd name="connsiteX21" fmla="*/ 216416 w 438968"/>
              <a:gd name="connsiteY21" fmla="*/ 145737 h 438968"/>
              <a:gd name="connsiteX22" fmla="*/ 190317 w 438968"/>
              <a:gd name="connsiteY22" fmla="*/ 151880 h 438968"/>
              <a:gd name="connsiteX23" fmla="*/ 167103 w 438968"/>
              <a:gd name="connsiteY23" fmla="*/ 168380 h 438968"/>
              <a:gd name="connsiteX24" fmla="*/ 167103 w 438968"/>
              <a:gd name="connsiteY24" fmla="*/ 138444 h 438968"/>
              <a:gd name="connsiteX25" fmla="*/ 190410 w 438968"/>
              <a:gd name="connsiteY25" fmla="*/ 125013 h 438968"/>
              <a:gd name="connsiteX26" fmla="*/ 219305 w 438968"/>
              <a:gd name="connsiteY26" fmla="*/ 120968 h 438968"/>
              <a:gd name="connsiteX27" fmla="*/ 242329 w 438968"/>
              <a:gd name="connsiteY27" fmla="*/ 124435 h 438968"/>
              <a:gd name="connsiteX28" fmla="*/ 261134 w 438968"/>
              <a:gd name="connsiteY28" fmla="*/ 134508 h 438968"/>
              <a:gd name="connsiteX29" fmla="*/ 273802 w 438968"/>
              <a:gd name="connsiteY29" fmla="*/ 151008 h 438968"/>
              <a:gd name="connsiteX30" fmla="*/ 278425 w 438968"/>
              <a:gd name="connsiteY30" fmla="*/ 173546 h 438968"/>
              <a:gd name="connsiteX31" fmla="*/ 276015 w 438968"/>
              <a:gd name="connsiteY31" fmla="*/ 194264 h 438968"/>
              <a:gd name="connsiteX32" fmla="*/ 268110 w 438968"/>
              <a:gd name="connsiteY32" fmla="*/ 212174 h 438968"/>
              <a:gd name="connsiteX33" fmla="*/ 253824 w 438968"/>
              <a:gd name="connsiteY33" fmla="*/ 228488 h 438968"/>
              <a:gd name="connsiteX34" fmla="*/ 232331 w 438968"/>
              <a:gd name="connsiteY34" fmla="*/ 244409 h 438968"/>
              <a:gd name="connsiteX35" fmla="*/ 213907 w 438968"/>
              <a:gd name="connsiteY35" fmla="*/ 256499 h 438968"/>
              <a:gd name="connsiteX36" fmla="*/ 200182 w 438968"/>
              <a:gd name="connsiteY36" fmla="*/ 267532 h 438968"/>
              <a:gd name="connsiteX37" fmla="*/ 191652 w 438968"/>
              <a:gd name="connsiteY37" fmla="*/ 278853 h 438968"/>
              <a:gd name="connsiteX38" fmla="*/ 188763 w 438968"/>
              <a:gd name="connsiteY38" fmla="*/ 291810 h 438968"/>
              <a:gd name="connsiteX39" fmla="*/ 282211 w 438968"/>
              <a:gd name="connsiteY39" fmla="*/ 29181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8"/>
                  <a:pt x="438968" y="219473"/>
                  <a:pt x="438968" y="219467"/>
                </a:cubicBezTo>
                <a:cubicBezTo>
                  <a:pt x="439010" y="98300"/>
                  <a:pt x="340819" y="42"/>
                  <a:pt x="219652" y="0"/>
                </a:cubicBezTo>
                <a:cubicBezTo>
                  <a:pt x="219596" y="0"/>
                  <a:pt x="219540" y="0"/>
                  <a:pt x="219484" y="0"/>
                </a:cubicBezTo>
                <a:close/>
                <a:moveTo>
                  <a:pt x="282234" y="317902"/>
                </a:moveTo>
                <a:lnTo>
                  <a:pt x="156741" y="317902"/>
                </a:lnTo>
                <a:lnTo>
                  <a:pt x="156741" y="299484"/>
                </a:lnTo>
                <a:cubicBezTo>
                  <a:pt x="156626" y="291765"/>
                  <a:pt x="158061" y="284101"/>
                  <a:pt x="160959" y="276946"/>
                </a:cubicBezTo>
                <a:cubicBezTo>
                  <a:pt x="163800" y="270193"/>
                  <a:pt x="167719" y="263947"/>
                  <a:pt x="172564" y="258453"/>
                </a:cubicBezTo>
                <a:cubicBezTo>
                  <a:pt x="177719" y="252617"/>
                  <a:pt x="183479" y="247345"/>
                  <a:pt x="189745" y="242722"/>
                </a:cubicBezTo>
                <a:cubicBezTo>
                  <a:pt x="196271" y="237863"/>
                  <a:pt x="203307" y="233130"/>
                  <a:pt x="210850" y="228523"/>
                </a:cubicBezTo>
                <a:cubicBezTo>
                  <a:pt x="217167" y="224740"/>
                  <a:pt x="223160" y="220439"/>
                  <a:pt x="228765" y="215664"/>
                </a:cubicBezTo>
                <a:cubicBezTo>
                  <a:pt x="232980" y="212068"/>
                  <a:pt x="236726" y="207955"/>
                  <a:pt x="239913" y="203424"/>
                </a:cubicBezTo>
                <a:cubicBezTo>
                  <a:pt x="242537" y="199675"/>
                  <a:pt x="244458" y="195481"/>
                  <a:pt x="245583" y="191045"/>
                </a:cubicBezTo>
                <a:cubicBezTo>
                  <a:pt x="246637" y="186516"/>
                  <a:pt x="247151" y="181878"/>
                  <a:pt x="247114" y="177227"/>
                </a:cubicBezTo>
                <a:cubicBezTo>
                  <a:pt x="247121" y="173186"/>
                  <a:pt x="246473" y="169169"/>
                  <a:pt x="245195" y="165334"/>
                </a:cubicBezTo>
                <a:cubicBezTo>
                  <a:pt x="243992" y="161635"/>
                  <a:pt x="242067" y="158211"/>
                  <a:pt x="239532" y="155261"/>
                </a:cubicBezTo>
                <a:cubicBezTo>
                  <a:pt x="236890" y="152264"/>
                  <a:pt x="233613" y="149895"/>
                  <a:pt x="229939" y="148326"/>
                </a:cubicBezTo>
                <a:cubicBezTo>
                  <a:pt x="225662" y="146526"/>
                  <a:pt x="221055" y="145644"/>
                  <a:pt x="216416" y="145737"/>
                </a:cubicBezTo>
                <a:cubicBezTo>
                  <a:pt x="207354" y="145703"/>
                  <a:pt x="198412" y="147808"/>
                  <a:pt x="190317" y="151880"/>
                </a:cubicBezTo>
                <a:cubicBezTo>
                  <a:pt x="181805" y="156200"/>
                  <a:pt x="173981" y="161760"/>
                  <a:pt x="167103" y="168380"/>
                </a:cubicBezTo>
                <a:lnTo>
                  <a:pt x="167103" y="138444"/>
                </a:lnTo>
                <a:cubicBezTo>
                  <a:pt x="173749" y="132253"/>
                  <a:pt x="181720" y="127659"/>
                  <a:pt x="190410" y="125013"/>
                </a:cubicBezTo>
                <a:cubicBezTo>
                  <a:pt x="199786" y="122233"/>
                  <a:pt x="209526" y="120869"/>
                  <a:pt x="219305" y="120968"/>
                </a:cubicBezTo>
                <a:cubicBezTo>
                  <a:pt x="227114" y="120914"/>
                  <a:pt x="234883" y="122084"/>
                  <a:pt x="242329" y="124435"/>
                </a:cubicBezTo>
                <a:cubicBezTo>
                  <a:pt x="249181" y="126567"/>
                  <a:pt x="255563" y="129986"/>
                  <a:pt x="261134" y="134508"/>
                </a:cubicBezTo>
                <a:cubicBezTo>
                  <a:pt x="266551" y="138979"/>
                  <a:pt x="270882" y="144620"/>
                  <a:pt x="273802" y="151008"/>
                </a:cubicBezTo>
                <a:cubicBezTo>
                  <a:pt x="276980" y="158089"/>
                  <a:pt x="278559" y="165785"/>
                  <a:pt x="278425" y="173546"/>
                </a:cubicBezTo>
                <a:cubicBezTo>
                  <a:pt x="278493" y="180526"/>
                  <a:pt x="277683" y="187487"/>
                  <a:pt x="276015" y="194264"/>
                </a:cubicBezTo>
                <a:cubicBezTo>
                  <a:pt x="274381" y="200628"/>
                  <a:pt x="271710" y="206678"/>
                  <a:pt x="268110" y="212174"/>
                </a:cubicBezTo>
                <a:cubicBezTo>
                  <a:pt x="264096" y="218224"/>
                  <a:pt x="259291" y="223710"/>
                  <a:pt x="253824" y="228488"/>
                </a:cubicBezTo>
                <a:cubicBezTo>
                  <a:pt x="247093" y="234357"/>
                  <a:pt x="239906" y="239681"/>
                  <a:pt x="232331" y="244409"/>
                </a:cubicBezTo>
                <a:cubicBezTo>
                  <a:pt x="225419" y="248763"/>
                  <a:pt x="219278" y="252793"/>
                  <a:pt x="213907" y="256499"/>
                </a:cubicBezTo>
                <a:cubicBezTo>
                  <a:pt x="209043" y="259801"/>
                  <a:pt x="204453" y="263491"/>
                  <a:pt x="200182" y="267532"/>
                </a:cubicBezTo>
                <a:cubicBezTo>
                  <a:pt x="196709" y="270787"/>
                  <a:pt x="193823" y="274617"/>
                  <a:pt x="191652" y="278853"/>
                </a:cubicBezTo>
                <a:cubicBezTo>
                  <a:pt x="189699" y="282890"/>
                  <a:pt x="188711" y="287325"/>
                  <a:pt x="188763" y="291810"/>
                </a:cubicBezTo>
                <a:lnTo>
                  <a:pt x="282211" y="291810"/>
                </a:lnTo>
                <a:close/>
              </a:path>
            </a:pathLst>
          </a:custGeom>
          <a:solidFill>
            <a:srgbClr val="000000">
              <a:alpha val="45000"/>
            </a:srgbClr>
          </a:solidFill>
          <a:ln w="5755" cap="flat">
            <a:noFill/>
            <a:prstDash val="solid"/>
            <a:miter/>
          </a:ln>
        </p:spPr>
        <p:txBody>
          <a:bodyPr rtlCol="0" anchor="ctr"/>
          <a:lstStyle/>
          <a:p>
            <a:endParaRPr lang="en-US"/>
          </a:p>
        </p:txBody>
      </p:sp>
      <p:sp>
        <p:nvSpPr>
          <p:cNvPr id="7" name="Graphic 35" descr="Badge 3">
            <a:extLst>
              <a:ext uri="{FF2B5EF4-FFF2-40B4-BE49-F238E27FC236}">
                <a16:creationId xmlns:a16="http://schemas.microsoft.com/office/drawing/2014/main" id="{01ADC413-EBBA-4D36-9C54-02A72BDEB1E8}"/>
              </a:ext>
            </a:extLst>
          </p:cNvPr>
          <p:cNvSpPr/>
          <p:nvPr/>
        </p:nvSpPr>
        <p:spPr>
          <a:xfrm>
            <a:off x="6645076" y="3874002"/>
            <a:ext cx="438979" cy="438979"/>
          </a:xfrm>
          <a:custGeom>
            <a:avLst/>
            <a:gdLst>
              <a:gd name="connsiteX0" fmla="*/ 219496 w 438979"/>
              <a:gd name="connsiteY0" fmla="*/ 0 h 438979"/>
              <a:gd name="connsiteX1" fmla="*/ 0 w 438979"/>
              <a:gd name="connsiteY1" fmla="*/ 219484 h 438979"/>
              <a:gd name="connsiteX2" fmla="*/ 219484 w 438979"/>
              <a:gd name="connsiteY2" fmla="*/ 438980 h 438979"/>
              <a:gd name="connsiteX3" fmla="*/ 438980 w 438979"/>
              <a:gd name="connsiteY3" fmla="*/ 219496 h 438979"/>
              <a:gd name="connsiteX4" fmla="*/ 438980 w 438979"/>
              <a:gd name="connsiteY4" fmla="*/ 219473 h 438979"/>
              <a:gd name="connsiteX5" fmla="*/ 219669 w 438979"/>
              <a:gd name="connsiteY5" fmla="*/ 0 h 438979"/>
              <a:gd name="connsiteX6" fmla="*/ 219496 w 438979"/>
              <a:gd name="connsiteY6" fmla="*/ 0 h 438979"/>
              <a:gd name="connsiteX7" fmla="*/ 277564 w 438979"/>
              <a:gd name="connsiteY7" fmla="*/ 286250 h 438979"/>
              <a:gd name="connsiteX8" fmla="*/ 261151 w 438979"/>
              <a:gd name="connsiteY8" fmla="*/ 304287 h 438979"/>
              <a:gd name="connsiteX9" fmla="*/ 237076 w 438979"/>
              <a:gd name="connsiteY9" fmla="*/ 315319 h 438979"/>
              <a:gd name="connsiteX10" fmla="*/ 208180 w 438979"/>
              <a:gd name="connsiteY10" fmla="*/ 319064 h 438979"/>
              <a:gd name="connsiteX11" fmla="*/ 178823 w 438979"/>
              <a:gd name="connsiteY11" fmla="*/ 316469 h 438979"/>
              <a:gd name="connsiteX12" fmla="*/ 155608 w 438979"/>
              <a:gd name="connsiteY12" fmla="*/ 308702 h 438979"/>
              <a:gd name="connsiteX13" fmla="*/ 155608 w 438979"/>
              <a:gd name="connsiteY13" fmla="*/ 279130 h 438979"/>
              <a:gd name="connsiteX14" fmla="*/ 181036 w 438979"/>
              <a:gd name="connsiteY14" fmla="*/ 290839 h 438979"/>
              <a:gd name="connsiteX15" fmla="*/ 209140 w 438979"/>
              <a:gd name="connsiteY15" fmla="*/ 294676 h 438979"/>
              <a:gd name="connsiteX16" fmla="*/ 222767 w 438979"/>
              <a:gd name="connsiteY16" fmla="*/ 293330 h 438979"/>
              <a:gd name="connsiteX17" fmla="*/ 236301 w 438979"/>
              <a:gd name="connsiteY17" fmla="*/ 288440 h 438979"/>
              <a:gd name="connsiteX18" fmla="*/ 246663 w 438979"/>
              <a:gd name="connsiteY18" fmla="*/ 278749 h 438979"/>
              <a:gd name="connsiteX19" fmla="*/ 250778 w 438979"/>
              <a:gd name="connsiteY19" fmla="*/ 263209 h 438979"/>
              <a:gd name="connsiteX20" fmla="*/ 246854 w 438979"/>
              <a:gd name="connsiteY20" fmla="*/ 247183 h 438979"/>
              <a:gd name="connsiteX21" fmla="*/ 235914 w 438979"/>
              <a:gd name="connsiteY21" fmla="*/ 236440 h 438979"/>
              <a:gd name="connsiteX22" fmla="*/ 219415 w 438979"/>
              <a:gd name="connsiteY22" fmla="*/ 230395 h 438979"/>
              <a:gd name="connsiteX23" fmla="*/ 198778 w 438979"/>
              <a:gd name="connsiteY23" fmla="*/ 228477 h 438979"/>
              <a:gd name="connsiteX24" fmla="*/ 180943 w 438979"/>
              <a:gd name="connsiteY24" fmla="*/ 228477 h 438979"/>
              <a:gd name="connsiteX25" fmla="*/ 180943 w 438979"/>
              <a:gd name="connsiteY25" fmla="*/ 203915 h 438979"/>
              <a:gd name="connsiteX26" fmla="*/ 197830 w 438979"/>
              <a:gd name="connsiteY26" fmla="*/ 203915 h 438979"/>
              <a:gd name="connsiteX27" fmla="*/ 216161 w 438979"/>
              <a:gd name="connsiteY27" fmla="*/ 202182 h 438979"/>
              <a:gd name="connsiteX28" fmla="*/ 230551 w 438979"/>
              <a:gd name="connsiteY28" fmla="*/ 196524 h 438979"/>
              <a:gd name="connsiteX29" fmla="*/ 239954 w 438979"/>
              <a:gd name="connsiteY29" fmla="*/ 186445 h 438979"/>
              <a:gd name="connsiteX30" fmla="*/ 243311 w 438979"/>
              <a:gd name="connsiteY30" fmla="*/ 171483 h 438979"/>
              <a:gd name="connsiteX31" fmla="*/ 240150 w 438979"/>
              <a:gd name="connsiteY31" fmla="*/ 157954 h 438979"/>
              <a:gd name="connsiteX32" fmla="*/ 232060 w 438979"/>
              <a:gd name="connsiteY32" fmla="*/ 149702 h 438979"/>
              <a:gd name="connsiteX33" fmla="*/ 221403 w 438979"/>
              <a:gd name="connsiteY33" fmla="*/ 145575 h 438979"/>
              <a:gd name="connsiteX34" fmla="*/ 210278 w 438979"/>
              <a:gd name="connsiteY34" fmla="*/ 144420 h 438979"/>
              <a:gd name="connsiteX35" fmla="*/ 186480 w 438979"/>
              <a:gd name="connsiteY35" fmla="*/ 147887 h 438979"/>
              <a:gd name="connsiteX36" fmla="*/ 163837 w 438979"/>
              <a:gd name="connsiteY36" fmla="*/ 158243 h 438979"/>
              <a:gd name="connsiteX37" fmla="*/ 163837 w 438979"/>
              <a:gd name="connsiteY37" fmla="*/ 131018 h 438979"/>
              <a:gd name="connsiteX38" fmla="*/ 186636 w 438979"/>
              <a:gd name="connsiteY38" fmla="*/ 122667 h 438979"/>
              <a:gd name="connsiteX39" fmla="*/ 213012 w 438979"/>
              <a:gd name="connsiteY39" fmla="*/ 119887 h 438979"/>
              <a:gd name="connsiteX40" fmla="*/ 236527 w 438979"/>
              <a:gd name="connsiteY40" fmla="*/ 122667 h 438979"/>
              <a:gd name="connsiteX41" fmla="*/ 256754 w 438979"/>
              <a:gd name="connsiteY41" fmla="*/ 131209 h 438979"/>
              <a:gd name="connsiteX42" fmla="*/ 270860 w 438979"/>
              <a:gd name="connsiteY42" fmla="*/ 145789 h 438979"/>
              <a:gd name="connsiteX43" fmla="*/ 276131 w 438979"/>
              <a:gd name="connsiteY43" fmla="*/ 166704 h 438979"/>
              <a:gd name="connsiteX44" fmla="*/ 265104 w 438979"/>
              <a:gd name="connsiteY44" fmla="*/ 198177 h 438979"/>
              <a:gd name="connsiteX45" fmla="*/ 234880 w 438979"/>
              <a:gd name="connsiteY45" fmla="*/ 214867 h 438979"/>
              <a:gd name="connsiteX46" fmla="*/ 253107 w 438979"/>
              <a:gd name="connsiteY46" fmla="*/ 219490 h 438979"/>
              <a:gd name="connsiteX47" fmla="*/ 268751 w 438979"/>
              <a:gd name="connsiteY47" fmla="*/ 229182 h 438979"/>
              <a:gd name="connsiteX48" fmla="*/ 279587 w 438979"/>
              <a:gd name="connsiteY48" fmla="*/ 243381 h 438979"/>
              <a:gd name="connsiteX49" fmla="*/ 283632 w 438979"/>
              <a:gd name="connsiteY49" fmla="*/ 261325 h 438979"/>
              <a:gd name="connsiteX50" fmla="*/ 277564 w 438979"/>
              <a:gd name="connsiteY50" fmla="*/ 286250 h 438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8979" h="438979">
                <a:moveTo>
                  <a:pt x="219496" y="0"/>
                </a:moveTo>
                <a:cubicBezTo>
                  <a:pt x="98275" y="-3"/>
                  <a:pt x="3" y="98263"/>
                  <a:pt x="0" y="219484"/>
                </a:cubicBezTo>
                <a:cubicBezTo>
                  <a:pt x="-3" y="340705"/>
                  <a:pt x="98263" y="438977"/>
                  <a:pt x="219484" y="438980"/>
                </a:cubicBezTo>
                <a:cubicBezTo>
                  <a:pt x="340705" y="438983"/>
                  <a:pt x="438977" y="340717"/>
                  <a:pt x="438980" y="219496"/>
                </a:cubicBezTo>
                <a:cubicBezTo>
                  <a:pt x="438980" y="219488"/>
                  <a:pt x="438980" y="219480"/>
                  <a:pt x="438980" y="219473"/>
                </a:cubicBezTo>
                <a:cubicBezTo>
                  <a:pt x="439024" y="98306"/>
                  <a:pt x="340836" y="45"/>
                  <a:pt x="219669" y="0"/>
                </a:cubicBezTo>
                <a:cubicBezTo>
                  <a:pt x="219611" y="0"/>
                  <a:pt x="219554" y="0"/>
                  <a:pt x="219496" y="0"/>
                </a:cubicBezTo>
                <a:close/>
                <a:moveTo>
                  <a:pt x="277564" y="286250"/>
                </a:moveTo>
                <a:cubicBezTo>
                  <a:pt x="273526" y="293425"/>
                  <a:pt x="267915" y="299592"/>
                  <a:pt x="261151" y="304287"/>
                </a:cubicBezTo>
                <a:cubicBezTo>
                  <a:pt x="253831" y="309340"/>
                  <a:pt x="245683" y="313073"/>
                  <a:pt x="237076" y="315319"/>
                </a:cubicBezTo>
                <a:cubicBezTo>
                  <a:pt x="227654" y="317851"/>
                  <a:pt x="217936" y="319111"/>
                  <a:pt x="208180" y="319064"/>
                </a:cubicBezTo>
                <a:cubicBezTo>
                  <a:pt x="198336" y="319098"/>
                  <a:pt x="188509" y="318229"/>
                  <a:pt x="178823" y="316469"/>
                </a:cubicBezTo>
                <a:cubicBezTo>
                  <a:pt x="170713" y="315162"/>
                  <a:pt x="162871" y="312539"/>
                  <a:pt x="155608" y="308702"/>
                </a:cubicBezTo>
                <a:lnTo>
                  <a:pt x="155608" y="279130"/>
                </a:lnTo>
                <a:cubicBezTo>
                  <a:pt x="163320" y="284514"/>
                  <a:pt x="171931" y="288479"/>
                  <a:pt x="181036" y="290839"/>
                </a:cubicBezTo>
                <a:cubicBezTo>
                  <a:pt x="190195" y="293347"/>
                  <a:pt x="199644" y="294638"/>
                  <a:pt x="209140" y="294676"/>
                </a:cubicBezTo>
                <a:cubicBezTo>
                  <a:pt x="213714" y="294644"/>
                  <a:pt x="218275" y="294193"/>
                  <a:pt x="222767" y="293330"/>
                </a:cubicBezTo>
                <a:cubicBezTo>
                  <a:pt x="227522" y="292475"/>
                  <a:pt x="232098" y="290822"/>
                  <a:pt x="236301" y="288440"/>
                </a:cubicBezTo>
                <a:cubicBezTo>
                  <a:pt x="240465" y="286064"/>
                  <a:pt x="244014" y="282745"/>
                  <a:pt x="246663" y="278749"/>
                </a:cubicBezTo>
                <a:cubicBezTo>
                  <a:pt x="249560" y="274098"/>
                  <a:pt x="250993" y="268684"/>
                  <a:pt x="250778" y="263209"/>
                </a:cubicBezTo>
                <a:cubicBezTo>
                  <a:pt x="250947" y="257610"/>
                  <a:pt x="249591" y="252071"/>
                  <a:pt x="246854" y="247183"/>
                </a:cubicBezTo>
                <a:cubicBezTo>
                  <a:pt x="244182" y="242728"/>
                  <a:pt x="240417" y="239030"/>
                  <a:pt x="235914" y="236440"/>
                </a:cubicBezTo>
                <a:cubicBezTo>
                  <a:pt x="230789" y="233522"/>
                  <a:pt x="225212" y="231479"/>
                  <a:pt x="219415" y="230395"/>
                </a:cubicBezTo>
                <a:cubicBezTo>
                  <a:pt x="212616" y="229073"/>
                  <a:pt x="205703" y="228430"/>
                  <a:pt x="198778" y="228477"/>
                </a:cubicBezTo>
                <a:lnTo>
                  <a:pt x="180943" y="228477"/>
                </a:lnTo>
                <a:lnTo>
                  <a:pt x="180943" y="203915"/>
                </a:lnTo>
                <a:lnTo>
                  <a:pt x="197830" y="203915"/>
                </a:lnTo>
                <a:cubicBezTo>
                  <a:pt x="203984" y="203960"/>
                  <a:pt x="210126" y="203380"/>
                  <a:pt x="216161" y="202182"/>
                </a:cubicBezTo>
                <a:cubicBezTo>
                  <a:pt x="221270" y="201214"/>
                  <a:pt x="226152" y="199295"/>
                  <a:pt x="230551" y="196524"/>
                </a:cubicBezTo>
                <a:cubicBezTo>
                  <a:pt x="234482" y="194007"/>
                  <a:pt x="237716" y="190541"/>
                  <a:pt x="239954" y="186445"/>
                </a:cubicBezTo>
                <a:cubicBezTo>
                  <a:pt x="242316" y="181820"/>
                  <a:pt x="243471" y="176674"/>
                  <a:pt x="243311" y="171483"/>
                </a:cubicBezTo>
                <a:cubicBezTo>
                  <a:pt x="243504" y="166770"/>
                  <a:pt x="242412" y="162094"/>
                  <a:pt x="240150" y="157954"/>
                </a:cubicBezTo>
                <a:cubicBezTo>
                  <a:pt x="238174" y="154579"/>
                  <a:pt x="235395" y="151744"/>
                  <a:pt x="232060" y="149702"/>
                </a:cubicBezTo>
                <a:cubicBezTo>
                  <a:pt x="228777" y="147712"/>
                  <a:pt x="225170" y="146315"/>
                  <a:pt x="221403" y="145575"/>
                </a:cubicBezTo>
                <a:cubicBezTo>
                  <a:pt x="217742" y="144824"/>
                  <a:pt x="214015" y="144437"/>
                  <a:pt x="210278" y="144420"/>
                </a:cubicBezTo>
                <a:cubicBezTo>
                  <a:pt x="202225" y="144494"/>
                  <a:pt x="194219" y="145661"/>
                  <a:pt x="186480" y="147887"/>
                </a:cubicBezTo>
                <a:cubicBezTo>
                  <a:pt x="178416" y="150075"/>
                  <a:pt x="170766" y="153574"/>
                  <a:pt x="163837" y="158243"/>
                </a:cubicBezTo>
                <a:lnTo>
                  <a:pt x="163837" y="131018"/>
                </a:lnTo>
                <a:cubicBezTo>
                  <a:pt x="171022" y="127211"/>
                  <a:pt x="178692" y="124401"/>
                  <a:pt x="186636" y="122667"/>
                </a:cubicBezTo>
                <a:cubicBezTo>
                  <a:pt x="195299" y="120772"/>
                  <a:pt x="204144" y="119840"/>
                  <a:pt x="213012" y="119887"/>
                </a:cubicBezTo>
                <a:cubicBezTo>
                  <a:pt x="220933" y="119873"/>
                  <a:pt x="228827" y="120806"/>
                  <a:pt x="236527" y="122667"/>
                </a:cubicBezTo>
                <a:cubicBezTo>
                  <a:pt x="243704" y="124346"/>
                  <a:pt x="250545" y="127235"/>
                  <a:pt x="256754" y="131209"/>
                </a:cubicBezTo>
                <a:cubicBezTo>
                  <a:pt x="262514" y="134920"/>
                  <a:pt x="267341" y="139910"/>
                  <a:pt x="270860" y="145789"/>
                </a:cubicBezTo>
                <a:cubicBezTo>
                  <a:pt x="274497" y="152148"/>
                  <a:pt x="276319" y="159382"/>
                  <a:pt x="276131" y="166704"/>
                </a:cubicBezTo>
                <a:cubicBezTo>
                  <a:pt x="276589" y="178215"/>
                  <a:pt x="272646" y="189468"/>
                  <a:pt x="265104" y="198177"/>
                </a:cubicBezTo>
                <a:cubicBezTo>
                  <a:pt x="257028" y="206771"/>
                  <a:pt x="246455" y="212609"/>
                  <a:pt x="234880" y="214867"/>
                </a:cubicBezTo>
                <a:cubicBezTo>
                  <a:pt x="241148" y="215515"/>
                  <a:pt x="247288" y="217072"/>
                  <a:pt x="253107" y="219490"/>
                </a:cubicBezTo>
                <a:cubicBezTo>
                  <a:pt x="258827" y="221824"/>
                  <a:pt x="264114" y="225100"/>
                  <a:pt x="268751" y="229182"/>
                </a:cubicBezTo>
                <a:cubicBezTo>
                  <a:pt x="273252" y="233165"/>
                  <a:pt x="276932" y="237988"/>
                  <a:pt x="279587" y="243381"/>
                </a:cubicBezTo>
                <a:cubicBezTo>
                  <a:pt x="282313" y="248966"/>
                  <a:pt x="283698" y="255110"/>
                  <a:pt x="283632" y="261325"/>
                </a:cubicBezTo>
                <a:cubicBezTo>
                  <a:pt x="283814" y="270020"/>
                  <a:pt x="281722" y="278611"/>
                  <a:pt x="277564" y="286250"/>
                </a:cubicBezTo>
                <a:close/>
              </a:path>
            </a:pathLst>
          </a:custGeom>
          <a:solidFill>
            <a:srgbClr val="000000">
              <a:alpha val="45000"/>
            </a:srgbClr>
          </a:solidFill>
          <a:ln w="575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56AAE279-6770-49D9-BBA3-D2C5B11FB0B9}"/>
              </a:ext>
            </a:extLst>
          </p:cNvPr>
          <p:cNvSpPr/>
          <p:nvPr/>
        </p:nvSpPr>
        <p:spPr>
          <a:xfrm>
            <a:off x="5872512" y="4377434"/>
            <a:ext cx="438980" cy="438980"/>
          </a:xfrm>
          <a:custGeom>
            <a:avLst/>
            <a:gdLst>
              <a:gd name="connsiteX0" fmla="*/ 226940 w 438980"/>
              <a:gd name="connsiteY0" fmla="*/ 158440 h 438980"/>
              <a:gd name="connsiteX1" fmla="*/ 226940 w 438980"/>
              <a:gd name="connsiteY1" fmla="*/ 242462 h 438980"/>
              <a:gd name="connsiteX2" fmla="*/ 169374 w 438980"/>
              <a:gd name="connsiteY2" fmla="*/ 242462 h 438980"/>
              <a:gd name="connsiteX3" fmla="*/ 183001 w 438980"/>
              <a:gd name="connsiteY3" fmla="*/ 225963 h 438980"/>
              <a:gd name="connsiteX4" fmla="*/ 196241 w 438980"/>
              <a:gd name="connsiteY4" fmla="*/ 208048 h 438980"/>
              <a:gd name="connsiteX5" fmla="*/ 210440 w 438980"/>
              <a:gd name="connsiteY5" fmla="*/ 186359 h 438980"/>
              <a:gd name="connsiteX6" fmla="*/ 226940 w 438980"/>
              <a:gd name="connsiteY6" fmla="*/ 158440 h 438980"/>
              <a:gd name="connsiteX7" fmla="*/ 225211 w 438980"/>
              <a:gd name="connsiteY7" fmla="*/ 115842 h 438980"/>
              <a:gd name="connsiteX8" fmla="*/ 208047 w 438980"/>
              <a:gd name="connsiteY8" fmla="*/ 147598 h 438980"/>
              <a:gd name="connsiteX9" fmla="*/ 187029 w 438980"/>
              <a:gd name="connsiteY9" fmla="*/ 180602 h 438980"/>
              <a:gd name="connsiteX10" fmla="*/ 162849 w 438980"/>
              <a:gd name="connsiteY10" fmla="*/ 213318 h 438980"/>
              <a:gd name="connsiteX11" fmla="*/ 136560 w 438980"/>
              <a:gd name="connsiteY11" fmla="*/ 244022 h 438980"/>
              <a:gd name="connsiteX12" fmla="*/ 136560 w 438980"/>
              <a:gd name="connsiteY12" fmla="*/ 270306 h 438980"/>
              <a:gd name="connsiteX13" fmla="*/ 226939 w 438980"/>
              <a:gd name="connsiteY13" fmla="*/ 270306 h 438980"/>
              <a:gd name="connsiteX14" fmla="*/ 226939 w 438980"/>
              <a:gd name="connsiteY14" fmla="*/ 311563 h 438980"/>
              <a:gd name="connsiteX15" fmla="*/ 260134 w 438980"/>
              <a:gd name="connsiteY15" fmla="*/ 311563 h 438980"/>
              <a:gd name="connsiteX16" fmla="*/ 260134 w 438980"/>
              <a:gd name="connsiteY16" fmla="*/ 270306 h 438980"/>
              <a:gd name="connsiteX17" fmla="*/ 286423 w 438980"/>
              <a:gd name="connsiteY17" fmla="*/ 270306 h 438980"/>
              <a:gd name="connsiteX18" fmla="*/ 286423 w 438980"/>
              <a:gd name="connsiteY18" fmla="*/ 242485 h 438980"/>
              <a:gd name="connsiteX19" fmla="*/ 260134 w 438980"/>
              <a:gd name="connsiteY19" fmla="*/ 242485 h 438980"/>
              <a:gd name="connsiteX20" fmla="*/ 260134 w 438980"/>
              <a:gd name="connsiteY20" fmla="*/ 115842 h 438980"/>
              <a:gd name="connsiteX21" fmla="*/ 219496 w 438980"/>
              <a:gd name="connsiteY21" fmla="*/ 0 h 438980"/>
              <a:gd name="connsiteX22" fmla="*/ 219686 w 438980"/>
              <a:gd name="connsiteY22" fmla="*/ 0 h 438980"/>
              <a:gd name="connsiteX23" fmla="*/ 438980 w 438980"/>
              <a:gd name="connsiteY23" fmla="*/ 219490 h 438980"/>
              <a:gd name="connsiteX24" fmla="*/ 438980 w 438980"/>
              <a:gd name="connsiteY24" fmla="*/ 219496 h 438980"/>
              <a:gd name="connsiteX25" fmla="*/ 219484 w 438980"/>
              <a:gd name="connsiteY25" fmla="*/ 438980 h 438980"/>
              <a:gd name="connsiteX26" fmla="*/ 0 w 438980"/>
              <a:gd name="connsiteY26" fmla="*/ 219484 h 438980"/>
              <a:gd name="connsiteX27" fmla="*/ 219496 w 438980"/>
              <a:gd name="connsiteY27" fmla="*/ 0 h 43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8980" h="438980">
                <a:moveTo>
                  <a:pt x="226940" y="158440"/>
                </a:moveTo>
                <a:lnTo>
                  <a:pt x="226940" y="242462"/>
                </a:lnTo>
                <a:lnTo>
                  <a:pt x="169374" y="242462"/>
                </a:lnTo>
                <a:cubicBezTo>
                  <a:pt x="174117" y="236945"/>
                  <a:pt x="178659" y="231446"/>
                  <a:pt x="183001" y="225963"/>
                </a:cubicBezTo>
                <a:cubicBezTo>
                  <a:pt x="187343" y="220480"/>
                  <a:pt x="191756" y="214509"/>
                  <a:pt x="196241" y="208048"/>
                </a:cubicBezTo>
                <a:cubicBezTo>
                  <a:pt x="200726" y="201583"/>
                  <a:pt x="205459" y="194353"/>
                  <a:pt x="210440" y="186359"/>
                </a:cubicBezTo>
                <a:cubicBezTo>
                  <a:pt x="215422" y="178365"/>
                  <a:pt x="220922" y="169058"/>
                  <a:pt x="226940" y="158440"/>
                </a:cubicBezTo>
                <a:close/>
                <a:moveTo>
                  <a:pt x="225211" y="115842"/>
                </a:moveTo>
                <a:cubicBezTo>
                  <a:pt x="220234" y="126075"/>
                  <a:pt x="214512" y="136660"/>
                  <a:pt x="208047" y="147598"/>
                </a:cubicBezTo>
                <a:cubicBezTo>
                  <a:pt x="201582" y="158536"/>
                  <a:pt x="194576" y="169537"/>
                  <a:pt x="187029" y="180602"/>
                </a:cubicBezTo>
                <a:cubicBezTo>
                  <a:pt x="179481" y="191668"/>
                  <a:pt x="171421" y="202573"/>
                  <a:pt x="162849" y="213318"/>
                </a:cubicBezTo>
                <a:cubicBezTo>
                  <a:pt x="154277" y="224063"/>
                  <a:pt x="145514" y="234298"/>
                  <a:pt x="136560" y="244022"/>
                </a:cubicBezTo>
                <a:lnTo>
                  <a:pt x="136560" y="270306"/>
                </a:lnTo>
                <a:lnTo>
                  <a:pt x="226939" y="270306"/>
                </a:lnTo>
                <a:lnTo>
                  <a:pt x="226939" y="311563"/>
                </a:lnTo>
                <a:lnTo>
                  <a:pt x="260134" y="311563"/>
                </a:lnTo>
                <a:lnTo>
                  <a:pt x="260134" y="270306"/>
                </a:lnTo>
                <a:lnTo>
                  <a:pt x="286423" y="270306"/>
                </a:lnTo>
                <a:lnTo>
                  <a:pt x="286423" y="242485"/>
                </a:lnTo>
                <a:lnTo>
                  <a:pt x="260134" y="242485"/>
                </a:lnTo>
                <a:lnTo>
                  <a:pt x="260134" y="115842"/>
                </a:lnTo>
                <a:close/>
                <a:moveTo>
                  <a:pt x="219496" y="0"/>
                </a:moveTo>
                <a:cubicBezTo>
                  <a:pt x="219559" y="0"/>
                  <a:pt x="219623" y="0"/>
                  <a:pt x="219686" y="0"/>
                </a:cubicBezTo>
                <a:cubicBezTo>
                  <a:pt x="340853" y="54"/>
                  <a:pt x="439034" y="98323"/>
                  <a:pt x="438980" y="219490"/>
                </a:cubicBezTo>
                <a:cubicBezTo>
                  <a:pt x="438980" y="219492"/>
                  <a:pt x="438980" y="219494"/>
                  <a:pt x="438980" y="219496"/>
                </a:cubicBezTo>
                <a:cubicBezTo>
                  <a:pt x="438977" y="340717"/>
                  <a:pt x="340705" y="438983"/>
                  <a:pt x="219484" y="438980"/>
                </a:cubicBezTo>
                <a:cubicBezTo>
                  <a:pt x="98263" y="438976"/>
                  <a:pt x="-3" y="340705"/>
                  <a:pt x="0" y="219484"/>
                </a:cubicBezTo>
                <a:cubicBezTo>
                  <a:pt x="3" y="98263"/>
                  <a:pt x="98275" y="-3"/>
                  <a:pt x="219496" y="0"/>
                </a:cubicBezTo>
                <a:close/>
              </a:path>
            </a:pathLst>
          </a:custGeom>
          <a:solidFill>
            <a:srgbClr val="000000">
              <a:alpha val="45000"/>
            </a:srgbClr>
          </a:solidFill>
          <a:ln w="5755" cap="flat">
            <a:noFill/>
            <a:prstDash val="solid"/>
            <a:miter/>
          </a:ln>
        </p:spPr>
        <p:txBody>
          <a:bodyPr rtlCol="0" anchor="ctr"/>
          <a:lstStyle/>
          <a:p>
            <a:endParaRPr lang="en-US"/>
          </a:p>
        </p:txBody>
      </p:sp>
      <p:sp>
        <p:nvSpPr>
          <p:cNvPr id="9" name="Graphic 39" descr="Badge 5">
            <a:extLst>
              <a:ext uri="{FF2B5EF4-FFF2-40B4-BE49-F238E27FC236}">
                <a16:creationId xmlns:a16="http://schemas.microsoft.com/office/drawing/2014/main" id="{F3359251-EFDD-4D40-81C5-5B348E06942A}"/>
              </a:ext>
            </a:extLst>
          </p:cNvPr>
          <p:cNvSpPr/>
          <p:nvPr/>
        </p:nvSpPr>
        <p:spPr>
          <a:xfrm>
            <a:off x="5105316" y="3876514"/>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219692 w 438968"/>
              <a:gd name="connsiteY4" fmla="*/ 0 h 438968"/>
              <a:gd name="connsiteX5" fmla="*/ 219484 w 438968"/>
              <a:gd name="connsiteY5" fmla="*/ 0 h 438968"/>
              <a:gd name="connsiteX6" fmla="*/ 284395 w 438968"/>
              <a:gd name="connsiteY6" fmla="*/ 279957 h 438968"/>
              <a:gd name="connsiteX7" fmla="*/ 266358 w 438968"/>
              <a:gd name="connsiteY7" fmla="*/ 299242 h 438968"/>
              <a:gd name="connsiteX8" fmla="*/ 240555 w 438968"/>
              <a:gd name="connsiteY8" fmla="*/ 310366 h 438968"/>
              <a:gd name="connsiteX9" fmla="*/ 210238 w 438968"/>
              <a:gd name="connsiteY9" fmla="*/ 313915 h 438968"/>
              <a:gd name="connsiteX10" fmla="*/ 162849 w 438968"/>
              <a:gd name="connsiteY10" fmla="*/ 305859 h 438968"/>
              <a:gd name="connsiteX11" fmla="*/ 162849 w 438968"/>
              <a:gd name="connsiteY11" fmla="*/ 276888 h 438968"/>
              <a:gd name="connsiteX12" fmla="*/ 210619 w 438968"/>
              <a:gd name="connsiteY12" fmla="*/ 289562 h 438968"/>
              <a:gd name="connsiteX13" fmla="*/ 229811 w 438968"/>
              <a:gd name="connsiteY13" fmla="*/ 287250 h 438968"/>
              <a:gd name="connsiteX14" fmla="*/ 245057 w 438968"/>
              <a:gd name="connsiteY14" fmla="*/ 280315 h 438968"/>
              <a:gd name="connsiteX15" fmla="*/ 258782 w 438968"/>
              <a:gd name="connsiteY15" fmla="*/ 253067 h 438968"/>
              <a:gd name="connsiteX16" fmla="*/ 254459 w 438968"/>
              <a:gd name="connsiteY16" fmla="*/ 237428 h 438968"/>
              <a:gd name="connsiteX17" fmla="*/ 242947 w 438968"/>
              <a:gd name="connsiteY17" fmla="*/ 226777 h 438968"/>
              <a:gd name="connsiteX18" fmla="*/ 226188 w 438968"/>
              <a:gd name="connsiteY18" fmla="*/ 220640 h 438968"/>
              <a:gd name="connsiteX19" fmla="*/ 206036 w 438968"/>
              <a:gd name="connsiteY19" fmla="*/ 218721 h 438968"/>
              <a:gd name="connsiteX20" fmla="*/ 170154 w 438968"/>
              <a:gd name="connsiteY20" fmla="*/ 220455 h 438968"/>
              <a:gd name="connsiteX21" fmla="*/ 179730 w 438968"/>
              <a:gd name="connsiteY21" fmla="*/ 118009 h 438968"/>
              <a:gd name="connsiteX22" fmla="*/ 280864 w 438968"/>
              <a:gd name="connsiteY22" fmla="*/ 118009 h 438968"/>
              <a:gd name="connsiteX23" fmla="*/ 280864 w 438968"/>
              <a:gd name="connsiteY23" fmla="*/ 143720 h 438968"/>
              <a:gd name="connsiteX24" fmla="*/ 208319 w 438968"/>
              <a:gd name="connsiteY24" fmla="*/ 143720 h 438968"/>
              <a:gd name="connsiteX25" fmla="*/ 203332 w 438968"/>
              <a:gd name="connsiteY25" fmla="*/ 194380 h 438968"/>
              <a:gd name="connsiteX26" fmla="*/ 207169 w 438968"/>
              <a:gd name="connsiteY26" fmla="*/ 194091 h 438968"/>
              <a:gd name="connsiteX27" fmla="*/ 209174 w 438968"/>
              <a:gd name="connsiteY27" fmla="*/ 193900 h 438968"/>
              <a:gd name="connsiteX28" fmla="*/ 211006 w 438968"/>
              <a:gd name="connsiteY28" fmla="*/ 193802 h 438968"/>
              <a:gd name="connsiteX29" fmla="*/ 214266 w 438968"/>
              <a:gd name="connsiteY29" fmla="*/ 193802 h 438968"/>
              <a:gd name="connsiteX30" fmla="*/ 243433 w 438968"/>
              <a:gd name="connsiteY30" fmla="*/ 196969 h 438968"/>
              <a:gd name="connsiteX31" fmla="*/ 267994 w 438968"/>
              <a:gd name="connsiteY31" fmla="*/ 207042 h 438968"/>
              <a:gd name="connsiteX32" fmla="*/ 284909 w 438968"/>
              <a:gd name="connsiteY32" fmla="*/ 224986 h 438968"/>
              <a:gd name="connsiteX33" fmla="*/ 291266 w 438968"/>
              <a:gd name="connsiteY33" fmla="*/ 251755 h 438968"/>
              <a:gd name="connsiteX34" fmla="*/ 284395 w 438968"/>
              <a:gd name="connsiteY34" fmla="*/ 279957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9026" y="98324"/>
                  <a:pt x="340853" y="57"/>
                  <a:pt x="219692" y="0"/>
                </a:cubicBezTo>
                <a:cubicBezTo>
                  <a:pt x="219623" y="0"/>
                  <a:pt x="219554" y="0"/>
                  <a:pt x="219484" y="0"/>
                </a:cubicBezTo>
                <a:close/>
                <a:moveTo>
                  <a:pt x="284395" y="279957"/>
                </a:moveTo>
                <a:cubicBezTo>
                  <a:pt x="279935" y="287678"/>
                  <a:pt x="273765" y="294276"/>
                  <a:pt x="266358" y="299242"/>
                </a:cubicBezTo>
                <a:cubicBezTo>
                  <a:pt x="258491" y="304463"/>
                  <a:pt x="249752" y="308231"/>
                  <a:pt x="240555" y="310366"/>
                </a:cubicBezTo>
                <a:cubicBezTo>
                  <a:pt x="230627" y="312757"/>
                  <a:pt x="220449" y="313948"/>
                  <a:pt x="210238" y="313915"/>
                </a:cubicBezTo>
                <a:cubicBezTo>
                  <a:pt x="189132" y="313915"/>
                  <a:pt x="173336" y="311229"/>
                  <a:pt x="162849" y="305859"/>
                </a:cubicBezTo>
                <a:lnTo>
                  <a:pt x="162849" y="276888"/>
                </a:lnTo>
                <a:cubicBezTo>
                  <a:pt x="177462" y="285041"/>
                  <a:pt x="193886" y="289398"/>
                  <a:pt x="210619" y="289562"/>
                </a:cubicBezTo>
                <a:cubicBezTo>
                  <a:pt x="217089" y="289613"/>
                  <a:pt x="223539" y="288836"/>
                  <a:pt x="229811" y="287250"/>
                </a:cubicBezTo>
                <a:cubicBezTo>
                  <a:pt x="235277" y="285896"/>
                  <a:pt x="240445" y="283545"/>
                  <a:pt x="245057" y="280315"/>
                </a:cubicBezTo>
                <a:cubicBezTo>
                  <a:pt x="253944" y="274136"/>
                  <a:pt x="259107" y="263886"/>
                  <a:pt x="258782" y="253067"/>
                </a:cubicBezTo>
                <a:cubicBezTo>
                  <a:pt x="258952" y="247537"/>
                  <a:pt x="257445" y="242086"/>
                  <a:pt x="254459" y="237428"/>
                </a:cubicBezTo>
                <a:cubicBezTo>
                  <a:pt x="251479" y="233051"/>
                  <a:pt x="247542" y="229409"/>
                  <a:pt x="242947" y="226777"/>
                </a:cubicBezTo>
                <a:cubicBezTo>
                  <a:pt x="237742" y="223813"/>
                  <a:pt x="232077" y="221738"/>
                  <a:pt x="226188" y="220640"/>
                </a:cubicBezTo>
                <a:cubicBezTo>
                  <a:pt x="219550" y="219339"/>
                  <a:pt x="212800" y="218697"/>
                  <a:pt x="206036" y="218721"/>
                </a:cubicBezTo>
                <a:cubicBezTo>
                  <a:pt x="199517" y="218721"/>
                  <a:pt x="187556" y="219299"/>
                  <a:pt x="170154" y="220455"/>
                </a:cubicBezTo>
                <a:lnTo>
                  <a:pt x="179730" y="118009"/>
                </a:lnTo>
                <a:lnTo>
                  <a:pt x="280864" y="118009"/>
                </a:lnTo>
                <a:lnTo>
                  <a:pt x="280864" y="143720"/>
                </a:lnTo>
                <a:lnTo>
                  <a:pt x="208319" y="143720"/>
                </a:lnTo>
                <a:lnTo>
                  <a:pt x="203332" y="194380"/>
                </a:lnTo>
                <a:cubicBezTo>
                  <a:pt x="205112" y="194253"/>
                  <a:pt x="206400" y="194154"/>
                  <a:pt x="207169" y="194091"/>
                </a:cubicBezTo>
                <a:cubicBezTo>
                  <a:pt x="207938" y="194027"/>
                  <a:pt x="208602" y="193964"/>
                  <a:pt x="209174" y="193900"/>
                </a:cubicBezTo>
                <a:cubicBezTo>
                  <a:pt x="209783" y="193834"/>
                  <a:pt x="210394" y="193801"/>
                  <a:pt x="211006" y="193802"/>
                </a:cubicBezTo>
                <a:lnTo>
                  <a:pt x="214266" y="193802"/>
                </a:lnTo>
                <a:cubicBezTo>
                  <a:pt x="224076" y="193771"/>
                  <a:pt x="233858" y="194834"/>
                  <a:pt x="243433" y="196969"/>
                </a:cubicBezTo>
                <a:cubicBezTo>
                  <a:pt x="252157" y="198827"/>
                  <a:pt x="260476" y="202239"/>
                  <a:pt x="267994" y="207042"/>
                </a:cubicBezTo>
                <a:cubicBezTo>
                  <a:pt x="274984" y="211587"/>
                  <a:pt x="280784" y="217740"/>
                  <a:pt x="284909" y="224986"/>
                </a:cubicBezTo>
                <a:cubicBezTo>
                  <a:pt x="289348" y="233193"/>
                  <a:pt x="291541" y="242428"/>
                  <a:pt x="291266" y="251755"/>
                </a:cubicBezTo>
                <a:cubicBezTo>
                  <a:pt x="291533" y="261600"/>
                  <a:pt x="289160" y="271337"/>
                  <a:pt x="284395" y="27995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10" name="Freeform: Shape 9">
            <a:extLst>
              <a:ext uri="{FF2B5EF4-FFF2-40B4-BE49-F238E27FC236}">
                <a16:creationId xmlns:a16="http://schemas.microsoft.com/office/drawing/2014/main" id="{A0BED98A-1C04-4138-A308-D176806358F4}"/>
              </a:ext>
            </a:extLst>
          </p:cNvPr>
          <p:cNvSpPr/>
          <p:nvPr/>
        </p:nvSpPr>
        <p:spPr>
          <a:xfrm>
            <a:off x="5105315" y="2897662"/>
            <a:ext cx="438968" cy="438968"/>
          </a:xfrm>
          <a:custGeom>
            <a:avLst/>
            <a:gdLst>
              <a:gd name="connsiteX0" fmla="*/ 223697 w 438968"/>
              <a:gd name="connsiteY0" fmla="*/ 211619 h 438968"/>
              <a:gd name="connsiteX1" fmla="*/ 237220 w 438968"/>
              <a:gd name="connsiteY1" fmla="*/ 213827 h 438968"/>
              <a:gd name="connsiteX2" fmla="*/ 249027 w 438968"/>
              <a:gd name="connsiteY2" fmla="*/ 220762 h 438968"/>
              <a:gd name="connsiteX3" fmla="*/ 257413 w 438968"/>
              <a:gd name="connsiteY3" fmla="*/ 232620 h 438968"/>
              <a:gd name="connsiteX4" fmla="*/ 260580 w 438968"/>
              <a:gd name="connsiteY4" fmla="*/ 249796 h 438968"/>
              <a:gd name="connsiteX5" fmla="*/ 258268 w 438968"/>
              <a:gd name="connsiteY5" fmla="*/ 264087 h 438968"/>
              <a:gd name="connsiteX6" fmla="*/ 251449 w 438968"/>
              <a:gd name="connsiteY6" fmla="*/ 276657 h 438968"/>
              <a:gd name="connsiteX7" fmla="*/ 240127 w 438968"/>
              <a:gd name="connsiteY7" fmla="*/ 285678 h 438968"/>
              <a:gd name="connsiteX8" fmla="*/ 224113 w 438968"/>
              <a:gd name="connsiteY8" fmla="*/ 289146 h 438968"/>
              <a:gd name="connsiteX9" fmla="*/ 206840 w 438968"/>
              <a:gd name="connsiteY9" fmla="*/ 285984 h 438968"/>
              <a:gd name="connsiteX10" fmla="*/ 194178 w 438968"/>
              <a:gd name="connsiteY10" fmla="*/ 277345 h 438968"/>
              <a:gd name="connsiteX11" fmla="*/ 186359 w 438968"/>
              <a:gd name="connsiteY11" fmla="*/ 264873 h 438968"/>
              <a:gd name="connsiteX12" fmla="*/ 183775 w 438968"/>
              <a:gd name="connsiteY12" fmla="*/ 250004 h 438968"/>
              <a:gd name="connsiteX13" fmla="*/ 187330 w 438968"/>
              <a:gd name="connsiteY13" fmla="*/ 234053 h 438968"/>
              <a:gd name="connsiteX14" fmla="*/ 196541 w 438968"/>
              <a:gd name="connsiteY14" fmla="*/ 221981 h 438968"/>
              <a:gd name="connsiteX15" fmla="*/ 209307 w 438968"/>
              <a:gd name="connsiteY15" fmla="*/ 214306 h 438968"/>
              <a:gd name="connsiteX16" fmla="*/ 223697 w 438968"/>
              <a:gd name="connsiteY16" fmla="*/ 211619 h 438968"/>
              <a:gd name="connsiteX17" fmla="*/ 242138 w 438968"/>
              <a:gd name="connsiteY17" fmla="*/ 114131 h 438968"/>
              <a:gd name="connsiteX18" fmla="*/ 213931 w 438968"/>
              <a:gd name="connsiteY18" fmla="*/ 118755 h 438968"/>
              <a:gd name="connsiteX19" fmla="*/ 191288 w 438968"/>
              <a:gd name="connsiteY19" fmla="*/ 131515 h 438968"/>
              <a:gd name="connsiteX20" fmla="*/ 173916 w 438968"/>
              <a:gd name="connsiteY20" fmla="*/ 150534 h 438968"/>
              <a:gd name="connsiteX21" fmla="*/ 161740 w 438968"/>
              <a:gd name="connsiteY21" fmla="*/ 173847 h 438968"/>
              <a:gd name="connsiteX22" fmla="*/ 154539 w 438968"/>
              <a:gd name="connsiteY22" fmla="*/ 199754 h 438968"/>
              <a:gd name="connsiteX23" fmla="*/ 152146 w 438968"/>
              <a:gd name="connsiteY23" fmla="*/ 226425 h 438968"/>
              <a:gd name="connsiteX24" fmla="*/ 155880 w 438968"/>
              <a:gd name="connsiteY24" fmla="*/ 257701 h 438968"/>
              <a:gd name="connsiteX25" fmla="*/ 167969 w 438968"/>
              <a:gd name="connsiteY25" fmla="*/ 285620 h 438968"/>
              <a:gd name="connsiteX26" fmla="*/ 189930 w 438968"/>
              <a:gd name="connsiteY26" fmla="*/ 305674 h 438968"/>
              <a:gd name="connsiteX27" fmla="*/ 223125 w 438968"/>
              <a:gd name="connsiteY27" fmla="*/ 313348 h 438968"/>
              <a:gd name="connsiteX28" fmla="*/ 251136 w 438968"/>
              <a:gd name="connsiteY28" fmla="*/ 308453 h 438968"/>
              <a:gd name="connsiteX29" fmla="*/ 272247 w 438968"/>
              <a:gd name="connsiteY29" fmla="*/ 294734 h 438968"/>
              <a:gd name="connsiteX30" fmla="*/ 285574 w 438968"/>
              <a:gd name="connsiteY30" fmla="*/ 273605 h 438968"/>
              <a:gd name="connsiteX31" fmla="*/ 290284 w 438968"/>
              <a:gd name="connsiteY31" fmla="*/ 246767 h 438968"/>
              <a:gd name="connsiteX32" fmla="*/ 285892 w 438968"/>
              <a:gd name="connsiteY32" fmla="*/ 223142 h 438968"/>
              <a:gd name="connsiteX33" fmla="*/ 273421 w 438968"/>
              <a:gd name="connsiteY33" fmla="*/ 204239 h 438968"/>
              <a:gd name="connsiteX34" fmla="*/ 254130 w 438968"/>
              <a:gd name="connsiteY34" fmla="*/ 191768 h 438968"/>
              <a:gd name="connsiteX35" fmla="*/ 229280 w 438968"/>
              <a:gd name="connsiteY35" fmla="*/ 187260 h 438968"/>
              <a:gd name="connsiteX36" fmla="*/ 214508 w 438968"/>
              <a:gd name="connsiteY36" fmla="*/ 189369 h 438968"/>
              <a:gd name="connsiteX37" fmla="*/ 201742 w 438968"/>
              <a:gd name="connsiteY37" fmla="*/ 195224 h 438968"/>
              <a:gd name="connsiteX38" fmla="*/ 191288 w 438968"/>
              <a:gd name="connsiteY38" fmla="*/ 203950 h 438968"/>
              <a:gd name="connsiteX39" fmla="*/ 183232 w 438968"/>
              <a:gd name="connsiteY39" fmla="*/ 214901 h 438968"/>
              <a:gd name="connsiteX40" fmla="*/ 182654 w 438968"/>
              <a:gd name="connsiteY40" fmla="*/ 214901 h 438968"/>
              <a:gd name="connsiteX41" fmla="*/ 185913 w 438968"/>
              <a:gd name="connsiteY41" fmla="*/ 187075 h 438968"/>
              <a:gd name="connsiteX42" fmla="*/ 196275 w 438968"/>
              <a:gd name="connsiteY42" fmla="*/ 162514 h 438968"/>
              <a:gd name="connsiteX43" fmla="*/ 214768 w 438968"/>
              <a:gd name="connsiteY43" fmla="*/ 145055 h 438968"/>
              <a:gd name="connsiteX44" fmla="*/ 242722 w 438968"/>
              <a:gd name="connsiteY44" fmla="*/ 138328 h 438968"/>
              <a:gd name="connsiteX45" fmla="*/ 278552 w 438968"/>
              <a:gd name="connsiteY45" fmla="*/ 146789 h 438968"/>
              <a:gd name="connsiteX46" fmla="*/ 278552 w 438968"/>
              <a:gd name="connsiteY46" fmla="*/ 120292 h 438968"/>
              <a:gd name="connsiteX47" fmla="*/ 242138 w 438968"/>
              <a:gd name="connsiteY47" fmla="*/ 114131 h 438968"/>
              <a:gd name="connsiteX48" fmla="*/ 219484 w 438968"/>
              <a:gd name="connsiteY48" fmla="*/ 0 h 438968"/>
              <a:gd name="connsiteX49" fmla="*/ 219669 w 438968"/>
              <a:gd name="connsiteY49" fmla="*/ 0 h 438968"/>
              <a:gd name="connsiteX50" fmla="*/ 438968 w 438968"/>
              <a:gd name="connsiteY50" fmla="*/ 219461 h 438968"/>
              <a:gd name="connsiteX51" fmla="*/ 438968 w 438968"/>
              <a:gd name="connsiteY51" fmla="*/ 219484 h 438968"/>
              <a:gd name="connsiteX52" fmla="*/ 219484 w 438968"/>
              <a:gd name="connsiteY52" fmla="*/ 438968 h 438968"/>
              <a:gd name="connsiteX53" fmla="*/ 0 w 438968"/>
              <a:gd name="connsiteY53" fmla="*/ 219484 h 438968"/>
              <a:gd name="connsiteX54" fmla="*/ 219484 w 438968"/>
              <a:gd name="connsiteY54" fmla="*/ 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8968" h="438968">
                <a:moveTo>
                  <a:pt x="223697" y="211619"/>
                </a:moveTo>
                <a:cubicBezTo>
                  <a:pt x="228295" y="211620"/>
                  <a:pt x="232862" y="212365"/>
                  <a:pt x="237220" y="213827"/>
                </a:cubicBezTo>
                <a:cubicBezTo>
                  <a:pt x="241599" y="215284"/>
                  <a:pt x="245622" y="217647"/>
                  <a:pt x="249027" y="220762"/>
                </a:cubicBezTo>
                <a:cubicBezTo>
                  <a:pt x="252629" y="224077"/>
                  <a:pt x="255488" y="228119"/>
                  <a:pt x="257413" y="232620"/>
                </a:cubicBezTo>
                <a:cubicBezTo>
                  <a:pt x="259647" y="238064"/>
                  <a:pt x="260725" y="243913"/>
                  <a:pt x="260580" y="249796"/>
                </a:cubicBezTo>
                <a:cubicBezTo>
                  <a:pt x="260579" y="254652"/>
                  <a:pt x="259798" y="259478"/>
                  <a:pt x="258268" y="264087"/>
                </a:cubicBezTo>
                <a:cubicBezTo>
                  <a:pt x="256784" y="268660"/>
                  <a:pt x="254473" y="272921"/>
                  <a:pt x="251449" y="276657"/>
                </a:cubicBezTo>
                <a:cubicBezTo>
                  <a:pt x="248358" y="280434"/>
                  <a:pt x="244499" y="283510"/>
                  <a:pt x="240127" y="285678"/>
                </a:cubicBezTo>
                <a:cubicBezTo>
                  <a:pt x="235139" y="288085"/>
                  <a:pt x="229650" y="289273"/>
                  <a:pt x="224113" y="289146"/>
                </a:cubicBezTo>
                <a:cubicBezTo>
                  <a:pt x="218202" y="289261"/>
                  <a:pt x="212327" y="288186"/>
                  <a:pt x="206840" y="285984"/>
                </a:cubicBezTo>
                <a:cubicBezTo>
                  <a:pt x="202065" y="284015"/>
                  <a:pt x="197753" y="281073"/>
                  <a:pt x="194178" y="277345"/>
                </a:cubicBezTo>
                <a:cubicBezTo>
                  <a:pt x="190744" y="273767"/>
                  <a:pt x="188083" y="269522"/>
                  <a:pt x="186359" y="264873"/>
                </a:cubicBezTo>
                <a:cubicBezTo>
                  <a:pt x="184619" y="260110"/>
                  <a:pt x="183744" y="255074"/>
                  <a:pt x="183775" y="250004"/>
                </a:cubicBezTo>
                <a:cubicBezTo>
                  <a:pt x="183688" y="244481"/>
                  <a:pt x="184906" y="239017"/>
                  <a:pt x="187330" y="234053"/>
                </a:cubicBezTo>
                <a:cubicBezTo>
                  <a:pt x="189594" y="229474"/>
                  <a:pt x="192722" y="225374"/>
                  <a:pt x="196541" y="221981"/>
                </a:cubicBezTo>
                <a:cubicBezTo>
                  <a:pt x="200294" y="218667"/>
                  <a:pt x="204621" y="216067"/>
                  <a:pt x="209307" y="214306"/>
                </a:cubicBezTo>
                <a:cubicBezTo>
                  <a:pt x="213901" y="212543"/>
                  <a:pt x="218777" y="211632"/>
                  <a:pt x="223697" y="211619"/>
                </a:cubicBezTo>
                <a:close/>
                <a:moveTo>
                  <a:pt x="242138" y="114131"/>
                </a:moveTo>
                <a:cubicBezTo>
                  <a:pt x="232537" y="114011"/>
                  <a:pt x="222990" y="115576"/>
                  <a:pt x="213931" y="118755"/>
                </a:cubicBezTo>
                <a:cubicBezTo>
                  <a:pt x="205715" y="121696"/>
                  <a:pt x="198059" y="126011"/>
                  <a:pt x="191288" y="131515"/>
                </a:cubicBezTo>
                <a:cubicBezTo>
                  <a:pt x="184609" y="136982"/>
                  <a:pt x="178758" y="143389"/>
                  <a:pt x="173916" y="150534"/>
                </a:cubicBezTo>
                <a:cubicBezTo>
                  <a:pt x="168970" y="157808"/>
                  <a:pt x="164884" y="165631"/>
                  <a:pt x="161740" y="173847"/>
                </a:cubicBezTo>
                <a:cubicBezTo>
                  <a:pt x="158516" y="182233"/>
                  <a:pt x="156105" y="190908"/>
                  <a:pt x="154539" y="199754"/>
                </a:cubicBezTo>
                <a:cubicBezTo>
                  <a:pt x="152952" y="208556"/>
                  <a:pt x="152151" y="217481"/>
                  <a:pt x="152146" y="226425"/>
                </a:cubicBezTo>
                <a:cubicBezTo>
                  <a:pt x="152148" y="236961"/>
                  <a:pt x="153401" y="247460"/>
                  <a:pt x="155880" y="257701"/>
                </a:cubicBezTo>
                <a:cubicBezTo>
                  <a:pt x="158200" y="267658"/>
                  <a:pt x="162295" y="277116"/>
                  <a:pt x="167969" y="285620"/>
                </a:cubicBezTo>
                <a:cubicBezTo>
                  <a:pt x="173606" y="293943"/>
                  <a:pt x="181131" y="300815"/>
                  <a:pt x="189930" y="305674"/>
                </a:cubicBezTo>
                <a:cubicBezTo>
                  <a:pt x="200143" y="311066"/>
                  <a:pt x="211582" y="313710"/>
                  <a:pt x="223125" y="313348"/>
                </a:cubicBezTo>
                <a:cubicBezTo>
                  <a:pt x="232687" y="313492"/>
                  <a:pt x="242190" y="311831"/>
                  <a:pt x="251136" y="308453"/>
                </a:cubicBezTo>
                <a:cubicBezTo>
                  <a:pt x="259073" y="305441"/>
                  <a:pt x="266272" y="300763"/>
                  <a:pt x="272247" y="294734"/>
                </a:cubicBezTo>
                <a:cubicBezTo>
                  <a:pt x="278102" y="288687"/>
                  <a:pt x="282639" y="281493"/>
                  <a:pt x="285574" y="273605"/>
                </a:cubicBezTo>
                <a:cubicBezTo>
                  <a:pt x="288781" y="265025"/>
                  <a:pt x="290378" y="255927"/>
                  <a:pt x="290284" y="246767"/>
                </a:cubicBezTo>
                <a:cubicBezTo>
                  <a:pt x="290360" y="238682"/>
                  <a:pt x="288868" y="230660"/>
                  <a:pt x="285892" y="223142"/>
                </a:cubicBezTo>
                <a:cubicBezTo>
                  <a:pt x="283080" y="216050"/>
                  <a:pt x="278834" y="209615"/>
                  <a:pt x="273421" y="204239"/>
                </a:cubicBezTo>
                <a:cubicBezTo>
                  <a:pt x="267890" y="198832"/>
                  <a:pt x="261331" y="194591"/>
                  <a:pt x="254130" y="191768"/>
                </a:cubicBezTo>
                <a:cubicBezTo>
                  <a:pt x="246213" y="188682"/>
                  <a:pt x="237776" y="187151"/>
                  <a:pt x="229280" y="187260"/>
                </a:cubicBezTo>
                <a:cubicBezTo>
                  <a:pt x="224279" y="187225"/>
                  <a:pt x="219300" y="187936"/>
                  <a:pt x="214508" y="189369"/>
                </a:cubicBezTo>
                <a:cubicBezTo>
                  <a:pt x="210005" y="190727"/>
                  <a:pt x="205710" y="192696"/>
                  <a:pt x="201742" y="195224"/>
                </a:cubicBezTo>
                <a:cubicBezTo>
                  <a:pt x="197895" y="197669"/>
                  <a:pt x="194382" y="200602"/>
                  <a:pt x="191288" y="203950"/>
                </a:cubicBezTo>
                <a:cubicBezTo>
                  <a:pt x="188209" y="207294"/>
                  <a:pt x="185508" y="210966"/>
                  <a:pt x="183232" y="214901"/>
                </a:cubicBezTo>
                <a:lnTo>
                  <a:pt x="182654" y="214901"/>
                </a:lnTo>
                <a:cubicBezTo>
                  <a:pt x="182655" y="205531"/>
                  <a:pt x="183749" y="196192"/>
                  <a:pt x="185913" y="187075"/>
                </a:cubicBezTo>
                <a:cubicBezTo>
                  <a:pt x="187882" y="178338"/>
                  <a:pt x="191391" y="170021"/>
                  <a:pt x="196275" y="162514"/>
                </a:cubicBezTo>
                <a:cubicBezTo>
                  <a:pt x="201012" y="155348"/>
                  <a:pt x="207342" y="149373"/>
                  <a:pt x="214768" y="145055"/>
                </a:cubicBezTo>
                <a:cubicBezTo>
                  <a:pt x="223311" y="140337"/>
                  <a:pt x="232969" y="138013"/>
                  <a:pt x="242722" y="138328"/>
                </a:cubicBezTo>
                <a:cubicBezTo>
                  <a:pt x="255157" y="138352"/>
                  <a:pt x="267419" y="141247"/>
                  <a:pt x="278552" y="146789"/>
                </a:cubicBezTo>
                <a:lnTo>
                  <a:pt x="278552" y="120292"/>
                </a:lnTo>
                <a:cubicBezTo>
                  <a:pt x="266964" y="115767"/>
                  <a:pt x="254570" y="113670"/>
                  <a:pt x="242138" y="114131"/>
                </a:cubicBezTo>
                <a:close/>
                <a:moveTo>
                  <a:pt x="219484" y="0"/>
                </a:moveTo>
                <a:cubicBezTo>
                  <a:pt x="219546" y="0"/>
                  <a:pt x="219607" y="0"/>
                  <a:pt x="219669" y="0"/>
                </a:cubicBezTo>
                <a:cubicBezTo>
                  <a:pt x="340830" y="45"/>
                  <a:pt x="439013" y="98301"/>
                  <a:pt x="438968" y="219461"/>
                </a:cubicBezTo>
                <a:cubicBezTo>
                  <a:pt x="438968" y="219469"/>
                  <a:pt x="438968" y="219477"/>
                  <a:pt x="438968" y="219484"/>
                </a:cubicBezTo>
                <a:cubicBezTo>
                  <a:pt x="438968" y="340702"/>
                  <a:pt x="340702" y="438968"/>
                  <a:pt x="219484" y="438968"/>
                </a:cubicBezTo>
                <a:cubicBezTo>
                  <a:pt x="98267" y="438968"/>
                  <a:pt x="0" y="340702"/>
                  <a:pt x="0" y="219484"/>
                </a:cubicBezTo>
                <a:cubicBezTo>
                  <a:pt x="0" y="98267"/>
                  <a:pt x="98267" y="0"/>
                  <a:pt x="219484" y="0"/>
                </a:cubicBezTo>
                <a:close/>
              </a:path>
            </a:pathLst>
          </a:custGeom>
          <a:solidFill>
            <a:srgbClr val="000000">
              <a:alpha val="45000"/>
            </a:srgbClr>
          </a:solidFill>
          <a:ln w="5755" cap="flat">
            <a:noFill/>
            <a:prstDash val="solid"/>
            <a:miter/>
          </a:ln>
        </p:spPr>
        <p:txBody>
          <a:bodyPr rtlCol="0" anchor="ctr"/>
          <a:lstStyle/>
          <a:p>
            <a:endParaRPr lang="en-US"/>
          </a:p>
        </p:txBody>
      </p:sp>
      <p:sp>
        <p:nvSpPr>
          <p:cNvPr id="45" name="Graphic 53" descr="Magnifying glass">
            <a:extLst>
              <a:ext uri="{FF2B5EF4-FFF2-40B4-BE49-F238E27FC236}">
                <a16:creationId xmlns:a16="http://schemas.microsoft.com/office/drawing/2014/main" id="{F8D66B6F-6EAC-4823-BDC4-832028A50511}"/>
              </a:ext>
            </a:extLst>
          </p:cNvPr>
          <p:cNvSpPr/>
          <p:nvPr/>
        </p:nvSpPr>
        <p:spPr>
          <a:xfrm>
            <a:off x="4374544" y="4211722"/>
            <a:ext cx="493179" cy="493568"/>
          </a:xfrm>
          <a:custGeom>
            <a:avLst/>
            <a:gdLst>
              <a:gd name="connsiteX0" fmla="*/ 480449 w 493179"/>
              <a:gd name="connsiteY0" fmla="*/ 418596 h 493568"/>
              <a:gd name="connsiteX1" fmla="*/ 402352 w 493179"/>
              <a:gd name="connsiteY1" fmla="*/ 340500 h 493568"/>
              <a:gd name="connsiteX2" fmla="*/ 363617 w 493179"/>
              <a:gd name="connsiteY2" fmla="*/ 328629 h 493568"/>
              <a:gd name="connsiteX3" fmla="*/ 336127 w 493179"/>
              <a:gd name="connsiteY3" fmla="*/ 301140 h 493568"/>
              <a:gd name="connsiteX4" fmla="*/ 374863 w 493179"/>
              <a:gd name="connsiteY4" fmla="*/ 187431 h 493568"/>
              <a:gd name="connsiteX5" fmla="*/ 187431 w 493179"/>
              <a:gd name="connsiteY5" fmla="*/ 0 h 493568"/>
              <a:gd name="connsiteX6" fmla="*/ 0 w 493179"/>
              <a:gd name="connsiteY6" fmla="*/ 187431 h 493568"/>
              <a:gd name="connsiteX7" fmla="*/ 187431 w 493179"/>
              <a:gd name="connsiteY7" fmla="*/ 374863 h 493568"/>
              <a:gd name="connsiteX8" fmla="*/ 301140 w 493179"/>
              <a:gd name="connsiteY8" fmla="*/ 336127 h 493568"/>
              <a:gd name="connsiteX9" fmla="*/ 328629 w 493179"/>
              <a:gd name="connsiteY9" fmla="*/ 363617 h 493568"/>
              <a:gd name="connsiteX10" fmla="*/ 340500 w 493179"/>
              <a:gd name="connsiteY10" fmla="*/ 402352 h 493568"/>
              <a:gd name="connsiteX11" fmla="*/ 418596 w 493179"/>
              <a:gd name="connsiteY11" fmla="*/ 480449 h 493568"/>
              <a:gd name="connsiteX12" fmla="*/ 449835 w 493179"/>
              <a:gd name="connsiteY12" fmla="*/ 493569 h 493568"/>
              <a:gd name="connsiteX13" fmla="*/ 481074 w 493179"/>
              <a:gd name="connsiteY13" fmla="*/ 480449 h 493568"/>
              <a:gd name="connsiteX14" fmla="*/ 480449 w 493179"/>
              <a:gd name="connsiteY14" fmla="*/ 418596 h 493568"/>
              <a:gd name="connsiteX15" fmla="*/ 186806 w 493179"/>
              <a:gd name="connsiteY15" fmla="*/ 336751 h 493568"/>
              <a:gd name="connsiteX16" fmla="*/ 36861 w 493179"/>
              <a:gd name="connsiteY16" fmla="*/ 186806 h 493568"/>
              <a:gd name="connsiteX17" fmla="*/ 186806 w 493179"/>
              <a:gd name="connsiteY17" fmla="*/ 36861 h 493568"/>
              <a:gd name="connsiteX18" fmla="*/ 336751 w 493179"/>
              <a:gd name="connsiteY18" fmla="*/ 186806 h 493568"/>
              <a:gd name="connsiteX19" fmla="*/ 186806 w 493179"/>
              <a:gd name="connsiteY19" fmla="*/ 336751 h 49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79" h="493568">
                <a:moveTo>
                  <a:pt x="480449" y="418596"/>
                </a:moveTo>
                <a:lnTo>
                  <a:pt x="402352" y="340500"/>
                </a:lnTo>
                <a:cubicBezTo>
                  <a:pt x="391731" y="329879"/>
                  <a:pt x="377362" y="326130"/>
                  <a:pt x="363617" y="328629"/>
                </a:cubicBezTo>
                <a:lnTo>
                  <a:pt x="336127" y="301140"/>
                </a:lnTo>
                <a:cubicBezTo>
                  <a:pt x="360493" y="269901"/>
                  <a:pt x="374863" y="229916"/>
                  <a:pt x="374863" y="187431"/>
                </a:cubicBezTo>
                <a:cubicBezTo>
                  <a:pt x="374863" y="84344"/>
                  <a:pt x="290518" y="0"/>
                  <a:pt x="187431" y="0"/>
                </a:cubicBezTo>
                <a:cubicBezTo>
                  <a:pt x="84344" y="0"/>
                  <a:pt x="0" y="84344"/>
                  <a:pt x="0" y="187431"/>
                </a:cubicBezTo>
                <a:cubicBezTo>
                  <a:pt x="0" y="290518"/>
                  <a:pt x="84344" y="374863"/>
                  <a:pt x="187431" y="374863"/>
                </a:cubicBezTo>
                <a:cubicBezTo>
                  <a:pt x="229916" y="374863"/>
                  <a:pt x="269276" y="360493"/>
                  <a:pt x="301140" y="336127"/>
                </a:cubicBezTo>
                <a:lnTo>
                  <a:pt x="328629" y="363617"/>
                </a:lnTo>
                <a:cubicBezTo>
                  <a:pt x="326130" y="377362"/>
                  <a:pt x="329879" y="391731"/>
                  <a:pt x="340500" y="402352"/>
                </a:cubicBezTo>
                <a:lnTo>
                  <a:pt x="418596" y="480449"/>
                </a:lnTo>
                <a:cubicBezTo>
                  <a:pt x="427343" y="489196"/>
                  <a:pt x="438589" y="493569"/>
                  <a:pt x="449835" y="493569"/>
                </a:cubicBezTo>
                <a:cubicBezTo>
                  <a:pt x="461081" y="493569"/>
                  <a:pt x="472327" y="489196"/>
                  <a:pt x="481074" y="480449"/>
                </a:cubicBezTo>
                <a:cubicBezTo>
                  <a:pt x="497318" y="462955"/>
                  <a:pt x="497318" y="435465"/>
                  <a:pt x="480449" y="418596"/>
                </a:cubicBezTo>
                <a:close/>
                <a:moveTo>
                  <a:pt x="186806" y="336751"/>
                </a:moveTo>
                <a:cubicBezTo>
                  <a:pt x="104337" y="336751"/>
                  <a:pt x="36861" y="269276"/>
                  <a:pt x="36861" y="186806"/>
                </a:cubicBezTo>
                <a:cubicBezTo>
                  <a:pt x="36861" y="104337"/>
                  <a:pt x="104337" y="36861"/>
                  <a:pt x="186806" y="36861"/>
                </a:cubicBezTo>
                <a:cubicBezTo>
                  <a:pt x="269276" y="36861"/>
                  <a:pt x="336751" y="104337"/>
                  <a:pt x="336751" y="186806"/>
                </a:cubicBezTo>
                <a:cubicBezTo>
                  <a:pt x="336751" y="269276"/>
                  <a:pt x="269276" y="336751"/>
                  <a:pt x="186806" y="336751"/>
                </a:cubicBezTo>
                <a:close/>
              </a:path>
            </a:pathLst>
          </a:custGeom>
          <a:solidFill>
            <a:schemeClr val="bg1"/>
          </a:solidFill>
          <a:ln w="6152" cap="flat">
            <a:noFill/>
            <a:prstDash val="solid"/>
            <a:miter/>
          </a:ln>
          <a:effectLst>
            <a:outerShdw blurRad="50800" dist="38100" dir="2700000" algn="tl" rotWithShape="0">
              <a:prstClr val="black">
                <a:alpha val="40000"/>
              </a:prstClr>
            </a:outerShdw>
          </a:effectLst>
        </p:spPr>
        <p:txBody>
          <a:bodyPr rtlCol="0" anchor="ctr"/>
          <a:lstStyle/>
          <a:p>
            <a:endParaRPr lang="en-US"/>
          </a:p>
        </p:txBody>
      </p:sp>
      <p:sp>
        <p:nvSpPr>
          <p:cNvPr id="46" name="Graphic 55" descr="Single gear">
            <a:extLst>
              <a:ext uri="{FF2B5EF4-FFF2-40B4-BE49-F238E27FC236}">
                <a16:creationId xmlns:a16="http://schemas.microsoft.com/office/drawing/2014/main" id="{B1DF3D16-8A8F-4C0F-8979-8F03A8C333AC}"/>
              </a:ext>
            </a:extLst>
          </p:cNvPr>
          <p:cNvSpPr/>
          <p:nvPr/>
        </p:nvSpPr>
        <p:spPr>
          <a:xfrm>
            <a:off x="5876160" y="5112345"/>
            <a:ext cx="425468" cy="424844"/>
          </a:xfrm>
          <a:custGeom>
            <a:avLst/>
            <a:gdLst>
              <a:gd name="connsiteX0" fmla="*/ 212422 w 425468"/>
              <a:gd name="connsiteY0" fmla="*/ 287395 h 424844"/>
              <a:gd name="connsiteX1" fmla="*/ 137450 w 425468"/>
              <a:gd name="connsiteY1" fmla="*/ 212422 h 424844"/>
              <a:gd name="connsiteX2" fmla="*/ 212422 w 425468"/>
              <a:gd name="connsiteY2" fmla="*/ 137450 h 424844"/>
              <a:gd name="connsiteX3" fmla="*/ 287395 w 425468"/>
              <a:gd name="connsiteY3" fmla="*/ 212422 h 424844"/>
              <a:gd name="connsiteX4" fmla="*/ 212422 w 425468"/>
              <a:gd name="connsiteY4" fmla="*/ 287395 h 424844"/>
              <a:gd name="connsiteX5" fmla="*/ 381110 w 425468"/>
              <a:gd name="connsiteY5" fmla="*/ 165564 h 424844"/>
              <a:gd name="connsiteX6" fmla="*/ 364866 w 425468"/>
              <a:gd name="connsiteY6" fmla="*/ 126828 h 424844"/>
              <a:gd name="connsiteX7" fmla="*/ 380485 w 425468"/>
              <a:gd name="connsiteY7" fmla="*/ 79971 h 424844"/>
              <a:gd name="connsiteX8" fmla="*/ 344873 w 425468"/>
              <a:gd name="connsiteY8" fmla="*/ 44359 h 424844"/>
              <a:gd name="connsiteX9" fmla="*/ 298016 w 425468"/>
              <a:gd name="connsiteY9" fmla="*/ 59978 h 424844"/>
              <a:gd name="connsiteX10" fmla="*/ 258655 w 425468"/>
              <a:gd name="connsiteY10" fmla="*/ 43734 h 424844"/>
              <a:gd name="connsiteX11" fmla="*/ 237413 w 425468"/>
              <a:gd name="connsiteY11" fmla="*/ 0 h 424844"/>
              <a:gd name="connsiteX12" fmla="*/ 187431 w 425468"/>
              <a:gd name="connsiteY12" fmla="*/ 0 h 424844"/>
              <a:gd name="connsiteX13" fmla="*/ 165564 w 425468"/>
              <a:gd name="connsiteY13" fmla="*/ 43734 h 424844"/>
              <a:gd name="connsiteX14" fmla="*/ 126828 w 425468"/>
              <a:gd name="connsiteY14" fmla="*/ 59978 h 424844"/>
              <a:gd name="connsiteX15" fmla="*/ 79971 w 425468"/>
              <a:gd name="connsiteY15" fmla="*/ 44359 h 424844"/>
              <a:gd name="connsiteX16" fmla="*/ 44359 w 425468"/>
              <a:gd name="connsiteY16" fmla="*/ 79971 h 424844"/>
              <a:gd name="connsiteX17" fmla="*/ 59978 w 425468"/>
              <a:gd name="connsiteY17" fmla="*/ 126828 h 424844"/>
              <a:gd name="connsiteX18" fmla="*/ 43734 w 425468"/>
              <a:gd name="connsiteY18" fmla="*/ 166189 h 424844"/>
              <a:gd name="connsiteX19" fmla="*/ 0 w 425468"/>
              <a:gd name="connsiteY19" fmla="*/ 187431 h 424844"/>
              <a:gd name="connsiteX20" fmla="*/ 0 w 425468"/>
              <a:gd name="connsiteY20" fmla="*/ 237413 h 424844"/>
              <a:gd name="connsiteX21" fmla="*/ 43734 w 425468"/>
              <a:gd name="connsiteY21" fmla="*/ 259280 h 424844"/>
              <a:gd name="connsiteX22" fmla="*/ 59978 w 425468"/>
              <a:gd name="connsiteY22" fmla="*/ 298016 h 424844"/>
              <a:gd name="connsiteX23" fmla="*/ 44359 w 425468"/>
              <a:gd name="connsiteY23" fmla="*/ 344873 h 424844"/>
              <a:gd name="connsiteX24" fmla="*/ 79971 w 425468"/>
              <a:gd name="connsiteY24" fmla="*/ 380485 h 424844"/>
              <a:gd name="connsiteX25" fmla="*/ 126828 w 425468"/>
              <a:gd name="connsiteY25" fmla="*/ 364866 h 424844"/>
              <a:gd name="connsiteX26" fmla="*/ 166189 w 425468"/>
              <a:gd name="connsiteY26" fmla="*/ 381110 h 424844"/>
              <a:gd name="connsiteX27" fmla="*/ 188056 w 425468"/>
              <a:gd name="connsiteY27" fmla="*/ 424844 h 424844"/>
              <a:gd name="connsiteX28" fmla="*/ 238038 w 425468"/>
              <a:gd name="connsiteY28" fmla="*/ 424844 h 424844"/>
              <a:gd name="connsiteX29" fmla="*/ 259905 w 425468"/>
              <a:gd name="connsiteY29" fmla="*/ 381110 h 424844"/>
              <a:gd name="connsiteX30" fmla="*/ 298640 w 425468"/>
              <a:gd name="connsiteY30" fmla="*/ 364866 h 424844"/>
              <a:gd name="connsiteX31" fmla="*/ 345498 w 425468"/>
              <a:gd name="connsiteY31" fmla="*/ 380485 h 424844"/>
              <a:gd name="connsiteX32" fmla="*/ 381110 w 425468"/>
              <a:gd name="connsiteY32" fmla="*/ 344873 h 424844"/>
              <a:gd name="connsiteX33" fmla="*/ 365491 w 425468"/>
              <a:gd name="connsiteY33" fmla="*/ 298016 h 424844"/>
              <a:gd name="connsiteX34" fmla="*/ 381735 w 425468"/>
              <a:gd name="connsiteY34" fmla="*/ 258655 h 424844"/>
              <a:gd name="connsiteX35" fmla="*/ 425469 w 425468"/>
              <a:gd name="connsiteY35" fmla="*/ 236788 h 424844"/>
              <a:gd name="connsiteX36" fmla="*/ 425469 w 425468"/>
              <a:gd name="connsiteY36" fmla="*/ 186806 h 424844"/>
              <a:gd name="connsiteX37" fmla="*/ 381110 w 425468"/>
              <a:gd name="connsiteY37" fmla="*/ 165564 h 42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25468" h="424844">
                <a:moveTo>
                  <a:pt x="212422" y="287395"/>
                </a:moveTo>
                <a:cubicBezTo>
                  <a:pt x="171187" y="287395"/>
                  <a:pt x="137450" y="253657"/>
                  <a:pt x="137450" y="212422"/>
                </a:cubicBezTo>
                <a:cubicBezTo>
                  <a:pt x="137450" y="171187"/>
                  <a:pt x="171187" y="137450"/>
                  <a:pt x="212422" y="137450"/>
                </a:cubicBezTo>
                <a:cubicBezTo>
                  <a:pt x="253657" y="137450"/>
                  <a:pt x="287395" y="171187"/>
                  <a:pt x="287395" y="212422"/>
                </a:cubicBezTo>
                <a:cubicBezTo>
                  <a:pt x="287395" y="253657"/>
                  <a:pt x="253657" y="287395"/>
                  <a:pt x="212422" y="287395"/>
                </a:cubicBezTo>
                <a:close/>
                <a:moveTo>
                  <a:pt x="381110" y="165564"/>
                </a:moveTo>
                <a:cubicBezTo>
                  <a:pt x="377362" y="151819"/>
                  <a:pt x="371739" y="138699"/>
                  <a:pt x="364866" y="126828"/>
                </a:cubicBezTo>
                <a:lnTo>
                  <a:pt x="380485" y="79971"/>
                </a:lnTo>
                <a:lnTo>
                  <a:pt x="344873" y="44359"/>
                </a:lnTo>
                <a:lnTo>
                  <a:pt x="298016" y="59978"/>
                </a:lnTo>
                <a:cubicBezTo>
                  <a:pt x="285520" y="53106"/>
                  <a:pt x="272400" y="47483"/>
                  <a:pt x="258655" y="43734"/>
                </a:cubicBezTo>
                <a:lnTo>
                  <a:pt x="237413" y="0"/>
                </a:lnTo>
                <a:lnTo>
                  <a:pt x="187431" y="0"/>
                </a:lnTo>
                <a:lnTo>
                  <a:pt x="165564" y="43734"/>
                </a:lnTo>
                <a:cubicBezTo>
                  <a:pt x="151819" y="47483"/>
                  <a:pt x="138699" y="53106"/>
                  <a:pt x="126828" y="59978"/>
                </a:cubicBezTo>
                <a:lnTo>
                  <a:pt x="79971" y="44359"/>
                </a:lnTo>
                <a:lnTo>
                  <a:pt x="44359" y="79971"/>
                </a:lnTo>
                <a:lnTo>
                  <a:pt x="59978" y="126828"/>
                </a:lnTo>
                <a:cubicBezTo>
                  <a:pt x="53106" y="139324"/>
                  <a:pt x="47483" y="152444"/>
                  <a:pt x="43734" y="166189"/>
                </a:cubicBezTo>
                <a:lnTo>
                  <a:pt x="0" y="187431"/>
                </a:lnTo>
                <a:lnTo>
                  <a:pt x="0" y="237413"/>
                </a:lnTo>
                <a:lnTo>
                  <a:pt x="43734" y="259280"/>
                </a:lnTo>
                <a:cubicBezTo>
                  <a:pt x="47483" y="273025"/>
                  <a:pt x="53106" y="286145"/>
                  <a:pt x="59978" y="298016"/>
                </a:cubicBezTo>
                <a:lnTo>
                  <a:pt x="44359" y="344873"/>
                </a:lnTo>
                <a:lnTo>
                  <a:pt x="79971" y="380485"/>
                </a:lnTo>
                <a:lnTo>
                  <a:pt x="126828" y="364866"/>
                </a:lnTo>
                <a:cubicBezTo>
                  <a:pt x="139324" y="371739"/>
                  <a:pt x="152444" y="377362"/>
                  <a:pt x="166189" y="381110"/>
                </a:cubicBezTo>
                <a:lnTo>
                  <a:pt x="188056" y="424844"/>
                </a:lnTo>
                <a:lnTo>
                  <a:pt x="238038" y="424844"/>
                </a:lnTo>
                <a:lnTo>
                  <a:pt x="259905" y="381110"/>
                </a:lnTo>
                <a:cubicBezTo>
                  <a:pt x="273650" y="377362"/>
                  <a:pt x="286770" y="371739"/>
                  <a:pt x="298640" y="364866"/>
                </a:cubicBezTo>
                <a:lnTo>
                  <a:pt x="345498" y="380485"/>
                </a:lnTo>
                <a:lnTo>
                  <a:pt x="381110" y="344873"/>
                </a:lnTo>
                <a:lnTo>
                  <a:pt x="365491" y="298016"/>
                </a:lnTo>
                <a:cubicBezTo>
                  <a:pt x="372363" y="285520"/>
                  <a:pt x="377986" y="272400"/>
                  <a:pt x="381735" y="258655"/>
                </a:cubicBezTo>
                <a:lnTo>
                  <a:pt x="425469" y="236788"/>
                </a:lnTo>
                <a:lnTo>
                  <a:pt x="425469" y="186806"/>
                </a:lnTo>
                <a:lnTo>
                  <a:pt x="381110" y="165564"/>
                </a:lnTo>
                <a:close/>
              </a:path>
            </a:pathLst>
          </a:custGeom>
          <a:solidFill>
            <a:schemeClr val="tx1">
              <a:alpha val="10000"/>
            </a:schemeClr>
          </a:solidFill>
          <a:ln w="6152" cap="flat">
            <a:noFill/>
            <a:prstDash val="solid"/>
            <a:miter/>
          </a:ln>
        </p:spPr>
        <p:txBody>
          <a:bodyPr rtlCol="0" anchor="ctr"/>
          <a:lstStyle/>
          <a:p>
            <a:endParaRPr lang="en-US"/>
          </a:p>
        </p:txBody>
      </p:sp>
      <p:grpSp>
        <p:nvGrpSpPr>
          <p:cNvPr id="65" name="Graphic 45" descr="Bar graph with upward trend">
            <a:extLst>
              <a:ext uri="{FF2B5EF4-FFF2-40B4-BE49-F238E27FC236}">
                <a16:creationId xmlns:a16="http://schemas.microsoft.com/office/drawing/2014/main" id="{675BB461-8156-44D0-A9B6-357E5F43C4D8}"/>
              </a:ext>
            </a:extLst>
          </p:cNvPr>
          <p:cNvGrpSpPr/>
          <p:nvPr/>
        </p:nvGrpSpPr>
        <p:grpSpPr>
          <a:xfrm>
            <a:off x="5796109" y="1611527"/>
            <a:ext cx="599780" cy="599780"/>
            <a:chOff x="5796109" y="1611527"/>
            <a:chExt cx="599780" cy="599780"/>
          </a:xfrm>
          <a:solidFill>
            <a:schemeClr val="tx1">
              <a:alpha val="10000"/>
            </a:schemeClr>
          </a:solidFill>
        </p:grpSpPr>
        <p:sp>
          <p:nvSpPr>
            <p:cNvPr id="66" name="Freeform: Shape 65">
              <a:extLst>
                <a:ext uri="{FF2B5EF4-FFF2-40B4-BE49-F238E27FC236}">
                  <a16:creationId xmlns:a16="http://schemas.microsoft.com/office/drawing/2014/main" id="{2DE2DD8C-3EDB-4AC6-9AA2-9D0983A07887}"/>
                </a:ext>
              </a:extLst>
            </p:cNvPr>
            <p:cNvSpPr/>
            <p:nvPr/>
          </p:nvSpPr>
          <p:spPr>
            <a:xfrm>
              <a:off x="5883576" y="1692747"/>
              <a:ext cx="431091" cy="437339"/>
            </a:xfrm>
            <a:custGeom>
              <a:avLst/>
              <a:gdLst>
                <a:gd name="connsiteX0" fmla="*/ 37486 w 431091"/>
                <a:gd name="connsiteY0" fmla="*/ 0 h 437339"/>
                <a:gd name="connsiteX1" fmla="*/ 0 w 431091"/>
                <a:gd name="connsiteY1" fmla="*/ 0 h 437339"/>
                <a:gd name="connsiteX2" fmla="*/ 0 w 431091"/>
                <a:gd name="connsiteY2" fmla="*/ 437340 h 437339"/>
                <a:gd name="connsiteX3" fmla="*/ 431092 w 431091"/>
                <a:gd name="connsiteY3" fmla="*/ 437340 h 437339"/>
                <a:gd name="connsiteX4" fmla="*/ 431092 w 431091"/>
                <a:gd name="connsiteY4" fmla="*/ 399853 h 437339"/>
                <a:gd name="connsiteX5" fmla="*/ 37486 w 431091"/>
                <a:gd name="connsiteY5" fmla="*/ 399853 h 437339"/>
                <a:gd name="connsiteX6" fmla="*/ 37486 w 431091"/>
                <a:gd name="connsiteY6" fmla="*/ 0 h 43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091" h="437339">
                  <a:moveTo>
                    <a:pt x="37486" y="0"/>
                  </a:moveTo>
                  <a:lnTo>
                    <a:pt x="0" y="0"/>
                  </a:lnTo>
                  <a:lnTo>
                    <a:pt x="0" y="437340"/>
                  </a:lnTo>
                  <a:lnTo>
                    <a:pt x="431092" y="437340"/>
                  </a:lnTo>
                  <a:lnTo>
                    <a:pt x="431092" y="399853"/>
                  </a:lnTo>
                  <a:lnTo>
                    <a:pt x="37486" y="399853"/>
                  </a:lnTo>
                  <a:lnTo>
                    <a:pt x="37486" y="0"/>
                  </a:lnTo>
                  <a:close/>
                </a:path>
              </a:pathLst>
            </a:custGeom>
            <a:grpFill/>
            <a:ln w="6152"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9655D00F-E270-427E-8666-8E758649C827}"/>
                </a:ext>
              </a:extLst>
            </p:cNvPr>
            <p:cNvSpPr/>
            <p:nvPr/>
          </p:nvSpPr>
          <p:spPr>
            <a:xfrm rot="-10800000">
              <a:off x="6220953" y="1692747"/>
              <a:ext cx="93715" cy="362367"/>
            </a:xfrm>
            <a:custGeom>
              <a:avLst/>
              <a:gdLst>
                <a:gd name="connsiteX0" fmla="*/ 0 w 93715"/>
                <a:gd name="connsiteY0" fmla="*/ 0 h 362367"/>
                <a:gd name="connsiteX1" fmla="*/ 93716 w 93715"/>
                <a:gd name="connsiteY1" fmla="*/ 0 h 362367"/>
                <a:gd name="connsiteX2" fmla="*/ 93716 w 93715"/>
                <a:gd name="connsiteY2" fmla="*/ 362367 h 362367"/>
                <a:gd name="connsiteX3" fmla="*/ 0 w 93715"/>
                <a:gd name="connsiteY3" fmla="*/ 362367 h 362367"/>
              </a:gdLst>
              <a:ahLst/>
              <a:cxnLst>
                <a:cxn ang="0">
                  <a:pos x="connsiteX0" y="connsiteY0"/>
                </a:cxn>
                <a:cxn ang="0">
                  <a:pos x="connsiteX1" y="connsiteY1"/>
                </a:cxn>
                <a:cxn ang="0">
                  <a:pos x="connsiteX2" y="connsiteY2"/>
                </a:cxn>
                <a:cxn ang="0">
                  <a:pos x="connsiteX3" y="connsiteY3"/>
                </a:cxn>
              </a:cxnLst>
              <a:rect l="l" t="t" r="r" b="b"/>
              <a:pathLst>
                <a:path w="93715" h="362367">
                  <a:moveTo>
                    <a:pt x="0" y="0"/>
                  </a:moveTo>
                  <a:lnTo>
                    <a:pt x="93716" y="0"/>
                  </a:lnTo>
                  <a:lnTo>
                    <a:pt x="93716" y="362367"/>
                  </a:lnTo>
                  <a:lnTo>
                    <a:pt x="0" y="362367"/>
                  </a:lnTo>
                  <a:close/>
                </a:path>
              </a:pathLst>
            </a:custGeom>
            <a:grpFill/>
            <a:ln w="6152"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2C455645-77E7-4FCA-A670-1C80DCC64CF3}"/>
                </a:ext>
              </a:extLst>
            </p:cNvPr>
            <p:cNvSpPr/>
            <p:nvPr/>
          </p:nvSpPr>
          <p:spPr>
            <a:xfrm rot="-10800000">
              <a:off x="6089751" y="1817701"/>
              <a:ext cx="93715" cy="237412"/>
            </a:xfrm>
            <a:custGeom>
              <a:avLst/>
              <a:gdLst>
                <a:gd name="connsiteX0" fmla="*/ 0 w 93715"/>
                <a:gd name="connsiteY0" fmla="*/ 0 h 237412"/>
                <a:gd name="connsiteX1" fmla="*/ 93716 w 93715"/>
                <a:gd name="connsiteY1" fmla="*/ 0 h 237412"/>
                <a:gd name="connsiteX2" fmla="*/ 93716 w 93715"/>
                <a:gd name="connsiteY2" fmla="*/ 237413 h 237412"/>
                <a:gd name="connsiteX3" fmla="*/ 0 w 93715"/>
                <a:gd name="connsiteY3" fmla="*/ 237413 h 237412"/>
              </a:gdLst>
              <a:ahLst/>
              <a:cxnLst>
                <a:cxn ang="0">
                  <a:pos x="connsiteX0" y="connsiteY0"/>
                </a:cxn>
                <a:cxn ang="0">
                  <a:pos x="connsiteX1" y="connsiteY1"/>
                </a:cxn>
                <a:cxn ang="0">
                  <a:pos x="connsiteX2" y="connsiteY2"/>
                </a:cxn>
                <a:cxn ang="0">
                  <a:pos x="connsiteX3" y="connsiteY3"/>
                </a:cxn>
              </a:cxnLst>
              <a:rect l="l" t="t" r="r" b="b"/>
              <a:pathLst>
                <a:path w="93715" h="237412">
                  <a:moveTo>
                    <a:pt x="0" y="0"/>
                  </a:moveTo>
                  <a:lnTo>
                    <a:pt x="93716" y="0"/>
                  </a:lnTo>
                  <a:lnTo>
                    <a:pt x="93716" y="237413"/>
                  </a:lnTo>
                  <a:lnTo>
                    <a:pt x="0" y="237413"/>
                  </a:lnTo>
                  <a:close/>
                </a:path>
              </a:pathLst>
            </a:custGeom>
            <a:grpFill/>
            <a:ln w="6152"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A96A85C3-15AE-47E5-90FA-1FEEF2F74AC2}"/>
                </a:ext>
              </a:extLst>
            </p:cNvPr>
            <p:cNvSpPr/>
            <p:nvPr/>
          </p:nvSpPr>
          <p:spPr>
            <a:xfrm rot="-10800000">
              <a:off x="5958549" y="1930160"/>
              <a:ext cx="93715" cy="124954"/>
            </a:xfrm>
            <a:custGeom>
              <a:avLst/>
              <a:gdLst>
                <a:gd name="connsiteX0" fmla="*/ 0 w 93715"/>
                <a:gd name="connsiteY0" fmla="*/ 0 h 124954"/>
                <a:gd name="connsiteX1" fmla="*/ 93716 w 93715"/>
                <a:gd name="connsiteY1" fmla="*/ 0 h 124954"/>
                <a:gd name="connsiteX2" fmla="*/ 93716 w 93715"/>
                <a:gd name="connsiteY2" fmla="*/ 124954 h 124954"/>
                <a:gd name="connsiteX3" fmla="*/ 0 w 93715"/>
                <a:gd name="connsiteY3" fmla="*/ 124954 h 124954"/>
              </a:gdLst>
              <a:ahLst/>
              <a:cxnLst>
                <a:cxn ang="0">
                  <a:pos x="connsiteX0" y="connsiteY0"/>
                </a:cxn>
                <a:cxn ang="0">
                  <a:pos x="connsiteX1" y="connsiteY1"/>
                </a:cxn>
                <a:cxn ang="0">
                  <a:pos x="connsiteX2" y="connsiteY2"/>
                </a:cxn>
                <a:cxn ang="0">
                  <a:pos x="connsiteX3" y="connsiteY3"/>
                </a:cxn>
              </a:cxnLst>
              <a:rect l="l" t="t" r="r" b="b"/>
              <a:pathLst>
                <a:path w="93715" h="124954">
                  <a:moveTo>
                    <a:pt x="0" y="0"/>
                  </a:moveTo>
                  <a:lnTo>
                    <a:pt x="93716" y="0"/>
                  </a:lnTo>
                  <a:lnTo>
                    <a:pt x="93716" y="124954"/>
                  </a:lnTo>
                  <a:lnTo>
                    <a:pt x="0" y="124954"/>
                  </a:lnTo>
                  <a:close/>
                </a:path>
              </a:pathLst>
            </a:custGeom>
            <a:grpFill/>
            <a:ln w="6152"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DC938B07-BB3A-482B-8EA8-A5F12AFC5D8A}"/>
                </a:ext>
              </a:extLst>
            </p:cNvPr>
            <p:cNvSpPr/>
            <p:nvPr/>
          </p:nvSpPr>
          <p:spPr>
            <a:xfrm>
              <a:off x="5955987" y="1692747"/>
              <a:ext cx="202488" cy="202488"/>
            </a:xfrm>
            <a:custGeom>
              <a:avLst/>
              <a:gdLst>
                <a:gd name="connsiteX0" fmla="*/ 202488 w 202488"/>
                <a:gd name="connsiteY0" fmla="*/ 85844 h 202488"/>
                <a:gd name="connsiteX1" fmla="*/ 202488 w 202488"/>
                <a:gd name="connsiteY1" fmla="*/ 0 h 202488"/>
                <a:gd name="connsiteX2" fmla="*/ 116645 w 202488"/>
                <a:gd name="connsiteY2" fmla="*/ 0 h 202488"/>
                <a:gd name="connsiteX3" fmla="*/ 150757 w 202488"/>
                <a:gd name="connsiteY3" fmla="*/ 34112 h 202488"/>
                <a:gd name="connsiteX4" fmla="*/ 0 w 202488"/>
                <a:gd name="connsiteY4" fmla="*/ 184870 h 202488"/>
                <a:gd name="connsiteX5" fmla="*/ 17619 w 202488"/>
                <a:gd name="connsiteY5" fmla="*/ 202488 h 202488"/>
                <a:gd name="connsiteX6" fmla="*/ 168376 w 202488"/>
                <a:gd name="connsiteY6" fmla="*/ 51794 h 202488"/>
                <a:gd name="connsiteX7" fmla="*/ 202488 w 202488"/>
                <a:gd name="connsiteY7" fmla="*/ 85844 h 20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488" h="202488">
                  <a:moveTo>
                    <a:pt x="202488" y="85844"/>
                  </a:moveTo>
                  <a:lnTo>
                    <a:pt x="202488" y="0"/>
                  </a:lnTo>
                  <a:lnTo>
                    <a:pt x="116645" y="0"/>
                  </a:lnTo>
                  <a:lnTo>
                    <a:pt x="150757" y="34112"/>
                  </a:lnTo>
                  <a:lnTo>
                    <a:pt x="0" y="184870"/>
                  </a:lnTo>
                  <a:lnTo>
                    <a:pt x="17619" y="202488"/>
                  </a:lnTo>
                  <a:lnTo>
                    <a:pt x="168376" y="51794"/>
                  </a:lnTo>
                  <a:lnTo>
                    <a:pt x="202488" y="85844"/>
                  </a:lnTo>
                  <a:close/>
                </a:path>
              </a:pathLst>
            </a:custGeom>
            <a:grpFill/>
            <a:ln w="6152" cap="flat">
              <a:noFill/>
              <a:prstDash val="solid"/>
              <a:miter/>
            </a:ln>
          </p:spPr>
          <p:txBody>
            <a:bodyPr rtlCol="0" anchor="ctr"/>
            <a:lstStyle/>
            <a:p>
              <a:endParaRPr lang="en-US"/>
            </a:p>
          </p:txBody>
        </p:sp>
      </p:grpSp>
      <p:grpSp>
        <p:nvGrpSpPr>
          <p:cNvPr id="71" name="Graphic 47" descr="Bullseye">
            <a:extLst>
              <a:ext uri="{FF2B5EF4-FFF2-40B4-BE49-F238E27FC236}">
                <a16:creationId xmlns:a16="http://schemas.microsoft.com/office/drawing/2014/main" id="{94BEFE99-79CC-41B7-AC2B-3CAD54BB29FB}"/>
              </a:ext>
            </a:extLst>
          </p:cNvPr>
          <p:cNvGrpSpPr/>
          <p:nvPr/>
        </p:nvGrpSpPr>
        <p:grpSpPr>
          <a:xfrm>
            <a:off x="7298899" y="2460392"/>
            <a:ext cx="599780" cy="599780"/>
            <a:chOff x="7334357" y="2534246"/>
            <a:chExt cx="599780" cy="599780"/>
          </a:xfrm>
          <a:solidFill>
            <a:schemeClr val="tx1">
              <a:alpha val="10000"/>
            </a:schemeClr>
          </a:solidFill>
        </p:grpSpPr>
        <p:sp>
          <p:nvSpPr>
            <p:cNvPr id="72" name="Freeform: Shape 71">
              <a:extLst>
                <a:ext uri="{FF2B5EF4-FFF2-40B4-BE49-F238E27FC236}">
                  <a16:creationId xmlns:a16="http://schemas.microsoft.com/office/drawing/2014/main" id="{8A585BF1-05EE-41D1-8DA9-4EA2A119B855}"/>
                </a:ext>
              </a:extLst>
            </p:cNvPr>
            <p:cNvSpPr/>
            <p:nvPr/>
          </p:nvSpPr>
          <p:spPr>
            <a:xfrm>
              <a:off x="7561773" y="2587351"/>
              <a:ext cx="319257" cy="318633"/>
            </a:xfrm>
            <a:custGeom>
              <a:avLst/>
              <a:gdLst>
                <a:gd name="connsiteX0" fmla="*/ 263029 w 319257"/>
                <a:gd name="connsiteY0" fmla="*/ 56229 h 318633"/>
                <a:gd name="connsiteX1" fmla="*/ 256781 w 319257"/>
                <a:gd name="connsiteY1" fmla="*/ 0 h 318633"/>
                <a:gd name="connsiteX2" fmla="*/ 188056 w 319257"/>
                <a:gd name="connsiteY2" fmla="*/ 68725 h 318633"/>
                <a:gd name="connsiteX3" fmla="*/ 191805 w 319257"/>
                <a:gd name="connsiteY3" fmla="*/ 101213 h 318633"/>
                <a:gd name="connsiteX4" fmla="*/ 91841 w 319257"/>
                <a:gd name="connsiteY4" fmla="*/ 201176 h 318633"/>
                <a:gd name="connsiteX5" fmla="*/ 62477 w 319257"/>
                <a:gd name="connsiteY5" fmla="*/ 193679 h 318633"/>
                <a:gd name="connsiteX6" fmla="*/ 0 w 319257"/>
                <a:gd name="connsiteY6" fmla="*/ 256156 h 318633"/>
                <a:gd name="connsiteX7" fmla="*/ 62477 w 319257"/>
                <a:gd name="connsiteY7" fmla="*/ 318633 h 318633"/>
                <a:gd name="connsiteX8" fmla="*/ 124954 w 319257"/>
                <a:gd name="connsiteY8" fmla="*/ 256156 h 318633"/>
                <a:gd name="connsiteX9" fmla="*/ 118082 w 319257"/>
                <a:gd name="connsiteY9" fmla="*/ 227417 h 318633"/>
                <a:gd name="connsiteX10" fmla="*/ 218045 w 319257"/>
                <a:gd name="connsiteY10" fmla="*/ 127453 h 318633"/>
                <a:gd name="connsiteX11" fmla="*/ 250533 w 319257"/>
                <a:gd name="connsiteY11" fmla="*/ 131202 h 318633"/>
                <a:gd name="connsiteX12" fmla="*/ 319258 w 319257"/>
                <a:gd name="connsiteY12" fmla="*/ 62477 h 318633"/>
                <a:gd name="connsiteX13" fmla="*/ 263029 w 319257"/>
                <a:gd name="connsiteY13" fmla="*/ 56229 h 31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257" h="318633">
                  <a:moveTo>
                    <a:pt x="263029" y="56229"/>
                  </a:moveTo>
                  <a:lnTo>
                    <a:pt x="256781" y="0"/>
                  </a:lnTo>
                  <a:lnTo>
                    <a:pt x="188056" y="68725"/>
                  </a:lnTo>
                  <a:lnTo>
                    <a:pt x="191805" y="101213"/>
                  </a:lnTo>
                  <a:lnTo>
                    <a:pt x="91841" y="201176"/>
                  </a:lnTo>
                  <a:cubicBezTo>
                    <a:pt x="83095" y="196803"/>
                    <a:pt x="73098" y="193679"/>
                    <a:pt x="62477" y="193679"/>
                  </a:cubicBezTo>
                  <a:cubicBezTo>
                    <a:pt x="28115" y="193679"/>
                    <a:pt x="0" y="221794"/>
                    <a:pt x="0" y="256156"/>
                  </a:cubicBezTo>
                  <a:cubicBezTo>
                    <a:pt x="0" y="290518"/>
                    <a:pt x="28115" y="318633"/>
                    <a:pt x="62477" y="318633"/>
                  </a:cubicBezTo>
                  <a:cubicBezTo>
                    <a:pt x="96839" y="318633"/>
                    <a:pt x="124954" y="290518"/>
                    <a:pt x="124954" y="256156"/>
                  </a:cubicBezTo>
                  <a:cubicBezTo>
                    <a:pt x="124954" y="245535"/>
                    <a:pt x="122455" y="236163"/>
                    <a:pt x="118082" y="227417"/>
                  </a:cubicBezTo>
                  <a:lnTo>
                    <a:pt x="218045" y="127453"/>
                  </a:lnTo>
                  <a:lnTo>
                    <a:pt x="250533" y="131202"/>
                  </a:lnTo>
                  <a:lnTo>
                    <a:pt x="319258" y="62477"/>
                  </a:lnTo>
                  <a:lnTo>
                    <a:pt x="263029" y="56229"/>
                  </a:lnTo>
                  <a:close/>
                </a:path>
              </a:pathLst>
            </a:custGeom>
            <a:grpFill/>
            <a:ln w="6152"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91C94046-6BBC-42DF-9263-3BA817451F3E}"/>
                </a:ext>
              </a:extLst>
            </p:cNvPr>
            <p:cNvSpPr/>
            <p:nvPr/>
          </p:nvSpPr>
          <p:spPr>
            <a:xfrm>
              <a:off x="7387462" y="2606094"/>
              <a:ext cx="474825" cy="474825"/>
            </a:xfrm>
            <a:custGeom>
              <a:avLst/>
              <a:gdLst>
                <a:gd name="connsiteX0" fmla="*/ 442338 w 474825"/>
                <a:gd name="connsiteY0" fmla="*/ 129952 h 474825"/>
                <a:gd name="connsiteX1" fmla="*/ 434216 w 474825"/>
                <a:gd name="connsiteY1" fmla="*/ 138699 h 474825"/>
                <a:gd name="connsiteX2" fmla="*/ 422345 w 474825"/>
                <a:gd name="connsiteY2" fmla="*/ 137450 h 474825"/>
                <a:gd name="connsiteX3" fmla="*/ 409225 w 474825"/>
                <a:gd name="connsiteY3" fmla="*/ 135575 h 474825"/>
                <a:gd name="connsiteX4" fmla="*/ 437340 w 474825"/>
                <a:gd name="connsiteY4" fmla="*/ 237413 h 474825"/>
                <a:gd name="connsiteX5" fmla="*/ 237413 w 474825"/>
                <a:gd name="connsiteY5" fmla="*/ 437340 h 474825"/>
                <a:gd name="connsiteX6" fmla="*/ 37486 w 474825"/>
                <a:gd name="connsiteY6" fmla="*/ 237413 h 474825"/>
                <a:gd name="connsiteX7" fmla="*/ 237413 w 474825"/>
                <a:gd name="connsiteY7" fmla="*/ 37486 h 474825"/>
                <a:gd name="connsiteX8" fmla="*/ 339251 w 474825"/>
                <a:gd name="connsiteY8" fmla="*/ 65601 h 474825"/>
                <a:gd name="connsiteX9" fmla="*/ 338001 w 474825"/>
                <a:gd name="connsiteY9" fmla="*/ 53106 h 474825"/>
                <a:gd name="connsiteX10" fmla="*/ 336127 w 474825"/>
                <a:gd name="connsiteY10" fmla="*/ 40610 h 474825"/>
                <a:gd name="connsiteX11" fmla="*/ 344874 w 474825"/>
                <a:gd name="connsiteY11" fmla="*/ 31863 h 474825"/>
                <a:gd name="connsiteX12" fmla="*/ 349247 w 474825"/>
                <a:gd name="connsiteY12" fmla="*/ 27490 h 474825"/>
                <a:gd name="connsiteX13" fmla="*/ 237413 w 474825"/>
                <a:gd name="connsiteY13" fmla="*/ 0 h 474825"/>
                <a:gd name="connsiteX14" fmla="*/ 0 w 474825"/>
                <a:gd name="connsiteY14" fmla="*/ 237413 h 474825"/>
                <a:gd name="connsiteX15" fmla="*/ 237413 w 474825"/>
                <a:gd name="connsiteY15" fmla="*/ 474826 h 474825"/>
                <a:gd name="connsiteX16" fmla="*/ 474826 w 474825"/>
                <a:gd name="connsiteY16" fmla="*/ 237413 h 474825"/>
                <a:gd name="connsiteX17" fmla="*/ 446711 w 474825"/>
                <a:gd name="connsiteY17" fmla="*/ 126204 h 474825"/>
                <a:gd name="connsiteX18" fmla="*/ 442338 w 474825"/>
                <a:gd name="connsiteY18" fmla="*/ 129952 h 4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825" h="474825">
                  <a:moveTo>
                    <a:pt x="442338" y="129952"/>
                  </a:moveTo>
                  <a:lnTo>
                    <a:pt x="434216" y="138699"/>
                  </a:lnTo>
                  <a:lnTo>
                    <a:pt x="422345" y="137450"/>
                  </a:lnTo>
                  <a:lnTo>
                    <a:pt x="409225" y="135575"/>
                  </a:lnTo>
                  <a:cubicBezTo>
                    <a:pt x="426719" y="165564"/>
                    <a:pt x="437340" y="199927"/>
                    <a:pt x="437340" y="237413"/>
                  </a:cubicBezTo>
                  <a:cubicBezTo>
                    <a:pt x="437340" y="347373"/>
                    <a:pt x="347373" y="437340"/>
                    <a:pt x="237413" y="437340"/>
                  </a:cubicBezTo>
                  <a:cubicBezTo>
                    <a:pt x="127453" y="437340"/>
                    <a:pt x="37486" y="347373"/>
                    <a:pt x="37486" y="237413"/>
                  </a:cubicBezTo>
                  <a:cubicBezTo>
                    <a:pt x="37486" y="127453"/>
                    <a:pt x="127453" y="37486"/>
                    <a:pt x="237413" y="37486"/>
                  </a:cubicBezTo>
                  <a:cubicBezTo>
                    <a:pt x="274274" y="37486"/>
                    <a:pt x="309262" y="47483"/>
                    <a:pt x="339251" y="65601"/>
                  </a:cubicBezTo>
                  <a:lnTo>
                    <a:pt x="338001" y="53106"/>
                  </a:lnTo>
                  <a:lnTo>
                    <a:pt x="336127" y="40610"/>
                  </a:lnTo>
                  <a:lnTo>
                    <a:pt x="344874" y="31863"/>
                  </a:lnTo>
                  <a:lnTo>
                    <a:pt x="349247" y="27490"/>
                  </a:lnTo>
                  <a:cubicBezTo>
                    <a:pt x="315509" y="9996"/>
                    <a:pt x="278023" y="0"/>
                    <a:pt x="237413" y="0"/>
                  </a:cubicBezTo>
                  <a:cubicBezTo>
                    <a:pt x="106211" y="0"/>
                    <a:pt x="0" y="106211"/>
                    <a:pt x="0" y="237413"/>
                  </a:cubicBezTo>
                  <a:cubicBezTo>
                    <a:pt x="0" y="368615"/>
                    <a:pt x="106211" y="474826"/>
                    <a:pt x="237413" y="474826"/>
                  </a:cubicBezTo>
                  <a:cubicBezTo>
                    <a:pt x="368615" y="474826"/>
                    <a:pt x="474826" y="368615"/>
                    <a:pt x="474826" y="237413"/>
                  </a:cubicBezTo>
                  <a:cubicBezTo>
                    <a:pt x="474826" y="196803"/>
                    <a:pt x="464830" y="159317"/>
                    <a:pt x="446711" y="126204"/>
                  </a:cubicBezTo>
                  <a:lnTo>
                    <a:pt x="442338" y="129952"/>
                  </a:lnTo>
                  <a:close/>
                </a:path>
              </a:pathLst>
            </a:custGeom>
            <a:grpFill/>
            <a:ln w="6152"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2B623F6D-BD38-42F9-8CEB-0E0234A99AEE}"/>
                </a:ext>
              </a:extLst>
            </p:cNvPr>
            <p:cNvSpPr/>
            <p:nvPr/>
          </p:nvSpPr>
          <p:spPr>
            <a:xfrm>
              <a:off x="7474930" y="2693562"/>
              <a:ext cx="299890" cy="299890"/>
            </a:xfrm>
            <a:custGeom>
              <a:avLst/>
              <a:gdLst>
                <a:gd name="connsiteX0" fmla="*/ 254282 w 299890"/>
                <a:gd name="connsiteY0" fmla="*/ 107461 h 299890"/>
                <a:gd name="connsiteX1" fmla="*/ 262404 w 299890"/>
                <a:gd name="connsiteY1" fmla="*/ 149945 h 299890"/>
                <a:gd name="connsiteX2" fmla="*/ 149945 w 299890"/>
                <a:gd name="connsiteY2" fmla="*/ 262404 h 299890"/>
                <a:gd name="connsiteX3" fmla="*/ 37486 w 299890"/>
                <a:gd name="connsiteY3" fmla="*/ 149945 h 299890"/>
                <a:gd name="connsiteX4" fmla="*/ 149945 w 299890"/>
                <a:gd name="connsiteY4" fmla="*/ 37486 h 299890"/>
                <a:gd name="connsiteX5" fmla="*/ 192429 w 299890"/>
                <a:gd name="connsiteY5" fmla="*/ 45608 h 299890"/>
                <a:gd name="connsiteX6" fmla="*/ 220544 w 299890"/>
                <a:gd name="connsiteY6" fmla="*/ 17494 h 299890"/>
                <a:gd name="connsiteX7" fmla="*/ 149945 w 299890"/>
                <a:gd name="connsiteY7" fmla="*/ 0 h 299890"/>
                <a:gd name="connsiteX8" fmla="*/ 0 w 299890"/>
                <a:gd name="connsiteY8" fmla="*/ 149945 h 299890"/>
                <a:gd name="connsiteX9" fmla="*/ 149945 w 299890"/>
                <a:gd name="connsiteY9" fmla="*/ 299890 h 299890"/>
                <a:gd name="connsiteX10" fmla="*/ 299890 w 299890"/>
                <a:gd name="connsiteY10" fmla="*/ 149945 h 299890"/>
                <a:gd name="connsiteX11" fmla="*/ 282396 w 299890"/>
                <a:gd name="connsiteY11" fmla="*/ 79346 h 299890"/>
                <a:gd name="connsiteX12" fmla="*/ 254282 w 299890"/>
                <a:gd name="connsiteY12" fmla="*/ 107461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890" h="299890">
                  <a:moveTo>
                    <a:pt x="254282" y="107461"/>
                  </a:moveTo>
                  <a:cubicBezTo>
                    <a:pt x="259905" y="120581"/>
                    <a:pt x="262404" y="134950"/>
                    <a:pt x="262404" y="149945"/>
                  </a:cubicBezTo>
                  <a:cubicBezTo>
                    <a:pt x="262404" y="211797"/>
                    <a:pt x="211797" y="262404"/>
                    <a:pt x="149945" y="262404"/>
                  </a:cubicBezTo>
                  <a:cubicBezTo>
                    <a:pt x="88093" y="262404"/>
                    <a:pt x="37486" y="211797"/>
                    <a:pt x="37486" y="149945"/>
                  </a:cubicBezTo>
                  <a:cubicBezTo>
                    <a:pt x="37486" y="88093"/>
                    <a:pt x="88093" y="37486"/>
                    <a:pt x="149945" y="37486"/>
                  </a:cubicBezTo>
                  <a:cubicBezTo>
                    <a:pt x="164940" y="37486"/>
                    <a:pt x="179309" y="40610"/>
                    <a:pt x="192429" y="45608"/>
                  </a:cubicBezTo>
                  <a:lnTo>
                    <a:pt x="220544" y="17494"/>
                  </a:lnTo>
                  <a:cubicBezTo>
                    <a:pt x="199302" y="6248"/>
                    <a:pt x="175561" y="0"/>
                    <a:pt x="149945" y="0"/>
                  </a:cubicBezTo>
                  <a:cubicBezTo>
                    <a:pt x="67475" y="0"/>
                    <a:pt x="0" y="67475"/>
                    <a:pt x="0" y="149945"/>
                  </a:cubicBezTo>
                  <a:cubicBezTo>
                    <a:pt x="0" y="232415"/>
                    <a:pt x="67475" y="299890"/>
                    <a:pt x="149945" y="299890"/>
                  </a:cubicBezTo>
                  <a:cubicBezTo>
                    <a:pt x="232415" y="299890"/>
                    <a:pt x="299890" y="232415"/>
                    <a:pt x="299890" y="149945"/>
                  </a:cubicBezTo>
                  <a:cubicBezTo>
                    <a:pt x="299890" y="124329"/>
                    <a:pt x="293642" y="100588"/>
                    <a:pt x="282396" y="79346"/>
                  </a:cubicBezTo>
                  <a:lnTo>
                    <a:pt x="254282" y="107461"/>
                  </a:lnTo>
                  <a:close/>
                </a:path>
              </a:pathLst>
            </a:custGeom>
            <a:grpFill/>
            <a:ln w="6152" cap="flat">
              <a:noFill/>
              <a:prstDash val="solid"/>
              <a:miter/>
            </a:ln>
          </p:spPr>
          <p:txBody>
            <a:bodyPr rtlCol="0" anchor="ctr"/>
            <a:lstStyle/>
            <a:p>
              <a:endParaRPr lang="en-US"/>
            </a:p>
          </p:txBody>
        </p:sp>
      </p:grpSp>
      <p:grpSp>
        <p:nvGrpSpPr>
          <p:cNvPr id="75" name="Graphic 49" descr="Eye">
            <a:extLst>
              <a:ext uri="{FF2B5EF4-FFF2-40B4-BE49-F238E27FC236}">
                <a16:creationId xmlns:a16="http://schemas.microsoft.com/office/drawing/2014/main" id="{6695C1A6-3BBE-4009-98FD-EFA00B2AFB44}"/>
              </a:ext>
            </a:extLst>
          </p:cNvPr>
          <p:cNvGrpSpPr/>
          <p:nvPr/>
        </p:nvGrpSpPr>
        <p:grpSpPr>
          <a:xfrm>
            <a:off x="4318075" y="2469762"/>
            <a:ext cx="599780" cy="599780"/>
            <a:chOff x="4257864" y="2534246"/>
            <a:chExt cx="599780" cy="599780"/>
          </a:xfrm>
          <a:solidFill>
            <a:schemeClr val="tx1">
              <a:alpha val="10000"/>
            </a:schemeClr>
          </a:solidFill>
        </p:grpSpPr>
        <p:sp>
          <p:nvSpPr>
            <p:cNvPr id="76" name="Freeform: Shape 75">
              <a:extLst>
                <a:ext uri="{FF2B5EF4-FFF2-40B4-BE49-F238E27FC236}">
                  <a16:creationId xmlns:a16="http://schemas.microsoft.com/office/drawing/2014/main" id="{2DFD8784-4C79-4751-8CB3-E7D8806DF67F}"/>
                </a:ext>
              </a:extLst>
            </p:cNvPr>
            <p:cNvSpPr/>
            <p:nvPr/>
          </p:nvSpPr>
          <p:spPr>
            <a:xfrm>
              <a:off x="4308062" y="2684191"/>
              <a:ext cx="499450" cy="299890"/>
            </a:xfrm>
            <a:custGeom>
              <a:avLst/>
              <a:gdLst>
                <a:gd name="connsiteX0" fmla="*/ 336534 w 499450"/>
                <a:gd name="connsiteY0" fmla="*/ 239912 h 299890"/>
                <a:gd name="connsiteX1" fmla="*/ 341532 w 499450"/>
                <a:gd name="connsiteY1" fmla="*/ 65601 h 299890"/>
                <a:gd name="connsiteX2" fmla="*/ 455241 w 499450"/>
                <a:gd name="connsiteY2" fmla="*/ 156817 h 299890"/>
                <a:gd name="connsiteX3" fmla="*/ 336534 w 499450"/>
                <a:gd name="connsiteY3" fmla="*/ 239912 h 299890"/>
                <a:gd name="connsiteX4" fmla="*/ 90999 w 499450"/>
                <a:gd name="connsiteY4" fmla="*/ 111209 h 299890"/>
                <a:gd name="connsiteX5" fmla="*/ 157225 w 499450"/>
                <a:gd name="connsiteY5" fmla="*/ 66226 h 299890"/>
                <a:gd name="connsiteX6" fmla="*/ 162848 w 499450"/>
                <a:gd name="connsiteY6" fmla="*/ 239912 h 299890"/>
                <a:gd name="connsiteX7" fmla="*/ 44141 w 499450"/>
                <a:gd name="connsiteY7" fmla="*/ 156817 h 299890"/>
                <a:gd name="connsiteX8" fmla="*/ 90999 w 499450"/>
                <a:gd name="connsiteY8" fmla="*/ 111209 h 299890"/>
                <a:gd name="connsiteX9" fmla="*/ 90999 w 499450"/>
                <a:gd name="connsiteY9" fmla="*/ 111209 h 299890"/>
                <a:gd name="connsiteX10" fmla="*/ 249691 w 499450"/>
                <a:gd name="connsiteY10" fmla="*/ 249908 h 299890"/>
                <a:gd name="connsiteX11" fmla="*/ 149728 w 499450"/>
                <a:gd name="connsiteY11" fmla="*/ 149945 h 299890"/>
                <a:gd name="connsiteX12" fmla="*/ 249691 w 499450"/>
                <a:gd name="connsiteY12" fmla="*/ 49982 h 299890"/>
                <a:gd name="connsiteX13" fmla="*/ 349654 w 499450"/>
                <a:gd name="connsiteY13" fmla="*/ 149945 h 299890"/>
                <a:gd name="connsiteX14" fmla="*/ 249691 w 499450"/>
                <a:gd name="connsiteY14" fmla="*/ 249908 h 299890"/>
                <a:gd name="connsiteX15" fmla="*/ 492727 w 499450"/>
                <a:gd name="connsiteY15" fmla="*/ 139324 h 299890"/>
                <a:gd name="connsiteX16" fmla="*/ 249691 w 499450"/>
                <a:gd name="connsiteY16" fmla="*/ 0 h 299890"/>
                <a:gd name="connsiteX17" fmla="*/ 6655 w 499450"/>
                <a:gd name="connsiteY17" fmla="*/ 139324 h 299890"/>
                <a:gd name="connsiteX18" fmla="*/ 7905 w 499450"/>
                <a:gd name="connsiteY18" fmla="*/ 176810 h 299890"/>
                <a:gd name="connsiteX19" fmla="*/ 249691 w 499450"/>
                <a:gd name="connsiteY19" fmla="*/ 299890 h 299890"/>
                <a:gd name="connsiteX20" fmla="*/ 492102 w 499450"/>
                <a:gd name="connsiteY20" fmla="*/ 176810 h 299890"/>
                <a:gd name="connsiteX21" fmla="*/ 492727 w 499450"/>
                <a:gd name="connsiteY21" fmla="*/ 139324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9450" h="299890">
                  <a:moveTo>
                    <a:pt x="336534" y="239912"/>
                  </a:moveTo>
                  <a:cubicBezTo>
                    <a:pt x="385266" y="193054"/>
                    <a:pt x="387765" y="115583"/>
                    <a:pt x="341532" y="65601"/>
                  </a:cubicBezTo>
                  <a:cubicBezTo>
                    <a:pt x="390889" y="91217"/>
                    <a:pt x="431499" y="130577"/>
                    <a:pt x="455241" y="156817"/>
                  </a:cubicBezTo>
                  <a:cubicBezTo>
                    <a:pt x="430250" y="181184"/>
                    <a:pt x="387765" y="217420"/>
                    <a:pt x="336534" y="239912"/>
                  </a:cubicBezTo>
                  <a:close/>
                  <a:moveTo>
                    <a:pt x="90999" y="111209"/>
                  </a:moveTo>
                  <a:cubicBezTo>
                    <a:pt x="111617" y="93716"/>
                    <a:pt x="133484" y="78721"/>
                    <a:pt x="157225" y="66226"/>
                  </a:cubicBezTo>
                  <a:cubicBezTo>
                    <a:pt x="111617" y="116207"/>
                    <a:pt x="114116" y="193054"/>
                    <a:pt x="162848" y="239912"/>
                  </a:cubicBezTo>
                  <a:cubicBezTo>
                    <a:pt x="111617" y="217420"/>
                    <a:pt x="68508" y="181184"/>
                    <a:pt x="44141" y="156817"/>
                  </a:cubicBezTo>
                  <a:cubicBezTo>
                    <a:pt x="58511" y="140573"/>
                    <a:pt x="74130" y="125579"/>
                    <a:pt x="90999" y="111209"/>
                  </a:cubicBezTo>
                  <a:lnTo>
                    <a:pt x="90999" y="111209"/>
                  </a:lnTo>
                  <a:close/>
                  <a:moveTo>
                    <a:pt x="249691" y="249908"/>
                  </a:moveTo>
                  <a:cubicBezTo>
                    <a:pt x="194711" y="249908"/>
                    <a:pt x="149728" y="204925"/>
                    <a:pt x="149728" y="149945"/>
                  </a:cubicBezTo>
                  <a:cubicBezTo>
                    <a:pt x="149728" y="94965"/>
                    <a:pt x="194711" y="49982"/>
                    <a:pt x="249691" y="49982"/>
                  </a:cubicBezTo>
                  <a:cubicBezTo>
                    <a:pt x="304671" y="49982"/>
                    <a:pt x="349654" y="94965"/>
                    <a:pt x="349654" y="149945"/>
                  </a:cubicBezTo>
                  <a:cubicBezTo>
                    <a:pt x="349654" y="204925"/>
                    <a:pt x="304671" y="249908"/>
                    <a:pt x="249691" y="249908"/>
                  </a:cubicBezTo>
                  <a:close/>
                  <a:moveTo>
                    <a:pt x="492727" y="139324"/>
                  </a:moveTo>
                  <a:cubicBezTo>
                    <a:pt x="456490" y="96839"/>
                    <a:pt x="361525" y="0"/>
                    <a:pt x="249691" y="0"/>
                  </a:cubicBezTo>
                  <a:cubicBezTo>
                    <a:pt x="137857" y="0"/>
                    <a:pt x="42892" y="96839"/>
                    <a:pt x="6655" y="139324"/>
                  </a:cubicBezTo>
                  <a:cubicBezTo>
                    <a:pt x="-2716" y="150570"/>
                    <a:pt x="-2092" y="166189"/>
                    <a:pt x="7905" y="176810"/>
                  </a:cubicBezTo>
                  <a:cubicBezTo>
                    <a:pt x="44766" y="215546"/>
                    <a:pt x="139107" y="299890"/>
                    <a:pt x="249691" y="299890"/>
                  </a:cubicBezTo>
                  <a:cubicBezTo>
                    <a:pt x="360275" y="299890"/>
                    <a:pt x="454616" y="215546"/>
                    <a:pt x="492102" y="176810"/>
                  </a:cubicBezTo>
                  <a:cubicBezTo>
                    <a:pt x="501474" y="166814"/>
                    <a:pt x="502098" y="150570"/>
                    <a:pt x="492727" y="139324"/>
                  </a:cubicBezTo>
                  <a:close/>
                </a:path>
              </a:pathLst>
            </a:custGeom>
            <a:grpFill/>
            <a:ln w="6152"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B9EE4677-4365-40C5-955E-7331C118BA05}"/>
                </a:ext>
              </a:extLst>
            </p:cNvPr>
            <p:cNvSpPr/>
            <p:nvPr/>
          </p:nvSpPr>
          <p:spPr>
            <a:xfrm>
              <a:off x="4495276" y="2771658"/>
              <a:ext cx="124954" cy="124954"/>
            </a:xfrm>
            <a:custGeom>
              <a:avLst/>
              <a:gdLst>
                <a:gd name="connsiteX0" fmla="*/ 124954 w 124954"/>
                <a:gd name="connsiteY0" fmla="*/ 62477 h 124954"/>
                <a:gd name="connsiteX1" fmla="*/ 62477 w 124954"/>
                <a:gd name="connsiteY1" fmla="*/ 124954 h 124954"/>
                <a:gd name="connsiteX2" fmla="*/ 0 w 124954"/>
                <a:gd name="connsiteY2" fmla="*/ 62477 h 124954"/>
                <a:gd name="connsiteX3" fmla="*/ 62477 w 124954"/>
                <a:gd name="connsiteY3" fmla="*/ 0 h 124954"/>
                <a:gd name="connsiteX4" fmla="*/ 124954 w 124954"/>
                <a:gd name="connsiteY4" fmla="*/ 62477 h 124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54" h="124954">
                  <a:moveTo>
                    <a:pt x="124954" y="62477"/>
                  </a:moveTo>
                  <a:cubicBezTo>
                    <a:pt x="124954" y="96982"/>
                    <a:pt x="96982" y="124954"/>
                    <a:pt x="62477" y="124954"/>
                  </a:cubicBezTo>
                  <a:cubicBezTo>
                    <a:pt x="27972" y="124954"/>
                    <a:pt x="0" y="96982"/>
                    <a:pt x="0" y="62477"/>
                  </a:cubicBezTo>
                  <a:cubicBezTo>
                    <a:pt x="0" y="27972"/>
                    <a:pt x="27972" y="0"/>
                    <a:pt x="62477" y="0"/>
                  </a:cubicBezTo>
                  <a:cubicBezTo>
                    <a:pt x="96982" y="0"/>
                    <a:pt x="124954" y="27972"/>
                    <a:pt x="124954" y="62477"/>
                  </a:cubicBezTo>
                  <a:close/>
                </a:path>
              </a:pathLst>
            </a:custGeom>
            <a:grpFill/>
            <a:ln w="6152" cap="flat">
              <a:noFill/>
              <a:prstDash val="solid"/>
              <a:miter/>
            </a:ln>
          </p:spPr>
          <p:txBody>
            <a:bodyPr rtlCol="0" anchor="ctr"/>
            <a:lstStyle/>
            <a:p>
              <a:endParaRPr lang="en-US"/>
            </a:p>
          </p:txBody>
        </p:sp>
      </p:grpSp>
      <p:grpSp>
        <p:nvGrpSpPr>
          <p:cNvPr id="78" name="Graphic 51" descr="Lights On">
            <a:extLst>
              <a:ext uri="{FF2B5EF4-FFF2-40B4-BE49-F238E27FC236}">
                <a16:creationId xmlns:a16="http://schemas.microsoft.com/office/drawing/2014/main" id="{3766686E-6872-4E0F-8B34-FA7438E321CC}"/>
              </a:ext>
            </a:extLst>
          </p:cNvPr>
          <p:cNvGrpSpPr/>
          <p:nvPr/>
        </p:nvGrpSpPr>
        <p:grpSpPr>
          <a:xfrm>
            <a:off x="7281250" y="4134763"/>
            <a:ext cx="599780" cy="599780"/>
            <a:chOff x="7357464" y="4093491"/>
            <a:chExt cx="599780" cy="599780"/>
          </a:xfrm>
          <a:solidFill>
            <a:schemeClr val="tx1">
              <a:alpha val="10000"/>
            </a:schemeClr>
          </a:solidFill>
        </p:grpSpPr>
        <p:sp>
          <p:nvSpPr>
            <p:cNvPr id="79" name="Freeform: Shape 78">
              <a:extLst>
                <a:ext uri="{FF2B5EF4-FFF2-40B4-BE49-F238E27FC236}">
                  <a16:creationId xmlns:a16="http://schemas.microsoft.com/office/drawing/2014/main" id="{6CC69C83-77DD-4B9E-A5C5-DBC258B91ABB}"/>
                </a:ext>
              </a:extLst>
            </p:cNvPr>
            <p:cNvSpPr/>
            <p:nvPr/>
          </p:nvSpPr>
          <p:spPr>
            <a:xfrm>
              <a:off x="7584743" y="4560769"/>
              <a:ext cx="143541" cy="36011"/>
            </a:xfrm>
            <a:custGeom>
              <a:avLst/>
              <a:gdLst>
                <a:gd name="connsiteX0" fmla="*/ 125535 w 143541"/>
                <a:gd name="connsiteY0" fmla="*/ 0 h 36011"/>
                <a:gd name="connsiteX1" fmla="*/ 18006 w 143541"/>
                <a:gd name="connsiteY1" fmla="*/ 0 h 36011"/>
                <a:gd name="connsiteX2" fmla="*/ 0 w 143541"/>
                <a:gd name="connsiteY2" fmla="*/ 18006 h 36011"/>
                <a:gd name="connsiteX3" fmla="*/ 18006 w 143541"/>
                <a:gd name="connsiteY3" fmla="*/ 36012 h 36011"/>
                <a:gd name="connsiteX4" fmla="*/ 125535 w 143541"/>
                <a:gd name="connsiteY4" fmla="*/ 36012 h 36011"/>
                <a:gd name="connsiteX5" fmla="*/ 143541 w 143541"/>
                <a:gd name="connsiteY5" fmla="*/ 18006 h 36011"/>
                <a:gd name="connsiteX6" fmla="*/ 125535 w 143541"/>
                <a:gd name="connsiteY6" fmla="*/ 0 h 3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541" h="36011">
                  <a:moveTo>
                    <a:pt x="125535" y="0"/>
                  </a:moveTo>
                  <a:lnTo>
                    <a:pt x="18006" y="0"/>
                  </a:lnTo>
                  <a:cubicBezTo>
                    <a:pt x="8061" y="0"/>
                    <a:pt x="0" y="8061"/>
                    <a:pt x="0" y="18006"/>
                  </a:cubicBezTo>
                  <a:cubicBezTo>
                    <a:pt x="0" y="27950"/>
                    <a:pt x="8061" y="36012"/>
                    <a:pt x="18006" y="36012"/>
                  </a:cubicBezTo>
                  <a:lnTo>
                    <a:pt x="125535" y="36012"/>
                  </a:lnTo>
                  <a:cubicBezTo>
                    <a:pt x="135480" y="36012"/>
                    <a:pt x="143541" y="27950"/>
                    <a:pt x="143541" y="18006"/>
                  </a:cubicBezTo>
                  <a:cubicBezTo>
                    <a:pt x="143541" y="8061"/>
                    <a:pt x="135480" y="0"/>
                    <a:pt x="125535" y="0"/>
                  </a:cubicBezTo>
                  <a:close/>
                </a:path>
              </a:pathLst>
            </a:custGeom>
            <a:grpFill/>
            <a:ln w="6152"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CDE884B6-1912-47F7-94A3-2D460F66C133}"/>
                </a:ext>
              </a:extLst>
            </p:cNvPr>
            <p:cNvSpPr/>
            <p:nvPr/>
          </p:nvSpPr>
          <p:spPr>
            <a:xfrm>
              <a:off x="7617506" y="4621772"/>
              <a:ext cx="78015" cy="36061"/>
            </a:xfrm>
            <a:custGeom>
              <a:avLst/>
              <a:gdLst>
                <a:gd name="connsiteX0" fmla="*/ 39011 w 78015"/>
                <a:gd name="connsiteY0" fmla="*/ 36062 h 36061"/>
                <a:gd name="connsiteX1" fmla="*/ 78015 w 78015"/>
                <a:gd name="connsiteY1" fmla="*/ 0 h 36061"/>
                <a:gd name="connsiteX2" fmla="*/ 0 w 78015"/>
                <a:gd name="connsiteY2" fmla="*/ 0 h 36061"/>
                <a:gd name="connsiteX3" fmla="*/ 39011 w 78015"/>
                <a:gd name="connsiteY3" fmla="*/ 36062 h 36061"/>
              </a:gdLst>
              <a:ahLst/>
              <a:cxnLst>
                <a:cxn ang="0">
                  <a:pos x="connsiteX0" y="connsiteY0"/>
                </a:cxn>
                <a:cxn ang="0">
                  <a:pos x="connsiteX1" y="connsiteY1"/>
                </a:cxn>
                <a:cxn ang="0">
                  <a:pos x="connsiteX2" y="connsiteY2"/>
                </a:cxn>
                <a:cxn ang="0">
                  <a:pos x="connsiteX3" y="connsiteY3"/>
                </a:cxn>
              </a:cxnLst>
              <a:rect l="l" t="t" r="r" b="b"/>
              <a:pathLst>
                <a:path w="78015" h="36061">
                  <a:moveTo>
                    <a:pt x="39011" y="36062"/>
                  </a:moveTo>
                  <a:cubicBezTo>
                    <a:pt x="59430" y="36059"/>
                    <a:pt x="76414" y="20356"/>
                    <a:pt x="78015" y="0"/>
                  </a:cubicBezTo>
                  <a:lnTo>
                    <a:pt x="0" y="0"/>
                  </a:lnTo>
                  <a:cubicBezTo>
                    <a:pt x="1601" y="20359"/>
                    <a:pt x="18589" y="36062"/>
                    <a:pt x="39011" y="36062"/>
                  </a:cubicBezTo>
                  <a:close/>
                </a:path>
              </a:pathLst>
            </a:custGeom>
            <a:grpFill/>
            <a:ln w="6152"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D9D71B86-C6EA-4804-822D-DD23F44D2D29}"/>
                </a:ext>
              </a:extLst>
            </p:cNvPr>
            <p:cNvSpPr/>
            <p:nvPr/>
          </p:nvSpPr>
          <p:spPr>
            <a:xfrm>
              <a:off x="7500474" y="4211722"/>
              <a:ext cx="312066" cy="324062"/>
            </a:xfrm>
            <a:custGeom>
              <a:avLst/>
              <a:gdLst>
                <a:gd name="connsiteX0" fmla="*/ 312067 w 312066"/>
                <a:gd name="connsiteY0" fmla="*/ 159629 h 324062"/>
                <a:gd name="connsiteX1" fmla="*/ 312067 w 312066"/>
                <a:gd name="connsiteY1" fmla="*/ 154231 h 324062"/>
                <a:gd name="connsiteX2" fmla="*/ 156043 w 312066"/>
                <a:gd name="connsiteY2" fmla="*/ 0 h 324062"/>
                <a:gd name="connsiteX3" fmla="*/ 156043 w 312066"/>
                <a:gd name="connsiteY3" fmla="*/ 0 h 324062"/>
                <a:gd name="connsiteX4" fmla="*/ 0 w 312066"/>
                <a:gd name="connsiteY4" fmla="*/ 154231 h 324062"/>
                <a:gd name="connsiteX5" fmla="*/ 0 w 312066"/>
                <a:gd name="connsiteY5" fmla="*/ 159629 h 324062"/>
                <a:gd name="connsiteX6" fmla="*/ 10865 w 312066"/>
                <a:gd name="connsiteY6" fmla="*/ 213640 h 324062"/>
                <a:gd name="connsiteX7" fmla="*/ 37986 w 312066"/>
                <a:gd name="connsiteY7" fmla="*/ 258049 h 324062"/>
                <a:gd name="connsiteX8" fmla="*/ 74535 w 312066"/>
                <a:gd name="connsiteY8" fmla="*/ 317402 h 324062"/>
                <a:gd name="connsiteX9" fmla="*/ 85275 w 312066"/>
                <a:gd name="connsiteY9" fmla="*/ 324062 h 324062"/>
                <a:gd name="connsiteX10" fmla="*/ 226792 w 312066"/>
                <a:gd name="connsiteY10" fmla="*/ 324062 h 324062"/>
                <a:gd name="connsiteX11" fmla="*/ 237538 w 312066"/>
                <a:gd name="connsiteY11" fmla="*/ 317402 h 324062"/>
                <a:gd name="connsiteX12" fmla="*/ 274081 w 312066"/>
                <a:gd name="connsiteY12" fmla="*/ 258049 h 324062"/>
                <a:gd name="connsiteX13" fmla="*/ 301202 w 312066"/>
                <a:gd name="connsiteY13" fmla="*/ 213640 h 324062"/>
                <a:gd name="connsiteX14" fmla="*/ 312067 w 312066"/>
                <a:gd name="connsiteY14" fmla="*/ 159629 h 324062"/>
                <a:gd name="connsiteX15" fmla="*/ 276061 w 312066"/>
                <a:gd name="connsiteY15" fmla="*/ 159004 h 324062"/>
                <a:gd name="connsiteX16" fmla="*/ 267464 w 312066"/>
                <a:gd name="connsiteY16" fmla="*/ 201026 h 324062"/>
                <a:gd name="connsiteX17" fmla="*/ 247178 w 312066"/>
                <a:gd name="connsiteY17" fmla="*/ 234033 h 324062"/>
                <a:gd name="connsiteX18" fmla="*/ 212072 w 312066"/>
                <a:gd name="connsiteY18" fmla="*/ 288038 h 324062"/>
                <a:gd name="connsiteX19" fmla="*/ 99976 w 312066"/>
                <a:gd name="connsiteY19" fmla="*/ 288038 h 324062"/>
                <a:gd name="connsiteX20" fmla="*/ 64870 w 312066"/>
                <a:gd name="connsiteY20" fmla="*/ 234033 h 324062"/>
                <a:gd name="connsiteX21" fmla="*/ 44590 w 312066"/>
                <a:gd name="connsiteY21" fmla="*/ 201026 h 324062"/>
                <a:gd name="connsiteX22" fmla="*/ 36006 w 312066"/>
                <a:gd name="connsiteY22" fmla="*/ 159017 h 324062"/>
                <a:gd name="connsiteX23" fmla="*/ 36006 w 312066"/>
                <a:gd name="connsiteY23" fmla="*/ 154518 h 324062"/>
                <a:gd name="connsiteX24" fmla="*/ 156030 w 312066"/>
                <a:gd name="connsiteY24" fmla="*/ 36006 h 324062"/>
                <a:gd name="connsiteX25" fmla="*/ 156030 w 312066"/>
                <a:gd name="connsiteY25" fmla="*/ 36006 h 324062"/>
                <a:gd name="connsiteX26" fmla="*/ 276049 w 312066"/>
                <a:gd name="connsiteY26" fmla="*/ 154531 h 3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2066" h="324062">
                  <a:moveTo>
                    <a:pt x="312067" y="159629"/>
                  </a:moveTo>
                  <a:lnTo>
                    <a:pt x="312067" y="154231"/>
                  </a:lnTo>
                  <a:cubicBezTo>
                    <a:pt x="310509" y="69007"/>
                    <a:pt x="241278" y="572"/>
                    <a:pt x="156043" y="0"/>
                  </a:cubicBezTo>
                  <a:lnTo>
                    <a:pt x="156043" y="0"/>
                  </a:lnTo>
                  <a:cubicBezTo>
                    <a:pt x="70801" y="565"/>
                    <a:pt x="1561" y="69002"/>
                    <a:pt x="0" y="154231"/>
                  </a:cubicBezTo>
                  <a:lnTo>
                    <a:pt x="0" y="159629"/>
                  </a:lnTo>
                  <a:cubicBezTo>
                    <a:pt x="582" y="178113"/>
                    <a:pt x="4255" y="196369"/>
                    <a:pt x="10865" y="213640"/>
                  </a:cubicBezTo>
                  <a:cubicBezTo>
                    <a:pt x="17190" y="229939"/>
                    <a:pt x="26375" y="244978"/>
                    <a:pt x="37986" y="258049"/>
                  </a:cubicBezTo>
                  <a:cubicBezTo>
                    <a:pt x="52268" y="273668"/>
                    <a:pt x="67931" y="303957"/>
                    <a:pt x="74535" y="317402"/>
                  </a:cubicBezTo>
                  <a:cubicBezTo>
                    <a:pt x="76559" y="321482"/>
                    <a:pt x="80720" y="324062"/>
                    <a:pt x="85275" y="324062"/>
                  </a:cubicBezTo>
                  <a:lnTo>
                    <a:pt x="226792" y="324062"/>
                  </a:lnTo>
                  <a:cubicBezTo>
                    <a:pt x="231347" y="324061"/>
                    <a:pt x="235509" y="321481"/>
                    <a:pt x="237538" y="317402"/>
                  </a:cubicBezTo>
                  <a:cubicBezTo>
                    <a:pt x="244135" y="303964"/>
                    <a:pt x="259798" y="273668"/>
                    <a:pt x="274081" y="258049"/>
                  </a:cubicBezTo>
                  <a:cubicBezTo>
                    <a:pt x="285692" y="244978"/>
                    <a:pt x="294877" y="229939"/>
                    <a:pt x="301202" y="213640"/>
                  </a:cubicBezTo>
                  <a:cubicBezTo>
                    <a:pt x="307810" y="196368"/>
                    <a:pt x="311481" y="178113"/>
                    <a:pt x="312067" y="159629"/>
                  </a:cubicBezTo>
                  <a:close/>
                  <a:moveTo>
                    <a:pt x="276061" y="159004"/>
                  </a:moveTo>
                  <a:cubicBezTo>
                    <a:pt x="275518" y="173388"/>
                    <a:pt x="272614" y="187585"/>
                    <a:pt x="267464" y="201026"/>
                  </a:cubicBezTo>
                  <a:cubicBezTo>
                    <a:pt x="262704" y="213140"/>
                    <a:pt x="255836" y="224315"/>
                    <a:pt x="247178" y="234033"/>
                  </a:cubicBezTo>
                  <a:cubicBezTo>
                    <a:pt x="233423" y="250614"/>
                    <a:pt x="221642" y="268737"/>
                    <a:pt x="212072" y="288038"/>
                  </a:cubicBezTo>
                  <a:lnTo>
                    <a:pt x="99976" y="288038"/>
                  </a:lnTo>
                  <a:cubicBezTo>
                    <a:pt x="90408" y="268736"/>
                    <a:pt x="78627" y="250612"/>
                    <a:pt x="64870" y="234033"/>
                  </a:cubicBezTo>
                  <a:cubicBezTo>
                    <a:pt x="56212" y="224316"/>
                    <a:pt x="49346" y="213141"/>
                    <a:pt x="44590" y="201026"/>
                  </a:cubicBezTo>
                  <a:cubicBezTo>
                    <a:pt x="39443" y="187589"/>
                    <a:pt x="36543" y="173396"/>
                    <a:pt x="36006" y="159017"/>
                  </a:cubicBezTo>
                  <a:lnTo>
                    <a:pt x="36006" y="154518"/>
                  </a:lnTo>
                  <a:cubicBezTo>
                    <a:pt x="37218" y="88986"/>
                    <a:pt x="90488" y="36388"/>
                    <a:pt x="156030" y="36006"/>
                  </a:cubicBezTo>
                  <a:lnTo>
                    <a:pt x="156030" y="36006"/>
                  </a:lnTo>
                  <a:cubicBezTo>
                    <a:pt x="221577" y="36385"/>
                    <a:pt x="274849" y="88994"/>
                    <a:pt x="276049" y="154531"/>
                  </a:cubicBezTo>
                  <a:close/>
                </a:path>
              </a:pathLst>
            </a:custGeom>
            <a:grpFill/>
            <a:ln w="6152"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6202EA14-1F7F-4DB1-90D0-A13343D90BEA}"/>
                </a:ext>
              </a:extLst>
            </p:cNvPr>
            <p:cNvSpPr/>
            <p:nvPr/>
          </p:nvSpPr>
          <p:spPr>
            <a:xfrm>
              <a:off x="7645245" y="4118481"/>
              <a:ext cx="24990" cy="68724"/>
            </a:xfrm>
            <a:custGeom>
              <a:avLst/>
              <a:gdLst>
                <a:gd name="connsiteX0" fmla="*/ 12495 w 24990"/>
                <a:gd name="connsiteY0" fmla="*/ 68725 h 68724"/>
                <a:gd name="connsiteX1" fmla="*/ 24991 w 24990"/>
                <a:gd name="connsiteY1" fmla="*/ 56229 h 68724"/>
                <a:gd name="connsiteX2" fmla="*/ 24991 w 24990"/>
                <a:gd name="connsiteY2" fmla="*/ 12495 h 68724"/>
                <a:gd name="connsiteX3" fmla="*/ 12495 w 24990"/>
                <a:gd name="connsiteY3" fmla="*/ 0 h 68724"/>
                <a:gd name="connsiteX4" fmla="*/ 0 w 24990"/>
                <a:gd name="connsiteY4" fmla="*/ 12495 h 68724"/>
                <a:gd name="connsiteX5" fmla="*/ 0 w 24990"/>
                <a:gd name="connsiteY5" fmla="*/ 56229 h 68724"/>
                <a:gd name="connsiteX6" fmla="*/ 12495 w 24990"/>
                <a:gd name="connsiteY6" fmla="*/ 68725 h 6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90" h="68724">
                  <a:moveTo>
                    <a:pt x="12495" y="68725"/>
                  </a:moveTo>
                  <a:cubicBezTo>
                    <a:pt x="19397" y="68725"/>
                    <a:pt x="24991" y="63131"/>
                    <a:pt x="24991" y="56229"/>
                  </a:cubicBezTo>
                  <a:lnTo>
                    <a:pt x="24991" y="12495"/>
                  </a:lnTo>
                  <a:cubicBezTo>
                    <a:pt x="24991" y="5594"/>
                    <a:pt x="19397" y="0"/>
                    <a:pt x="12495" y="0"/>
                  </a:cubicBezTo>
                  <a:cubicBezTo>
                    <a:pt x="5594" y="0"/>
                    <a:pt x="0" y="5594"/>
                    <a:pt x="0" y="12495"/>
                  </a:cubicBezTo>
                  <a:lnTo>
                    <a:pt x="0" y="56229"/>
                  </a:lnTo>
                  <a:cubicBezTo>
                    <a:pt x="0" y="63131"/>
                    <a:pt x="5594" y="68725"/>
                    <a:pt x="12495" y="68725"/>
                  </a:cubicBezTo>
                  <a:close/>
                </a:path>
              </a:pathLst>
            </a:custGeom>
            <a:grpFill/>
            <a:ln w="6152"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C4C55A0B-B372-4B3D-99F8-EF6B877D84AA}"/>
                </a:ext>
              </a:extLst>
            </p:cNvPr>
            <p:cNvSpPr/>
            <p:nvPr/>
          </p:nvSpPr>
          <p:spPr>
            <a:xfrm>
              <a:off x="7474986" y="4190058"/>
              <a:ext cx="55942" cy="55942"/>
            </a:xfrm>
            <a:custGeom>
              <a:avLst/>
              <a:gdLst>
                <a:gd name="connsiteX0" fmla="*/ 34459 w 55942"/>
                <a:gd name="connsiteY0" fmla="*/ 52127 h 55942"/>
                <a:gd name="connsiteX1" fmla="*/ 52127 w 55942"/>
                <a:gd name="connsiteY1" fmla="*/ 52435 h 55942"/>
                <a:gd name="connsiteX2" fmla="*/ 52435 w 55942"/>
                <a:gd name="connsiteY2" fmla="*/ 34766 h 55942"/>
                <a:gd name="connsiteX3" fmla="*/ 52127 w 55942"/>
                <a:gd name="connsiteY3" fmla="*/ 34459 h 55942"/>
                <a:gd name="connsiteX4" fmla="*/ 21176 w 55942"/>
                <a:gd name="connsiteY4" fmla="*/ 3508 h 55942"/>
                <a:gd name="connsiteX5" fmla="*/ 3508 w 55942"/>
                <a:gd name="connsiteY5" fmla="*/ 3815 h 55942"/>
                <a:gd name="connsiteX6" fmla="*/ 3508 w 55942"/>
                <a:gd name="connsiteY6" fmla="*/ 21176 h 5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42" h="55942">
                  <a:moveTo>
                    <a:pt x="34459" y="52127"/>
                  </a:moveTo>
                  <a:cubicBezTo>
                    <a:pt x="39253" y="57091"/>
                    <a:pt x="47164" y="57229"/>
                    <a:pt x="52127" y="52435"/>
                  </a:cubicBezTo>
                  <a:cubicBezTo>
                    <a:pt x="57091" y="47640"/>
                    <a:pt x="57229" y="39730"/>
                    <a:pt x="52435" y="34766"/>
                  </a:cubicBezTo>
                  <a:cubicBezTo>
                    <a:pt x="52334" y="34662"/>
                    <a:pt x="52232" y="34560"/>
                    <a:pt x="52127" y="34459"/>
                  </a:cubicBezTo>
                  <a:lnTo>
                    <a:pt x="21176" y="3508"/>
                  </a:lnTo>
                  <a:cubicBezTo>
                    <a:pt x="16212" y="-1287"/>
                    <a:pt x="8302" y="-1149"/>
                    <a:pt x="3508" y="3815"/>
                  </a:cubicBezTo>
                  <a:cubicBezTo>
                    <a:pt x="-1169" y="8657"/>
                    <a:pt x="-1169" y="16334"/>
                    <a:pt x="3508" y="21176"/>
                  </a:cubicBezTo>
                  <a:close/>
                </a:path>
              </a:pathLst>
            </a:custGeom>
            <a:grpFill/>
            <a:ln w="6152"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A44F484E-39DF-4AF3-A5A5-E618827013A5}"/>
                </a:ext>
              </a:extLst>
            </p:cNvPr>
            <p:cNvSpPr/>
            <p:nvPr/>
          </p:nvSpPr>
          <p:spPr>
            <a:xfrm>
              <a:off x="7784897" y="4192609"/>
              <a:ext cx="55563" cy="55581"/>
            </a:xfrm>
            <a:custGeom>
              <a:avLst/>
              <a:gdLst>
                <a:gd name="connsiteX0" fmla="*/ 12474 w 55563"/>
                <a:gd name="connsiteY0" fmla="*/ 55581 h 55581"/>
                <a:gd name="connsiteX1" fmla="*/ 21308 w 55563"/>
                <a:gd name="connsiteY1" fmla="*/ 51920 h 55581"/>
                <a:gd name="connsiteX2" fmla="*/ 52228 w 55563"/>
                <a:gd name="connsiteY2" fmla="*/ 20994 h 55581"/>
                <a:gd name="connsiteX3" fmla="*/ 51566 w 55563"/>
                <a:gd name="connsiteY3" fmla="*/ 3336 h 55581"/>
                <a:gd name="connsiteX4" fmla="*/ 34560 w 55563"/>
                <a:gd name="connsiteY4" fmla="*/ 3344 h 55581"/>
                <a:gd name="connsiteX5" fmla="*/ 3658 w 55563"/>
                <a:gd name="connsiteY5" fmla="*/ 34252 h 55581"/>
                <a:gd name="connsiteX6" fmla="*/ 3661 w 55563"/>
                <a:gd name="connsiteY6" fmla="*/ 51923 h 55581"/>
                <a:gd name="connsiteX7" fmla="*/ 12493 w 55563"/>
                <a:gd name="connsiteY7" fmla="*/ 55581 h 55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63" h="55581">
                  <a:moveTo>
                    <a:pt x="12474" y="55581"/>
                  </a:moveTo>
                  <a:cubicBezTo>
                    <a:pt x="15788" y="55581"/>
                    <a:pt x="18965" y="54264"/>
                    <a:pt x="21308" y="51920"/>
                  </a:cubicBezTo>
                  <a:lnTo>
                    <a:pt x="52228" y="20994"/>
                  </a:lnTo>
                  <a:cubicBezTo>
                    <a:pt x="56922" y="15935"/>
                    <a:pt x="56626" y="8029"/>
                    <a:pt x="51566" y="3336"/>
                  </a:cubicBezTo>
                  <a:cubicBezTo>
                    <a:pt x="46769" y="-1115"/>
                    <a:pt x="39351" y="-1111"/>
                    <a:pt x="34560" y="3344"/>
                  </a:cubicBezTo>
                  <a:lnTo>
                    <a:pt x="3658" y="34252"/>
                  </a:lnTo>
                  <a:cubicBezTo>
                    <a:pt x="-1220" y="39133"/>
                    <a:pt x="-1219" y="47044"/>
                    <a:pt x="3661" y="51923"/>
                  </a:cubicBezTo>
                  <a:cubicBezTo>
                    <a:pt x="6004" y="54265"/>
                    <a:pt x="9180" y="55581"/>
                    <a:pt x="12493" y="55581"/>
                  </a:cubicBezTo>
                  <a:close/>
                </a:path>
              </a:pathLst>
            </a:custGeom>
            <a:grpFill/>
            <a:ln w="6152"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2A560691-D6F1-440E-A86D-CC5C6C324E54}"/>
                </a:ext>
              </a:extLst>
            </p:cNvPr>
            <p:cNvSpPr/>
            <p:nvPr/>
          </p:nvSpPr>
          <p:spPr>
            <a:xfrm>
              <a:off x="7407445" y="4352770"/>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BC9676C5-4EF9-4883-A1AC-D5F39E7911C3}"/>
                </a:ext>
              </a:extLst>
            </p:cNvPr>
            <p:cNvSpPr/>
            <p:nvPr/>
          </p:nvSpPr>
          <p:spPr>
            <a:xfrm>
              <a:off x="7474479" y="4484131"/>
              <a:ext cx="56424" cy="56436"/>
            </a:xfrm>
            <a:custGeom>
              <a:avLst/>
              <a:gdLst>
                <a:gd name="connsiteX0" fmla="*/ 34966 w 56424"/>
                <a:gd name="connsiteY0" fmla="*/ 3815 h 56436"/>
                <a:gd name="connsiteX1" fmla="*/ 4040 w 56424"/>
                <a:gd name="connsiteY1" fmla="*/ 34741 h 56436"/>
                <a:gd name="connsiteX2" fmla="*/ 3296 w 56424"/>
                <a:gd name="connsiteY2" fmla="*/ 52396 h 56436"/>
                <a:gd name="connsiteX3" fmla="*/ 20951 w 56424"/>
                <a:gd name="connsiteY3" fmla="*/ 53141 h 56436"/>
                <a:gd name="connsiteX4" fmla="*/ 21684 w 56424"/>
                <a:gd name="connsiteY4" fmla="*/ 52409 h 56436"/>
                <a:gd name="connsiteX5" fmla="*/ 52610 w 56424"/>
                <a:gd name="connsiteY5" fmla="*/ 21483 h 56436"/>
                <a:gd name="connsiteX6" fmla="*/ 52917 w 56424"/>
                <a:gd name="connsiteY6" fmla="*/ 3815 h 56436"/>
                <a:gd name="connsiteX7" fmla="*/ 35249 w 56424"/>
                <a:gd name="connsiteY7" fmla="*/ 3507 h 56436"/>
                <a:gd name="connsiteX8" fmla="*/ 34941 w 56424"/>
                <a:gd name="connsiteY8" fmla="*/ 3815 h 5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24" h="56436">
                  <a:moveTo>
                    <a:pt x="34966" y="3815"/>
                  </a:moveTo>
                  <a:lnTo>
                    <a:pt x="4040" y="34741"/>
                  </a:lnTo>
                  <a:cubicBezTo>
                    <a:pt x="-1041" y="39411"/>
                    <a:pt x="-1374" y="47316"/>
                    <a:pt x="3296" y="52396"/>
                  </a:cubicBezTo>
                  <a:cubicBezTo>
                    <a:pt x="7965" y="57478"/>
                    <a:pt x="15870" y="57811"/>
                    <a:pt x="20951" y="53141"/>
                  </a:cubicBezTo>
                  <a:cubicBezTo>
                    <a:pt x="21206" y="52907"/>
                    <a:pt x="21450" y="52663"/>
                    <a:pt x="21684" y="52409"/>
                  </a:cubicBezTo>
                  <a:lnTo>
                    <a:pt x="52610" y="21483"/>
                  </a:lnTo>
                  <a:cubicBezTo>
                    <a:pt x="57573" y="16689"/>
                    <a:pt x="57711" y="8779"/>
                    <a:pt x="52917" y="3815"/>
                  </a:cubicBezTo>
                  <a:cubicBezTo>
                    <a:pt x="48123" y="-1149"/>
                    <a:pt x="40212" y="-1287"/>
                    <a:pt x="35249" y="3507"/>
                  </a:cubicBezTo>
                  <a:cubicBezTo>
                    <a:pt x="35144" y="3608"/>
                    <a:pt x="35042" y="3710"/>
                    <a:pt x="34941" y="3815"/>
                  </a:cubicBezTo>
                  <a:close/>
                </a:path>
              </a:pathLst>
            </a:custGeom>
            <a:grpFill/>
            <a:ln w="6152"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1A985746-6F65-459D-BF16-ED21E42BA057}"/>
                </a:ext>
              </a:extLst>
            </p:cNvPr>
            <p:cNvSpPr/>
            <p:nvPr/>
          </p:nvSpPr>
          <p:spPr>
            <a:xfrm>
              <a:off x="7784558" y="4481591"/>
              <a:ext cx="56093" cy="56083"/>
            </a:xfrm>
            <a:custGeom>
              <a:avLst/>
              <a:gdLst>
                <a:gd name="connsiteX0" fmla="*/ 21647 w 56093"/>
                <a:gd name="connsiteY0" fmla="*/ 3987 h 56083"/>
                <a:gd name="connsiteX1" fmla="*/ 3987 w 56093"/>
                <a:gd name="connsiteY1" fmla="*/ 3344 h 56083"/>
                <a:gd name="connsiteX2" fmla="*/ 3345 w 56093"/>
                <a:gd name="connsiteY2" fmla="*/ 21004 h 56083"/>
                <a:gd name="connsiteX3" fmla="*/ 3997 w 56093"/>
                <a:gd name="connsiteY3" fmla="*/ 21656 h 56083"/>
                <a:gd name="connsiteX4" fmla="*/ 34917 w 56093"/>
                <a:gd name="connsiteY4" fmla="*/ 52575 h 56083"/>
                <a:gd name="connsiteX5" fmla="*/ 52585 w 56093"/>
                <a:gd name="connsiteY5" fmla="*/ 52268 h 56083"/>
                <a:gd name="connsiteX6" fmla="*/ 52585 w 56093"/>
                <a:gd name="connsiteY6" fmla="*/ 34907 h 5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3" h="56083">
                  <a:moveTo>
                    <a:pt x="21647" y="3987"/>
                  </a:moveTo>
                  <a:cubicBezTo>
                    <a:pt x="16948" y="-1067"/>
                    <a:pt x="9041" y="-1355"/>
                    <a:pt x="3987" y="3344"/>
                  </a:cubicBezTo>
                  <a:cubicBezTo>
                    <a:pt x="-1067" y="8043"/>
                    <a:pt x="-1355" y="15950"/>
                    <a:pt x="3345" y="21004"/>
                  </a:cubicBezTo>
                  <a:cubicBezTo>
                    <a:pt x="3554" y="21229"/>
                    <a:pt x="3771" y="21446"/>
                    <a:pt x="3997" y="21656"/>
                  </a:cubicBezTo>
                  <a:lnTo>
                    <a:pt x="34917" y="52575"/>
                  </a:lnTo>
                  <a:cubicBezTo>
                    <a:pt x="39881" y="57370"/>
                    <a:pt x="47791" y="57233"/>
                    <a:pt x="52585" y="52268"/>
                  </a:cubicBezTo>
                  <a:cubicBezTo>
                    <a:pt x="57262" y="47426"/>
                    <a:pt x="57262" y="39749"/>
                    <a:pt x="52585" y="34907"/>
                  </a:cubicBezTo>
                  <a:close/>
                </a:path>
              </a:pathLst>
            </a:custGeom>
            <a:grpFill/>
            <a:ln w="6152"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97A9624B-729E-492B-A481-AAA0240ED290}"/>
                </a:ext>
              </a:extLst>
            </p:cNvPr>
            <p:cNvSpPr/>
            <p:nvPr/>
          </p:nvSpPr>
          <p:spPr>
            <a:xfrm>
              <a:off x="7836975" y="4352346"/>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tlCol="0" anchor="ctr"/>
            <a:lstStyle/>
            <a:p>
              <a:endParaRPr lang="en-US"/>
            </a:p>
          </p:txBody>
        </p:sp>
      </p:grpSp>
    </p:spTree>
    <p:extLst>
      <p:ext uri="{BB962C8B-B14F-4D97-AF65-F5344CB8AC3E}">
        <p14:creationId xmlns:p14="http://schemas.microsoft.com/office/powerpoint/2010/main" val="2282628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ABF999C9-8CD2-4924-896F-8F197C696445}"/>
              </a:ext>
            </a:extLst>
          </p:cNvPr>
          <p:cNvSpPr/>
          <p:nvPr/>
        </p:nvSpPr>
        <p:spPr>
          <a:xfrm>
            <a:off x="4557754" y="2293169"/>
            <a:ext cx="3076493" cy="2663211"/>
          </a:xfrm>
          <a:custGeom>
            <a:avLst/>
            <a:gdLst>
              <a:gd name="connsiteX0" fmla="*/ 769592 w 3076493"/>
              <a:gd name="connsiteY0" fmla="*/ 0 h 2663211"/>
              <a:gd name="connsiteX1" fmla="*/ 2306900 w 3076493"/>
              <a:gd name="connsiteY1" fmla="*/ 0 h 2663211"/>
              <a:gd name="connsiteX2" fmla="*/ 2307838 w 3076493"/>
              <a:gd name="connsiteY2" fmla="*/ 0 h 2663211"/>
              <a:gd name="connsiteX3" fmla="*/ 3076492 w 3076493"/>
              <a:gd name="connsiteY3" fmla="*/ 1331349 h 2663211"/>
              <a:gd name="connsiteX4" fmla="*/ 3076493 w 3076493"/>
              <a:gd name="connsiteY4" fmla="*/ 1331862 h 2663211"/>
              <a:gd name="connsiteX5" fmla="*/ 2307838 w 3076493"/>
              <a:gd name="connsiteY5" fmla="*/ 2663211 h 2663211"/>
              <a:gd name="connsiteX6" fmla="*/ 2306902 w 3076493"/>
              <a:gd name="connsiteY6" fmla="*/ 2663211 h 2663211"/>
              <a:gd name="connsiteX7" fmla="*/ 769592 w 3076493"/>
              <a:gd name="connsiteY7" fmla="*/ 2663211 h 2663211"/>
              <a:gd name="connsiteX8" fmla="*/ 768654 w 3076493"/>
              <a:gd name="connsiteY8" fmla="*/ 2663210 h 2663211"/>
              <a:gd name="connsiteX9" fmla="*/ 0 w 3076493"/>
              <a:gd name="connsiteY9" fmla="*/ 1331862 h 2663211"/>
              <a:gd name="connsiteX10" fmla="*/ 0 w 3076493"/>
              <a:gd name="connsiteY10" fmla="*/ 1331348 h 2663211"/>
              <a:gd name="connsiteX11" fmla="*/ 768654 w 3076493"/>
              <a:gd name="connsiteY11" fmla="*/ 0 h 266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6493" h="2663211">
                <a:moveTo>
                  <a:pt x="769592" y="0"/>
                </a:moveTo>
                <a:lnTo>
                  <a:pt x="2306900" y="0"/>
                </a:lnTo>
                <a:lnTo>
                  <a:pt x="2307838" y="0"/>
                </a:lnTo>
                <a:lnTo>
                  <a:pt x="3076492" y="1331349"/>
                </a:lnTo>
                <a:lnTo>
                  <a:pt x="3076493" y="1331862"/>
                </a:lnTo>
                <a:lnTo>
                  <a:pt x="2307838" y="2663211"/>
                </a:lnTo>
                <a:lnTo>
                  <a:pt x="2306902" y="2663211"/>
                </a:lnTo>
                <a:lnTo>
                  <a:pt x="769592" y="2663211"/>
                </a:lnTo>
                <a:lnTo>
                  <a:pt x="768654" y="2663210"/>
                </a:lnTo>
                <a:lnTo>
                  <a:pt x="0" y="1331862"/>
                </a:lnTo>
                <a:lnTo>
                  <a:pt x="0" y="1331348"/>
                </a:lnTo>
                <a:lnTo>
                  <a:pt x="76865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9E622B1-6831-4B26-B350-420E28540191}"/>
              </a:ext>
            </a:extLst>
          </p:cNvPr>
          <p:cNvSpPr>
            <a:spLocks noGrp="1"/>
          </p:cNvSpPr>
          <p:nvPr>
            <p:ph type="title"/>
          </p:nvPr>
        </p:nvSpPr>
        <p:spPr/>
        <p:txBody>
          <a:bodyPr/>
          <a:lstStyle/>
          <a:p>
            <a:r>
              <a:rPr lang="en-US" dirty="0"/>
              <a:t>Hexagon Origami – Slide Template</a:t>
            </a:r>
          </a:p>
        </p:txBody>
      </p:sp>
      <p:grpSp>
        <p:nvGrpSpPr>
          <p:cNvPr id="4" name="Group 3">
            <a:extLst>
              <a:ext uri="{FF2B5EF4-FFF2-40B4-BE49-F238E27FC236}">
                <a16:creationId xmlns:a16="http://schemas.microsoft.com/office/drawing/2014/main" id="{363B2A55-50B5-4DED-AC7F-F3A74D8E746C}"/>
              </a:ext>
            </a:extLst>
          </p:cNvPr>
          <p:cNvGrpSpPr/>
          <p:nvPr/>
        </p:nvGrpSpPr>
        <p:grpSpPr>
          <a:xfrm>
            <a:off x="3797866" y="1883595"/>
            <a:ext cx="3534204" cy="3072783"/>
            <a:chOff x="3440031" y="1557088"/>
            <a:chExt cx="4084504" cy="3551237"/>
          </a:xfrm>
        </p:grpSpPr>
        <p:sp>
          <p:nvSpPr>
            <p:cNvPr id="22" name="Freeform: Shape 21">
              <a:extLst>
                <a:ext uri="{FF2B5EF4-FFF2-40B4-BE49-F238E27FC236}">
                  <a16:creationId xmlns:a16="http://schemas.microsoft.com/office/drawing/2014/main" id="{2EDA1720-1428-4390-872D-E0D60D22C454}"/>
                </a:ext>
              </a:extLst>
            </p:cNvPr>
            <p:cNvSpPr/>
            <p:nvPr/>
          </p:nvSpPr>
          <p:spPr>
            <a:xfrm rot="7200000" flipV="1">
              <a:off x="3260351" y="1736768"/>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22714DE4-AA0F-4014-9BB8-27EFA52A4F71}"/>
                </a:ext>
              </a:extLst>
            </p:cNvPr>
            <p:cNvGrpSpPr/>
            <p:nvPr/>
          </p:nvGrpSpPr>
          <p:grpSpPr>
            <a:xfrm>
              <a:off x="4667466" y="2030433"/>
              <a:ext cx="2857069" cy="3077892"/>
              <a:chOff x="4667466" y="2030433"/>
              <a:chExt cx="2857069" cy="3077892"/>
            </a:xfrm>
          </p:grpSpPr>
          <p:sp>
            <p:nvSpPr>
              <p:cNvPr id="12" name="Freeform: Shape 11">
                <a:extLst>
                  <a:ext uri="{FF2B5EF4-FFF2-40B4-BE49-F238E27FC236}">
                    <a16:creationId xmlns:a16="http://schemas.microsoft.com/office/drawing/2014/main" id="{5CA19E09-A886-4F42-814E-78519B55755F}"/>
                  </a:ext>
                </a:extLst>
              </p:cNvPr>
              <p:cNvSpPr/>
              <p:nvPr/>
            </p:nvSpPr>
            <p:spPr>
              <a:xfrm rot="10800000">
                <a:off x="5207661" y="2030433"/>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F14D332E-12E2-4FEC-9144-971D74CBF2BE}"/>
                  </a:ext>
                </a:extLst>
              </p:cNvPr>
              <p:cNvSpPr/>
              <p:nvPr/>
            </p:nvSpPr>
            <p:spPr>
              <a:xfrm rot="14400000">
                <a:off x="5927535" y="2445428"/>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8B634360-F248-4913-B59A-E6DB5D55C370}"/>
                  </a:ext>
                </a:extLst>
              </p:cNvPr>
              <p:cNvSpPr/>
              <p:nvPr/>
            </p:nvSpPr>
            <p:spPr>
              <a:xfrm rot="18000000">
                <a:off x="5927535" y="3276010"/>
                <a:ext cx="1776679" cy="1417320"/>
              </a:xfrm>
              <a:custGeom>
                <a:avLst/>
                <a:gdLst>
                  <a:gd name="connsiteX0" fmla="*/ 1776679 w 1776679"/>
                  <a:gd name="connsiteY0" fmla="*/ 1417320 h 1417320"/>
                  <a:gd name="connsiteX1" fmla="*/ 0 w 1776679"/>
                  <a:gd name="connsiteY1" fmla="*/ 1417320 h 1417320"/>
                  <a:gd name="connsiteX2" fmla="*/ 888340 w 1776679"/>
                  <a:gd name="connsiteY2" fmla="*/ 0 h 1417320"/>
                </a:gdLst>
                <a:ahLst/>
                <a:cxnLst>
                  <a:cxn ang="0">
                    <a:pos x="connsiteX0" y="connsiteY0"/>
                  </a:cxn>
                  <a:cxn ang="0">
                    <a:pos x="connsiteX1" y="connsiteY1"/>
                  </a:cxn>
                  <a:cxn ang="0">
                    <a:pos x="connsiteX2" y="connsiteY2"/>
                  </a:cxn>
                </a:cxnLst>
                <a:rect l="l" t="t" r="r" b="b"/>
                <a:pathLst>
                  <a:path w="1776679" h="1417320">
                    <a:moveTo>
                      <a:pt x="1776679" y="1417320"/>
                    </a:moveTo>
                    <a:lnTo>
                      <a:pt x="0" y="1417320"/>
                    </a:lnTo>
                    <a:lnTo>
                      <a:pt x="88834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C8703F61-85E7-48F4-9423-44B822BA76E4}"/>
                  </a:ext>
                </a:extLst>
              </p:cNvPr>
              <p:cNvSpPr/>
              <p:nvPr/>
            </p:nvSpPr>
            <p:spPr>
              <a:xfrm>
                <a:off x="5207662" y="3691005"/>
                <a:ext cx="1776679" cy="1417320"/>
              </a:xfrm>
              <a:custGeom>
                <a:avLst/>
                <a:gdLst>
                  <a:gd name="connsiteX0" fmla="*/ 888340 w 1776679"/>
                  <a:gd name="connsiteY0" fmla="*/ 0 h 1417320"/>
                  <a:gd name="connsiteX1" fmla="*/ 1776679 w 1776679"/>
                  <a:gd name="connsiteY1" fmla="*/ 1417320 h 1417320"/>
                  <a:gd name="connsiteX2" fmla="*/ 0 w 1776679"/>
                  <a:gd name="connsiteY2" fmla="*/ 1417320 h 1417320"/>
                </a:gdLst>
                <a:ahLst/>
                <a:cxnLst>
                  <a:cxn ang="0">
                    <a:pos x="connsiteX0" y="connsiteY0"/>
                  </a:cxn>
                  <a:cxn ang="0">
                    <a:pos x="connsiteX1" y="connsiteY1"/>
                  </a:cxn>
                  <a:cxn ang="0">
                    <a:pos x="connsiteX2" y="connsiteY2"/>
                  </a:cxn>
                </a:cxnLst>
                <a:rect l="l" t="t" r="r" b="b"/>
                <a:pathLst>
                  <a:path w="1776679" h="1417320">
                    <a:moveTo>
                      <a:pt x="888340" y="0"/>
                    </a:moveTo>
                    <a:lnTo>
                      <a:pt x="1776679" y="1417320"/>
                    </a:lnTo>
                    <a:lnTo>
                      <a:pt x="0" y="141732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A722F5F-D1A5-46E0-88CD-EA278EA36B14}"/>
                  </a:ext>
                </a:extLst>
              </p:cNvPr>
              <p:cNvSpPr/>
              <p:nvPr/>
            </p:nvSpPr>
            <p:spPr>
              <a:xfrm rot="3600000">
                <a:off x="4487786" y="3276010"/>
                <a:ext cx="1776679" cy="1417320"/>
              </a:xfrm>
              <a:custGeom>
                <a:avLst/>
                <a:gdLst>
                  <a:gd name="connsiteX0" fmla="*/ 0 w 1776679"/>
                  <a:gd name="connsiteY0" fmla="*/ 1417320 h 1417320"/>
                  <a:gd name="connsiteX1" fmla="*/ 888340 w 1776679"/>
                  <a:gd name="connsiteY1" fmla="*/ 0 h 1417320"/>
                  <a:gd name="connsiteX2" fmla="*/ 1776679 w 1776679"/>
                  <a:gd name="connsiteY2" fmla="*/ 1417320 h 1417320"/>
                </a:gdLst>
                <a:ahLst/>
                <a:cxnLst>
                  <a:cxn ang="0">
                    <a:pos x="connsiteX0" y="connsiteY0"/>
                  </a:cxn>
                  <a:cxn ang="0">
                    <a:pos x="connsiteX1" y="connsiteY1"/>
                  </a:cxn>
                  <a:cxn ang="0">
                    <a:pos x="connsiteX2" y="connsiteY2"/>
                  </a:cxn>
                </a:cxnLst>
                <a:rect l="l" t="t" r="r" b="b"/>
                <a:pathLst>
                  <a:path w="1776679" h="1417320">
                    <a:moveTo>
                      <a:pt x="0" y="1417320"/>
                    </a:moveTo>
                    <a:lnTo>
                      <a:pt x="888340" y="0"/>
                    </a:lnTo>
                    <a:lnTo>
                      <a:pt x="1776679" y="141732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nvGrpSpPr>
          <p:cNvPr id="36" name="Group 35">
            <a:extLst>
              <a:ext uri="{FF2B5EF4-FFF2-40B4-BE49-F238E27FC236}">
                <a16:creationId xmlns:a16="http://schemas.microsoft.com/office/drawing/2014/main" id="{6CC62FE2-9774-4AA4-AF72-EA8825E891F2}"/>
              </a:ext>
            </a:extLst>
          </p:cNvPr>
          <p:cNvGrpSpPr/>
          <p:nvPr/>
        </p:nvGrpSpPr>
        <p:grpSpPr>
          <a:xfrm>
            <a:off x="340731" y="2256164"/>
            <a:ext cx="2926080" cy="2736703"/>
            <a:chOff x="332936" y="2627766"/>
            <a:chExt cx="2926080" cy="2736703"/>
          </a:xfrm>
        </p:grpSpPr>
        <p:sp>
          <p:nvSpPr>
            <p:cNvPr id="37" name="TextBox 36">
              <a:extLst>
                <a:ext uri="{FF2B5EF4-FFF2-40B4-BE49-F238E27FC236}">
                  <a16:creationId xmlns:a16="http://schemas.microsoft.com/office/drawing/2014/main" id="{2D15CC66-4141-4997-9A1A-1C8A34B94868}"/>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38" name="TextBox 37">
              <a:extLst>
                <a:ext uri="{FF2B5EF4-FFF2-40B4-BE49-F238E27FC236}">
                  <a16:creationId xmlns:a16="http://schemas.microsoft.com/office/drawing/2014/main" id="{5E98F5B1-33C9-4664-858D-06583EED5AFE}"/>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5" name="Graphic 6" descr="Badge 1">
            <a:extLst>
              <a:ext uri="{FF2B5EF4-FFF2-40B4-BE49-F238E27FC236}">
                <a16:creationId xmlns:a16="http://schemas.microsoft.com/office/drawing/2014/main" id="{4AA1FA6D-77B6-4584-8459-575109C51F29}"/>
              </a:ext>
            </a:extLst>
          </p:cNvPr>
          <p:cNvSpPr/>
          <p:nvPr/>
        </p:nvSpPr>
        <p:spPr>
          <a:xfrm>
            <a:off x="5874948" y="2456892"/>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1 h 438968"/>
              <a:gd name="connsiteX5" fmla="*/ 219658 w 438968"/>
              <a:gd name="connsiteY5" fmla="*/ 0 h 438968"/>
              <a:gd name="connsiteX6" fmla="*/ 219484 w 438968"/>
              <a:gd name="connsiteY6" fmla="*/ 0 h 438968"/>
              <a:gd name="connsiteX7" fmla="*/ 243560 w 438968"/>
              <a:gd name="connsiteY7" fmla="*/ 312649 h 438968"/>
              <a:gd name="connsiteX8" fmla="*/ 210174 w 438968"/>
              <a:gd name="connsiteY8" fmla="*/ 312649 h 438968"/>
              <a:gd name="connsiteX9" fmla="*/ 210174 w 438968"/>
              <a:gd name="connsiteY9" fmla="*/ 153198 h 438968"/>
              <a:gd name="connsiteX10" fmla="*/ 201245 w 438968"/>
              <a:gd name="connsiteY10" fmla="*/ 158763 h 438968"/>
              <a:gd name="connsiteX11" fmla="*/ 191560 w 438968"/>
              <a:gd name="connsiteY11" fmla="*/ 163560 h 438968"/>
              <a:gd name="connsiteX12" fmla="*/ 180238 w 438968"/>
              <a:gd name="connsiteY12" fmla="*/ 167496 h 438968"/>
              <a:gd name="connsiteX13" fmla="*/ 167189 w 438968"/>
              <a:gd name="connsiteY13" fmla="*/ 171044 h 438968"/>
              <a:gd name="connsiteX14" fmla="*/ 167189 w 438968"/>
              <a:gd name="connsiteY14" fmla="*/ 144373 h 438968"/>
              <a:gd name="connsiteX15" fmla="*/ 175916 w 438968"/>
              <a:gd name="connsiteY15" fmla="*/ 141686 h 438968"/>
              <a:gd name="connsiteX16" fmla="*/ 183694 w 438968"/>
              <a:gd name="connsiteY16" fmla="*/ 138999 h 438968"/>
              <a:gd name="connsiteX17" fmla="*/ 191369 w 438968"/>
              <a:gd name="connsiteY17" fmla="*/ 135832 h 438968"/>
              <a:gd name="connsiteX18" fmla="*/ 199044 w 438968"/>
              <a:gd name="connsiteY18" fmla="*/ 132665 h 438968"/>
              <a:gd name="connsiteX19" fmla="*/ 206423 w 438968"/>
              <a:gd name="connsiteY19" fmla="*/ 128828 h 438968"/>
              <a:gd name="connsiteX20" fmla="*/ 213821 w 438968"/>
              <a:gd name="connsiteY20" fmla="*/ 124782 h 438968"/>
              <a:gd name="connsiteX21" fmla="*/ 221779 w 438968"/>
              <a:gd name="connsiteY21" fmla="*/ 120159 h 438968"/>
              <a:gd name="connsiteX22" fmla="*/ 229748 w 438968"/>
              <a:gd name="connsiteY22" fmla="*/ 115536 h 438968"/>
              <a:gd name="connsiteX23" fmla="*/ 243560 w 438968"/>
              <a:gd name="connsiteY23" fmla="*/ 115536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7"/>
                  <a:pt x="438968" y="219469"/>
                  <a:pt x="438968" y="219461"/>
                </a:cubicBezTo>
                <a:cubicBezTo>
                  <a:pt x="439010" y="98298"/>
                  <a:pt x="340821" y="42"/>
                  <a:pt x="219658" y="0"/>
                </a:cubicBezTo>
                <a:cubicBezTo>
                  <a:pt x="219600" y="0"/>
                  <a:pt x="219542" y="0"/>
                  <a:pt x="219484" y="0"/>
                </a:cubicBezTo>
                <a:close/>
                <a:moveTo>
                  <a:pt x="243560" y="312649"/>
                </a:moveTo>
                <a:lnTo>
                  <a:pt x="210174" y="312649"/>
                </a:lnTo>
                <a:lnTo>
                  <a:pt x="210174" y="153198"/>
                </a:lnTo>
                <a:cubicBezTo>
                  <a:pt x="207354" y="155124"/>
                  <a:pt x="204378" y="156979"/>
                  <a:pt x="201245" y="158763"/>
                </a:cubicBezTo>
                <a:cubicBezTo>
                  <a:pt x="198115" y="160553"/>
                  <a:pt x="194880" y="162154"/>
                  <a:pt x="191560" y="163560"/>
                </a:cubicBezTo>
                <a:cubicBezTo>
                  <a:pt x="187969" y="164970"/>
                  <a:pt x="184195" y="166282"/>
                  <a:pt x="180238" y="167496"/>
                </a:cubicBezTo>
                <a:cubicBezTo>
                  <a:pt x="176281" y="168709"/>
                  <a:pt x="171932" y="169892"/>
                  <a:pt x="167189" y="171044"/>
                </a:cubicBezTo>
                <a:lnTo>
                  <a:pt x="167189" y="144373"/>
                </a:lnTo>
                <a:cubicBezTo>
                  <a:pt x="170387" y="143476"/>
                  <a:pt x="173296" y="142580"/>
                  <a:pt x="175916" y="141686"/>
                </a:cubicBezTo>
                <a:cubicBezTo>
                  <a:pt x="178535" y="140792"/>
                  <a:pt x="181128" y="139896"/>
                  <a:pt x="183694" y="138999"/>
                </a:cubicBezTo>
                <a:cubicBezTo>
                  <a:pt x="186243" y="137976"/>
                  <a:pt x="188809" y="136924"/>
                  <a:pt x="191369" y="135832"/>
                </a:cubicBezTo>
                <a:cubicBezTo>
                  <a:pt x="193929" y="134740"/>
                  <a:pt x="196483" y="133694"/>
                  <a:pt x="199044" y="132665"/>
                </a:cubicBezTo>
                <a:cubicBezTo>
                  <a:pt x="201471" y="131386"/>
                  <a:pt x="203931" y="130107"/>
                  <a:pt x="206423" y="128828"/>
                </a:cubicBezTo>
                <a:cubicBezTo>
                  <a:pt x="208916" y="127549"/>
                  <a:pt x="211382" y="126200"/>
                  <a:pt x="213821" y="124782"/>
                </a:cubicBezTo>
                <a:cubicBezTo>
                  <a:pt x="216518" y="123380"/>
                  <a:pt x="219170" y="121839"/>
                  <a:pt x="221779" y="120159"/>
                </a:cubicBezTo>
                <a:cubicBezTo>
                  <a:pt x="224387" y="118479"/>
                  <a:pt x="227043" y="116938"/>
                  <a:pt x="229748" y="115536"/>
                </a:cubicBezTo>
                <a:lnTo>
                  <a:pt x="243560" y="115536"/>
                </a:lnTo>
                <a:close/>
              </a:path>
            </a:pathLst>
          </a:custGeom>
          <a:solidFill>
            <a:schemeClr val="bg1">
              <a:alpha val="45000"/>
            </a:schemeClr>
          </a:solidFill>
          <a:ln w="5755" cap="flat">
            <a:noFill/>
            <a:prstDash val="solid"/>
            <a:miter/>
          </a:ln>
        </p:spPr>
        <p:txBody>
          <a:bodyPr rtlCol="0" anchor="ctr"/>
          <a:lstStyle/>
          <a:p>
            <a:endParaRPr lang="en-US"/>
          </a:p>
        </p:txBody>
      </p:sp>
      <p:sp>
        <p:nvSpPr>
          <p:cNvPr id="6" name="Graphic 8" descr="Badge">
            <a:extLst>
              <a:ext uri="{FF2B5EF4-FFF2-40B4-BE49-F238E27FC236}">
                <a16:creationId xmlns:a16="http://schemas.microsoft.com/office/drawing/2014/main" id="{3F58E816-ACF5-484F-8F5E-45C68016C26E}"/>
              </a:ext>
            </a:extLst>
          </p:cNvPr>
          <p:cNvSpPr/>
          <p:nvPr/>
        </p:nvSpPr>
        <p:spPr>
          <a:xfrm>
            <a:off x="6647512" y="2919297"/>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438968 w 438968"/>
              <a:gd name="connsiteY4" fmla="*/ 219467 h 438968"/>
              <a:gd name="connsiteX5" fmla="*/ 219652 w 438968"/>
              <a:gd name="connsiteY5" fmla="*/ 0 h 438968"/>
              <a:gd name="connsiteX6" fmla="*/ 219484 w 438968"/>
              <a:gd name="connsiteY6" fmla="*/ 0 h 438968"/>
              <a:gd name="connsiteX7" fmla="*/ 282234 w 438968"/>
              <a:gd name="connsiteY7" fmla="*/ 317902 h 438968"/>
              <a:gd name="connsiteX8" fmla="*/ 156741 w 438968"/>
              <a:gd name="connsiteY8" fmla="*/ 317902 h 438968"/>
              <a:gd name="connsiteX9" fmla="*/ 156741 w 438968"/>
              <a:gd name="connsiteY9" fmla="*/ 299484 h 438968"/>
              <a:gd name="connsiteX10" fmla="*/ 160959 w 438968"/>
              <a:gd name="connsiteY10" fmla="*/ 276946 h 438968"/>
              <a:gd name="connsiteX11" fmla="*/ 172564 w 438968"/>
              <a:gd name="connsiteY11" fmla="*/ 258453 h 438968"/>
              <a:gd name="connsiteX12" fmla="*/ 189745 w 438968"/>
              <a:gd name="connsiteY12" fmla="*/ 242722 h 438968"/>
              <a:gd name="connsiteX13" fmla="*/ 210850 w 438968"/>
              <a:gd name="connsiteY13" fmla="*/ 228523 h 438968"/>
              <a:gd name="connsiteX14" fmla="*/ 228765 w 438968"/>
              <a:gd name="connsiteY14" fmla="*/ 215664 h 438968"/>
              <a:gd name="connsiteX15" fmla="*/ 239913 w 438968"/>
              <a:gd name="connsiteY15" fmla="*/ 203424 h 438968"/>
              <a:gd name="connsiteX16" fmla="*/ 245583 w 438968"/>
              <a:gd name="connsiteY16" fmla="*/ 191045 h 438968"/>
              <a:gd name="connsiteX17" fmla="*/ 247114 w 438968"/>
              <a:gd name="connsiteY17" fmla="*/ 177227 h 438968"/>
              <a:gd name="connsiteX18" fmla="*/ 245195 w 438968"/>
              <a:gd name="connsiteY18" fmla="*/ 165334 h 438968"/>
              <a:gd name="connsiteX19" fmla="*/ 239532 w 438968"/>
              <a:gd name="connsiteY19" fmla="*/ 155261 h 438968"/>
              <a:gd name="connsiteX20" fmla="*/ 229939 w 438968"/>
              <a:gd name="connsiteY20" fmla="*/ 148326 h 438968"/>
              <a:gd name="connsiteX21" fmla="*/ 216416 w 438968"/>
              <a:gd name="connsiteY21" fmla="*/ 145737 h 438968"/>
              <a:gd name="connsiteX22" fmla="*/ 190317 w 438968"/>
              <a:gd name="connsiteY22" fmla="*/ 151880 h 438968"/>
              <a:gd name="connsiteX23" fmla="*/ 167103 w 438968"/>
              <a:gd name="connsiteY23" fmla="*/ 168380 h 438968"/>
              <a:gd name="connsiteX24" fmla="*/ 167103 w 438968"/>
              <a:gd name="connsiteY24" fmla="*/ 138444 h 438968"/>
              <a:gd name="connsiteX25" fmla="*/ 190410 w 438968"/>
              <a:gd name="connsiteY25" fmla="*/ 125013 h 438968"/>
              <a:gd name="connsiteX26" fmla="*/ 219305 w 438968"/>
              <a:gd name="connsiteY26" fmla="*/ 120968 h 438968"/>
              <a:gd name="connsiteX27" fmla="*/ 242329 w 438968"/>
              <a:gd name="connsiteY27" fmla="*/ 124435 h 438968"/>
              <a:gd name="connsiteX28" fmla="*/ 261134 w 438968"/>
              <a:gd name="connsiteY28" fmla="*/ 134508 h 438968"/>
              <a:gd name="connsiteX29" fmla="*/ 273802 w 438968"/>
              <a:gd name="connsiteY29" fmla="*/ 151008 h 438968"/>
              <a:gd name="connsiteX30" fmla="*/ 278425 w 438968"/>
              <a:gd name="connsiteY30" fmla="*/ 173546 h 438968"/>
              <a:gd name="connsiteX31" fmla="*/ 276015 w 438968"/>
              <a:gd name="connsiteY31" fmla="*/ 194264 h 438968"/>
              <a:gd name="connsiteX32" fmla="*/ 268110 w 438968"/>
              <a:gd name="connsiteY32" fmla="*/ 212174 h 438968"/>
              <a:gd name="connsiteX33" fmla="*/ 253824 w 438968"/>
              <a:gd name="connsiteY33" fmla="*/ 228488 h 438968"/>
              <a:gd name="connsiteX34" fmla="*/ 232331 w 438968"/>
              <a:gd name="connsiteY34" fmla="*/ 244409 h 438968"/>
              <a:gd name="connsiteX35" fmla="*/ 213907 w 438968"/>
              <a:gd name="connsiteY35" fmla="*/ 256499 h 438968"/>
              <a:gd name="connsiteX36" fmla="*/ 200182 w 438968"/>
              <a:gd name="connsiteY36" fmla="*/ 267532 h 438968"/>
              <a:gd name="connsiteX37" fmla="*/ 191652 w 438968"/>
              <a:gd name="connsiteY37" fmla="*/ 278853 h 438968"/>
              <a:gd name="connsiteX38" fmla="*/ 188763 w 438968"/>
              <a:gd name="connsiteY38" fmla="*/ 291810 h 438968"/>
              <a:gd name="connsiteX39" fmla="*/ 282211 w 438968"/>
              <a:gd name="connsiteY39" fmla="*/ 29181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8968" y="219478"/>
                  <a:pt x="438968" y="219473"/>
                  <a:pt x="438968" y="219467"/>
                </a:cubicBezTo>
                <a:cubicBezTo>
                  <a:pt x="439010" y="98300"/>
                  <a:pt x="340819" y="42"/>
                  <a:pt x="219652" y="0"/>
                </a:cubicBezTo>
                <a:cubicBezTo>
                  <a:pt x="219596" y="0"/>
                  <a:pt x="219540" y="0"/>
                  <a:pt x="219484" y="0"/>
                </a:cubicBezTo>
                <a:close/>
                <a:moveTo>
                  <a:pt x="282234" y="317902"/>
                </a:moveTo>
                <a:lnTo>
                  <a:pt x="156741" y="317902"/>
                </a:lnTo>
                <a:lnTo>
                  <a:pt x="156741" y="299484"/>
                </a:lnTo>
                <a:cubicBezTo>
                  <a:pt x="156626" y="291765"/>
                  <a:pt x="158061" y="284101"/>
                  <a:pt x="160959" y="276946"/>
                </a:cubicBezTo>
                <a:cubicBezTo>
                  <a:pt x="163800" y="270193"/>
                  <a:pt x="167719" y="263947"/>
                  <a:pt x="172564" y="258453"/>
                </a:cubicBezTo>
                <a:cubicBezTo>
                  <a:pt x="177719" y="252617"/>
                  <a:pt x="183479" y="247345"/>
                  <a:pt x="189745" y="242722"/>
                </a:cubicBezTo>
                <a:cubicBezTo>
                  <a:pt x="196271" y="237863"/>
                  <a:pt x="203307" y="233130"/>
                  <a:pt x="210850" y="228523"/>
                </a:cubicBezTo>
                <a:cubicBezTo>
                  <a:pt x="217167" y="224740"/>
                  <a:pt x="223160" y="220439"/>
                  <a:pt x="228765" y="215664"/>
                </a:cubicBezTo>
                <a:cubicBezTo>
                  <a:pt x="232980" y="212068"/>
                  <a:pt x="236726" y="207955"/>
                  <a:pt x="239913" y="203424"/>
                </a:cubicBezTo>
                <a:cubicBezTo>
                  <a:pt x="242537" y="199675"/>
                  <a:pt x="244458" y="195481"/>
                  <a:pt x="245583" y="191045"/>
                </a:cubicBezTo>
                <a:cubicBezTo>
                  <a:pt x="246637" y="186516"/>
                  <a:pt x="247151" y="181878"/>
                  <a:pt x="247114" y="177227"/>
                </a:cubicBezTo>
                <a:cubicBezTo>
                  <a:pt x="247121" y="173186"/>
                  <a:pt x="246473" y="169169"/>
                  <a:pt x="245195" y="165334"/>
                </a:cubicBezTo>
                <a:cubicBezTo>
                  <a:pt x="243992" y="161635"/>
                  <a:pt x="242067" y="158211"/>
                  <a:pt x="239532" y="155261"/>
                </a:cubicBezTo>
                <a:cubicBezTo>
                  <a:pt x="236890" y="152264"/>
                  <a:pt x="233613" y="149895"/>
                  <a:pt x="229939" y="148326"/>
                </a:cubicBezTo>
                <a:cubicBezTo>
                  <a:pt x="225662" y="146526"/>
                  <a:pt x="221055" y="145644"/>
                  <a:pt x="216416" y="145737"/>
                </a:cubicBezTo>
                <a:cubicBezTo>
                  <a:pt x="207354" y="145703"/>
                  <a:pt x="198412" y="147808"/>
                  <a:pt x="190317" y="151880"/>
                </a:cubicBezTo>
                <a:cubicBezTo>
                  <a:pt x="181805" y="156200"/>
                  <a:pt x="173981" y="161760"/>
                  <a:pt x="167103" y="168380"/>
                </a:cubicBezTo>
                <a:lnTo>
                  <a:pt x="167103" y="138444"/>
                </a:lnTo>
                <a:cubicBezTo>
                  <a:pt x="173749" y="132253"/>
                  <a:pt x="181720" y="127659"/>
                  <a:pt x="190410" y="125013"/>
                </a:cubicBezTo>
                <a:cubicBezTo>
                  <a:pt x="199786" y="122233"/>
                  <a:pt x="209526" y="120869"/>
                  <a:pt x="219305" y="120968"/>
                </a:cubicBezTo>
                <a:cubicBezTo>
                  <a:pt x="227114" y="120914"/>
                  <a:pt x="234883" y="122084"/>
                  <a:pt x="242329" y="124435"/>
                </a:cubicBezTo>
                <a:cubicBezTo>
                  <a:pt x="249181" y="126567"/>
                  <a:pt x="255563" y="129986"/>
                  <a:pt x="261134" y="134508"/>
                </a:cubicBezTo>
                <a:cubicBezTo>
                  <a:pt x="266551" y="138979"/>
                  <a:pt x="270882" y="144620"/>
                  <a:pt x="273802" y="151008"/>
                </a:cubicBezTo>
                <a:cubicBezTo>
                  <a:pt x="276980" y="158089"/>
                  <a:pt x="278559" y="165785"/>
                  <a:pt x="278425" y="173546"/>
                </a:cubicBezTo>
                <a:cubicBezTo>
                  <a:pt x="278493" y="180526"/>
                  <a:pt x="277683" y="187487"/>
                  <a:pt x="276015" y="194264"/>
                </a:cubicBezTo>
                <a:cubicBezTo>
                  <a:pt x="274381" y="200628"/>
                  <a:pt x="271710" y="206678"/>
                  <a:pt x="268110" y="212174"/>
                </a:cubicBezTo>
                <a:cubicBezTo>
                  <a:pt x="264096" y="218224"/>
                  <a:pt x="259291" y="223710"/>
                  <a:pt x="253824" y="228488"/>
                </a:cubicBezTo>
                <a:cubicBezTo>
                  <a:pt x="247093" y="234357"/>
                  <a:pt x="239906" y="239681"/>
                  <a:pt x="232331" y="244409"/>
                </a:cubicBezTo>
                <a:cubicBezTo>
                  <a:pt x="225419" y="248763"/>
                  <a:pt x="219278" y="252793"/>
                  <a:pt x="213907" y="256499"/>
                </a:cubicBezTo>
                <a:cubicBezTo>
                  <a:pt x="209043" y="259801"/>
                  <a:pt x="204453" y="263491"/>
                  <a:pt x="200182" y="267532"/>
                </a:cubicBezTo>
                <a:cubicBezTo>
                  <a:pt x="196709" y="270787"/>
                  <a:pt x="193823" y="274617"/>
                  <a:pt x="191652" y="278853"/>
                </a:cubicBezTo>
                <a:cubicBezTo>
                  <a:pt x="189699" y="282890"/>
                  <a:pt x="188711" y="287325"/>
                  <a:pt x="188763" y="291810"/>
                </a:cubicBezTo>
                <a:lnTo>
                  <a:pt x="282211" y="291810"/>
                </a:lnTo>
                <a:close/>
              </a:path>
            </a:pathLst>
          </a:custGeom>
          <a:solidFill>
            <a:srgbClr val="000000">
              <a:alpha val="45000"/>
            </a:srgbClr>
          </a:solidFill>
          <a:ln w="5755" cap="flat">
            <a:noFill/>
            <a:prstDash val="solid"/>
            <a:miter/>
          </a:ln>
        </p:spPr>
        <p:txBody>
          <a:bodyPr rtlCol="0" anchor="ctr"/>
          <a:lstStyle/>
          <a:p>
            <a:endParaRPr lang="en-US"/>
          </a:p>
        </p:txBody>
      </p:sp>
      <p:sp>
        <p:nvSpPr>
          <p:cNvPr id="7" name="Graphic 35" descr="Badge 3">
            <a:extLst>
              <a:ext uri="{FF2B5EF4-FFF2-40B4-BE49-F238E27FC236}">
                <a16:creationId xmlns:a16="http://schemas.microsoft.com/office/drawing/2014/main" id="{9394BB10-19FC-46CA-AD4E-42ABBB66BD9D}"/>
              </a:ext>
            </a:extLst>
          </p:cNvPr>
          <p:cNvSpPr/>
          <p:nvPr/>
        </p:nvSpPr>
        <p:spPr>
          <a:xfrm>
            <a:off x="6645076" y="3874002"/>
            <a:ext cx="438979" cy="438979"/>
          </a:xfrm>
          <a:custGeom>
            <a:avLst/>
            <a:gdLst>
              <a:gd name="connsiteX0" fmla="*/ 219496 w 438979"/>
              <a:gd name="connsiteY0" fmla="*/ 0 h 438979"/>
              <a:gd name="connsiteX1" fmla="*/ 0 w 438979"/>
              <a:gd name="connsiteY1" fmla="*/ 219484 h 438979"/>
              <a:gd name="connsiteX2" fmla="*/ 219484 w 438979"/>
              <a:gd name="connsiteY2" fmla="*/ 438980 h 438979"/>
              <a:gd name="connsiteX3" fmla="*/ 438980 w 438979"/>
              <a:gd name="connsiteY3" fmla="*/ 219496 h 438979"/>
              <a:gd name="connsiteX4" fmla="*/ 438980 w 438979"/>
              <a:gd name="connsiteY4" fmla="*/ 219473 h 438979"/>
              <a:gd name="connsiteX5" fmla="*/ 219669 w 438979"/>
              <a:gd name="connsiteY5" fmla="*/ 0 h 438979"/>
              <a:gd name="connsiteX6" fmla="*/ 219496 w 438979"/>
              <a:gd name="connsiteY6" fmla="*/ 0 h 438979"/>
              <a:gd name="connsiteX7" fmla="*/ 277564 w 438979"/>
              <a:gd name="connsiteY7" fmla="*/ 286250 h 438979"/>
              <a:gd name="connsiteX8" fmla="*/ 261151 w 438979"/>
              <a:gd name="connsiteY8" fmla="*/ 304287 h 438979"/>
              <a:gd name="connsiteX9" fmla="*/ 237076 w 438979"/>
              <a:gd name="connsiteY9" fmla="*/ 315319 h 438979"/>
              <a:gd name="connsiteX10" fmla="*/ 208180 w 438979"/>
              <a:gd name="connsiteY10" fmla="*/ 319064 h 438979"/>
              <a:gd name="connsiteX11" fmla="*/ 178823 w 438979"/>
              <a:gd name="connsiteY11" fmla="*/ 316469 h 438979"/>
              <a:gd name="connsiteX12" fmla="*/ 155608 w 438979"/>
              <a:gd name="connsiteY12" fmla="*/ 308702 h 438979"/>
              <a:gd name="connsiteX13" fmla="*/ 155608 w 438979"/>
              <a:gd name="connsiteY13" fmla="*/ 279130 h 438979"/>
              <a:gd name="connsiteX14" fmla="*/ 181036 w 438979"/>
              <a:gd name="connsiteY14" fmla="*/ 290839 h 438979"/>
              <a:gd name="connsiteX15" fmla="*/ 209140 w 438979"/>
              <a:gd name="connsiteY15" fmla="*/ 294676 h 438979"/>
              <a:gd name="connsiteX16" fmla="*/ 222767 w 438979"/>
              <a:gd name="connsiteY16" fmla="*/ 293330 h 438979"/>
              <a:gd name="connsiteX17" fmla="*/ 236301 w 438979"/>
              <a:gd name="connsiteY17" fmla="*/ 288440 h 438979"/>
              <a:gd name="connsiteX18" fmla="*/ 246663 w 438979"/>
              <a:gd name="connsiteY18" fmla="*/ 278749 h 438979"/>
              <a:gd name="connsiteX19" fmla="*/ 250778 w 438979"/>
              <a:gd name="connsiteY19" fmla="*/ 263209 h 438979"/>
              <a:gd name="connsiteX20" fmla="*/ 246854 w 438979"/>
              <a:gd name="connsiteY20" fmla="*/ 247183 h 438979"/>
              <a:gd name="connsiteX21" fmla="*/ 235914 w 438979"/>
              <a:gd name="connsiteY21" fmla="*/ 236440 h 438979"/>
              <a:gd name="connsiteX22" fmla="*/ 219415 w 438979"/>
              <a:gd name="connsiteY22" fmla="*/ 230395 h 438979"/>
              <a:gd name="connsiteX23" fmla="*/ 198778 w 438979"/>
              <a:gd name="connsiteY23" fmla="*/ 228477 h 438979"/>
              <a:gd name="connsiteX24" fmla="*/ 180943 w 438979"/>
              <a:gd name="connsiteY24" fmla="*/ 228477 h 438979"/>
              <a:gd name="connsiteX25" fmla="*/ 180943 w 438979"/>
              <a:gd name="connsiteY25" fmla="*/ 203915 h 438979"/>
              <a:gd name="connsiteX26" fmla="*/ 197830 w 438979"/>
              <a:gd name="connsiteY26" fmla="*/ 203915 h 438979"/>
              <a:gd name="connsiteX27" fmla="*/ 216161 w 438979"/>
              <a:gd name="connsiteY27" fmla="*/ 202182 h 438979"/>
              <a:gd name="connsiteX28" fmla="*/ 230551 w 438979"/>
              <a:gd name="connsiteY28" fmla="*/ 196524 h 438979"/>
              <a:gd name="connsiteX29" fmla="*/ 239954 w 438979"/>
              <a:gd name="connsiteY29" fmla="*/ 186445 h 438979"/>
              <a:gd name="connsiteX30" fmla="*/ 243311 w 438979"/>
              <a:gd name="connsiteY30" fmla="*/ 171483 h 438979"/>
              <a:gd name="connsiteX31" fmla="*/ 240150 w 438979"/>
              <a:gd name="connsiteY31" fmla="*/ 157954 h 438979"/>
              <a:gd name="connsiteX32" fmla="*/ 232060 w 438979"/>
              <a:gd name="connsiteY32" fmla="*/ 149702 h 438979"/>
              <a:gd name="connsiteX33" fmla="*/ 221403 w 438979"/>
              <a:gd name="connsiteY33" fmla="*/ 145575 h 438979"/>
              <a:gd name="connsiteX34" fmla="*/ 210278 w 438979"/>
              <a:gd name="connsiteY34" fmla="*/ 144420 h 438979"/>
              <a:gd name="connsiteX35" fmla="*/ 186480 w 438979"/>
              <a:gd name="connsiteY35" fmla="*/ 147887 h 438979"/>
              <a:gd name="connsiteX36" fmla="*/ 163837 w 438979"/>
              <a:gd name="connsiteY36" fmla="*/ 158243 h 438979"/>
              <a:gd name="connsiteX37" fmla="*/ 163837 w 438979"/>
              <a:gd name="connsiteY37" fmla="*/ 131018 h 438979"/>
              <a:gd name="connsiteX38" fmla="*/ 186636 w 438979"/>
              <a:gd name="connsiteY38" fmla="*/ 122667 h 438979"/>
              <a:gd name="connsiteX39" fmla="*/ 213012 w 438979"/>
              <a:gd name="connsiteY39" fmla="*/ 119887 h 438979"/>
              <a:gd name="connsiteX40" fmla="*/ 236527 w 438979"/>
              <a:gd name="connsiteY40" fmla="*/ 122667 h 438979"/>
              <a:gd name="connsiteX41" fmla="*/ 256754 w 438979"/>
              <a:gd name="connsiteY41" fmla="*/ 131209 h 438979"/>
              <a:gd name="connsiteX42" fmla="*/ 270860 w 438979"/>
              <a:gd name="connsiteY42" fmla="*/ 145789 h 438979"/>
              <a:gd name="connsiteX43" fmla="*/ 276131 w 438979"/>
              <a:gd name="connsiteY43" fmla="*/ 166704 h 438979"/>
              <a:gd name="connsiteX44" fmla="*/ 265104 w 438979"/>
              <a:gd name="connsiteY44" fmla="*/ 198177 h 438979"/>
              <a:gd name="connsiteX45" fmla="*/ 234880 w 438979"/>
              <a:gd name="connsiteY45" fmla="*/ 214867 h 438979"/>
              <a:gd name="connsiteX46" fmla="*/ 253107 w 438979"/>
              <a:gd name="connsiteY46" fmla="*/ 219490 h 438979"/>
              <a:gd name="connsiteX47" fmla="*/ 268751 w 438979"/>
              <a:gd name="connsiteY47" fmla="*/ 229182 h 438979"/>
              <a:gd name="connsiteX48" fmla="*/ 279587 w 438979"/>
              <a:gd name="connsiteY48" fmla="*/ 243381 h 438979"/>
              <a:gd name="connsiteX49" fmla="*/ 283632 w 438979"/>
              <a:gd name="connsiteY49" fmla="*/ 261325 h 438979"/>
              <a:gd name="connsiteX50" fmla="*/ 277564 w 438979"/>
              <a:gd name="connsiteY50" fmla="*/ 286250 h 438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8979" h="438979">
                <a:moveTo>
                  <a:pt x="219496" y="0"/>
                </a:moveTo>
                <a:cubicBezTo>
                  <a:pt x="98275" y="-3"/>
                  <a:pt x="3" y="98263"/>
                  <a:pt x="0" y="219484"/>
                </a:cubicBezTo>
                <a:cubicBezTo>
                  <a:pt x="-3" y="340705"/>
                  <a:pt x="98263" y="438977"/>
                  <a:pt x="219484" y="438980"/>
                </a:cubicBezTo>
                <a:cubicBezTo>
                  <a:pt x="340705" y="438983"/>
                  <a:pt x="438977" y="340717"/>
                  <a:pt x="438980" y="219496"/>
                </a:cubicBezTo>
                <a:cubicBezTo>
                  <a:pt x="438980" y="219488"/>
                  <a:pt x="438980" y="219480"/>
                  <a:pt x="438980" y="219473"/>
                </a:cubicBezTo>
                <a:cubicBezTo>
                  <a:pt x="439024" y="98306"/>
                  <a:pt x="340836" y="45"/>
                  <a:pt x="219669" y="0"/>
                </a:cubicBezTo>
                <a:cubicBezTo>
                  <a:pt x="219611" y="0"/>
                  <a:pt x="219554" y="0"/>
                  <a:pt x="219496" y="0"/>
                </a:cubicBezTo>
                <a:close/>
                <a:moveTo>
                  <a:pt x="277564" y="286250"/>
                </a:moveTo>
                <a:cubicBezTo>
                  <a:pt x="273526" y="293425"/>
                  <a:pt x="267915" y="299592"/>
                  <a:pt x="261151" y="304287"/>
                </a:cubicBezTo>
                <a:cubicBezTo>
                  <a:pt x="253831" y="309340"/>
                  <a:pt x="245683" y="313073"/>
                  <a:pt x="237076" y="315319"/>
                </a:cubicBezTo>
                <a:cubicBezTo>
                  <a:pt x="227654" y="317851"/>
                  <a:pt x="217936" y="319111"/>
                  <a:pt x="208180" y="319064"/>
                </a:cubicBezTo>
                <a:cubicBezTo>
                  <a:pt x="198336" y="319098"/>
                  <a:pt x="188509" y="318229"/>
                  <a:pt x="178823" y="316469"/>
                </a:cubicBezTo>
                <a:cubicBezTo>
                  <a:pt x="170713" y="315162"/>
                  <a:pt x="162871" y="312539"/>
                  <a:pt x="155608" y="308702"/>
                </a:cubicBezTo>
                <a:lnTo>
                  <a:pt x="155608" y="279130"/>
                </a:lnTo>
                <a:cubicBezTo>
                  <a:pt x="163320" y="284514"/>
                  <a:pt x="171931" y="288479"/>
                  <a:pt x="181036" y="290839"/>
                </a:cubicBezTo>
                <a:cubicBezTo>
                  <a:pt x="190195" y="293347"/>
                  <a:pt x="199644" y="294638"/>
                  <a:pt x="209140" y="294676"/>
                </a:cubicBezTo>
                <a:cubicBezTo>
                  <a:pt x="213714" y="294644"/>
                  <a:pt x="218275" y="294193"/>
                  <a:pt x="222767" y="293330"/>
                </a:cubicBezTo>
                <a:cubicBezTo>
                  <a:pt x="227522" y="292475"/>
                  <a:pt x="232098" y="290822"/>
                  <a:pt x="236301" y="288440"/>
                </a:cubicBezTo>
                <a:cubicBezTo>
                  <a:pt x="240465" y="286064"/>
                  <a:pt x="244014" y="282745"/>
                  <a:pt x="246663" y="278749"/>
                </a:cubicBezTo>
                <a:cubicBezTo>
                  <a:pt x="249560" y="274098"/>
                  <a:pt x="250993" y="268684"/>
                  <a:pt x="250778" y="263209"/>
                </a:cubicBezTo>
                <a:cubicBezTo>
                  <a:pt x="250947" y="257610"/>
                  <a:pt x="249591" y="252071"/>
                  <a:pt x="246854" y="247183"/>
                </a:cubicBezTo>
                <a:cubicBezTo>
                  <a:pt x="244182" y="242728"/>
                  <a:pt x="240417" y="239030"/>
                  <a:pt x="235914" y="236440"/>
                </a:cubicBezTo>
                <a:cubicBezTo>
                  <a:pt x="230789" y="233522"/>
                  <a:pt x="225212" y="231479"/>
                  <a:pt x="219415" y="230395"/>
                </a:cubicBezTo>
                <a:cubicBezTo>
                  <a:pt x="212616" y="229073"/>
                  <a:pt x="205703" y="228430"/>
                  <a:pt x="198778" y="228477"/>
                </a:cubicBezTo>
                <a:lnTo>
                  <a:pt x="180943" y="228477"/>
                </a:lnTo>
                <a:lnTo>
                  <a:pt x="180943" y="203915"/>
                </a:lnTo>
                <a:lnTo>
                  <a:pt x="197830" y="203915"/>
                </a:lnTo>
                <a:cubicBezTo>
                  <a:pt x="203984" y="203960"/>
                  <a:pt x="210126" y="203380"/>
                  <a:pt x="216161" y="202182"/>
                </a:cubicBezTo>
                <a:cubicBezTo>
                  <a:pt x="221270" y="201214"/>
                  <a:pt x="226152" y="199295"/>
                  <a:pt x="230551" y="196524"/>
                </a:cubicBezTo>
                <a:cubicBezTo>
                  <a:pt x="234482" y="194007"/>
                  <a:pt x="237716" y="190541"/>
                  <a:pt x="239954" y="186445"/>
                </a:cubicBezTo>
                <a:cubicBezTo>
                  <a:pt x="242316" y="181820"/>
                  <a:pt x="243471" y="176674"/>
                  <a:pt x="243311" y="171483"/>
                </a:cubicBezTo>
                <a:cubicBezTo>
                  <a:pt x="243504" y="166770"/>
                  <a:pt x="242412" y="162094"/>
                  <a:pt x="240150" y="157954"/>
                </a:cubicBezTo>
                <a:cubicBezTo>
                  <a:pt x="238174" y="154579"/>
                  <a:pt x="235395" y="151744"/>
                  <a:pt x="232060" y="149702"/>
                </a:cubicBezTo>
                <a:cubicBezTo>
                  <a:pt x="228777" y="147712"/>
                  <a:pt x="225170" y="146315"/>
                  <a:pt x="221403" y="145575"/>
                </a:cubicBezTo>
                <a:cubicBezTo>
                  <a:pt x="217742" y="144824"/>
                  <a:pt x="214015" y="144437"/>
                  <a:pt x="210278" y="144420"/>
                </a:cubicBezTo>
                <a:cubicBezTo>
                  <a:pt x="202225" y="144494"/>
                  <a:pt x="194219" y="145661"/>
                  <a:pt x="186480" y="147887"/>
                </a:cubicBezTo>
                <a:cubicBezTo>
                  <a:pt x="178416" y="150075"/>
                  <a:pt x="170766" y="153574"/>
                  <a:pt x="163837" y="158243"/>
                </a:cubicBezTo>
                <a:lnTo>
                  <a:pt x="163837" y="131018"/>
                </a:lnTo>
                <a:cubicBezTo>
                  <a:pt x="171022" y="127211"/>
                  <a:pt x="178692" y="124401"/>
                  <a:pt x="186636" y="122667"/>
                </a:cubicBezTo>
                <a:cubicBezTo>
                  <a:pt x="195299" y="120772"/>
                  <a:pt x="204144" y="119840"/>
                  <a:pt x="213012" y="119887"/>
                </a:cubicBezTo>
                <a:cubicBezTo>
                  <a:pt x="220933" y="119873"/>
                  <a:pt x="228827" y="120806"/>
                  <a:pt x="236527" y="122667"/>
                </a:cubicBezTo>
                <a:cubicBezTo>
                  <a:pt x="243704" y="124346"/>
                  <a:pt x="250545" y="127235"/>
                  <a:pt x="256754" y="131209"/>
                </a:cubicBezTo>
                <a:cubicBezTo>
                  <a:pt x="262514" y="134920"/>
                  <a:pt x="267341" y="139910"/>
                  <a:pt x="270860" y="145789"/>
                </a:cubicBezTo>
                <a:cubicBezTo>
                  <a:pt x="274497" y="152148"/>
                  <a:pt x="276319" y="159382"/>
                  <a:pt x="276131" y="166704"/>
                </a:cubicBezTo>
                <a:cubicBezTo>
                  <a:pt x="276589" y="178215"/>
                  <a:pt x="272646" y="189468"/>
                  <a:pt x="265104" y="198177"/>
                </a:cubicBezTo>
                <a:cubicBezTo>
                  <a:pt x="257028" y="206771"/>
                  <a:pt x="246455" y="212609"/>
                  <a:pt x="234880" y="214867"/>
                </a:cubicBezTo>
                <a:cubicBezTo>
                  <a:pt x="241148" y="215515"/>
                  <a:pt x="247288" y="217072"/>
                  <a:pt x="253107" y="219490"/>
                </a:cubicBezTo>
                <a:cubicBezTo>
                  <a:pt x="258827" y="221824"/>
                  <a:pt x="264114" y="225100"/>
                  <a:pt x="268751" y="229182"/>
                </a:cubicBezTo>
                <a:cubicBezTo>
                  <a:pt x="273252" y="233165"/>
                  <a:pt x="276932" y="237988"/>
                  <a:pt x="279587" y="243381"/>
                </a:cubicBezTo>
                <a:cubicBezTo>
                  <a:pt x="282313" y="248966"/>
                  <a:pt x="283698" y="255110"/>
                  <a:pt x="283632" y="261325"/>
                </a:cubicBezTo>
                <a:cubicBezTo>
                  <a:pt x="283814" y="270020"/>
                  <a:pt x="281722" y="278611"/>
                  <a:pt x="277564" y="286250"/>
                </a:cubicBezTo>
                <a:close/>
              </a:path>
            </a:pathLst>
          </a:custGeom>
          <a:solidFill>
            <a:srgbClr val="000000">
              <a:alpha val="45000"/>
            </a:srgbClr>
          </a:solidFill>
          <a:ln w="575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8553AB9F-73EE-4EE6-B4E9-0F23562BFDD4}"/>
              </a:ext>
            </a:extLst>
          </p:cNvPr>
          <p:cNvSpPr/>
          <p:nvPr/>
        </p:nvSpPr>
        <p:spPr>
          <a:xfrm>
            <a:off x="5872512" y="4377434"/>
            <a:ext cx="438980" cy="438980"/>
          </a:xfrm>
          <a:custGeom>
            <a:avLst/>
            <a:gdLst>
              <a:gd name="connsiteX0" fmla="*/ 226940 w 438980"/>
              <a:gd name="connsiteY0" fmla="*/ 158440 h 438980"/>
              <a:gd name="connsiteX1" fmla="*/ 226940 w 438980"/>
              <a:gd name="connsiteY1" fmla="*/ 242462 h 438980"/>
              <a:gd name="connsiteX2" fmla="*/ 169374 w 438980"/>
              <a:gd name="connsiteY2" fmla="*/ 242462 h 438980"/>
              <a:gd name="connsiteX3" fmla="*/ 183001 w 438980"/>
              <a:gd name="connsiteY3" fmla="*/ 225963 h 438980"/>
              <a:gd name="connsiteX4" fmla="*/ 196241 w 438980"/>
              <a:gd name="connsiteY4" fmla="*/ 208048 h 438980"/>
              <a:gd name="connsiteX5" fmla="*/ 210440 w 438980"/>
              <a:gd name="connsiteY5" fmla="*/ 186359 h 438980"/>
              <a:gd name="connsiteX6" fmla="*/ 226940 w 438980"/>
              <a:gd name="connsiteY6" fmla="*/ 158440 h 438980"/>
              <a:gd name="connsiteX7" fmla="*/ 225211 w 438980"/>
              <a:gd name="connsiteY7" fmla="*/ 115842 h 438980"/>
              <a:gd name="connsiteX8" fmla="*/ 208047 w 438980"/>
              <a:gd name="connsiteY8" fmla="*/ 147598 h 438980"/>
              <a:gd name="connsiteX9" fmla="*/ 187029 w 438980"/>
              <a:gd name="connsiteY9" fmla="*/ 180602 h 438980"/>
              <a:gd name="connsiteX10" fmla="*/ 162849 w 438980"/>
              <a:gd name="connsiteY10" fmla="*/ 213318 h 438980"/>
              <a:gd name="connsiteX11" fmla="*/ 136560 w 438980"/>
              <a:gd name="connsiteY11" fmla="*/ 244022 h 438980"/>
              <a:gd name="connsiteX12" fmla="*/ 136560 w 438980"/>
              <a:gd name="connsiteY12" fmla="*/ 270306 h 438980"/>
              <a:gd name="connsiteX13" fmla="*/ 226939 w 438980"/>
              <a:gd name="connsiteY13" fmla="*/ 270306 h 438980"/>
              <a:gd name="connsiteX14" fmla="*/ 226939 w 438980"/>
              <a:gd name="connsiteY14" fmla="*/ 311563 h 438980"/>
              <a:gd name="connsiteX15" fmla="*/ 260134 w 438980"/>
              <a:gd name="connsiteY15" fmla="*/ 311563 h 438980"/>
              <a:gd name="connsiteX16" fmla="*/ 260134 w 438980"/>
              <a:gd name="connsiteY16" fmla="*/ 270306 h 438980"/>
              <a:gd name="connsiteX17" fmla="*/ 286423 w 438980"/>
              <a:gd name="connsiteY17" fmla="*/ 270306 h 438980"/>
              <a:gd name="connsiteX18" fmla="*/ 286423 w 438980"/>
              <a:gd name="connsiteY18" fmla="*/ 242485 h 438980"/>
              <a:gd name="connsiteX19" fmla="*/ 260134 w 438980"/>
              <a:gd name="connsiteY19" fmla="*/ 242485 h 438980"/>
              <a:gd name="connsiteX20" fmla="*/ 260134 w 438980"/>
              <a:gd name="connsiteY20" fmla="*/ 115842 h 438980"/>
              <a:gd name="connsiteX21" fmla="*/ 219496 w 438980"/>
              <a:gd name="connsiteY21" fmla="*/ 0 h 438980"/>
              <a:gd name="connsiteX22" fmla="*/ 219686 w 438980"/>
              <a:gd name="connsiteY22" fmla="*/ 0 h 438980"/>
              <a:gd name="connsiteX23" fmla="*/ 438980 w 438980"/>
              <a:gd name="connsiteY23" fmla="*/ 219490 h 438980"/>
              <a:gd name="connsiteX24" fmla="*/ 438980 w 438980"/>
              <a:gd name="connsiteY24" fmla="*/ 219496 h 438980"/>
              <a:gd name="connsiteX25" fmla="*/ 219484 w 438980"/>
              <a:gd name="connsiteY25" fmla="*/ 438980 h 438980"/>
              <a:gd name="connsiteX26" fmla="*/ 0 w 438980"/>
              <a:gd name="connsiteY26" fmla="*/ 219484 h 438980"/>
              <a:gd name="connsiteX27" fmla="*/ 219496 w 438980"/>
              <a:gd name="connsiteY27" fmla="*/ 0 h 43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8980" h="438980">
                <a:moveTo>
                  <a:pt x="226940" y="158440"/>
                </a:moveTo>
                <a:lnTo>
                  <a:pt x="226940" y="242462"/>
                </a:lnTo>
                <a:lnTo>
                  <a:pt x="169374" y="242462"/>
                </a:lnTo>
                <a:cubicBezTo>
                  <a:pt x="174117" y="236945"/>
                  <a:pt x="178659" y="231446"/>
                  <a:pt x="183001" y="225963"/>
                </a:cubicBezTo>
                <a:cubicBezTo>
                  <a:pt x="187343" y="220480"/>
                  <a:pt x="191756" y="214509"/>
                  <a:pt x="196241" y="208048"/>
                </a:cubicBezTo>
                <a:cubicBezTo>
                  <a:pt x="200726" y="201583"/>
                  <a:pt x="205459" y="194353"/>
                  <a:pt x="210440" y="186359"/>
                </a:cubicBezTo>
                <a:cubicBezTo>
                  <a:pt x="215422" y="178365"/>
                  <a:pt x="220922" y="169058"/>
                  <a:pt x="226940" y="158440"/>
                </a:cubicBezTo>
                <a:close/>
                <a:moveTo>
                  <a:pt x="225211" y="115842"/>
                </a:moveTo>
                <a:cubicBezTo>
                  <a:pt x="220234" y="126075"/>
                  <a:pt x="214512" y="136660"/>
                  <a:pt x="208047" y="147598"/>
                </a:cubicBezTo>
                <a:cubicBezTo>
                  <a:pt x="201582" y="158536"/>
                  <a:pt x="194576" y="169537"/>
                  <a:pt x="187029" y="180602"/>
                </a:cubicBezTo>
                <a:cubicBezTo>
                  <a:pt x="179481" y="191668"/>
                  <a:pt x="171421" y="202573"/>
                  <a:pt x="162849" y="213318"/>
                </a:cubicBezTo>
                <a:cubicBezTo>
                  <a:pt x="154277" y="224063"/>
                  <a:pt x="145514" y="234298"/>
                  <a:pt x="136560" y="244022"/>
                </a:cubicBezTo>
                <a:lnTo>
                  <a:pt x="136560" y="270306"/>
                </a:lnTo>
                <a:lnTo>
                  <a:pt x="226939" y="270306"/>
                </a:lnTo>
                <a:lnTo>
                  <a:pt x="226939" y="311563"/>
                </a:lnTo>
                <a:lnTo>
                  <a:pt x="260134" y="311563"/>
                </a:lnTo>
                <a:lnTo>
                  <a:pt x="260134" y="270306"/>
                </a:lnTo>
                <a:lnTo>
                  <a:pt x="286423" y="270306"/>
                </a:lnTo>
                <a:lnTo>
                  <a:pt x="286423" y="242485"/>
                </a:lnTo>
                <a:lnTo>
                  <a:pt x="260134" y="242485"/>
                </a:lnTo>
                <a:lnTo>
                  <a:pt x="260134" y="115842"/>
                </a:lnTo>
                <a:close/>
                <a:moveTo>
                  <a:pt x="219496" y="0"/>
                </a:moveTo>
                <a:cubicBezTo>
                  <a:pt x="219559" y="0"/>
                  <a:pt x="219623" y="0"/>
                  <a:pt x="219686" y="0"/>
                </a:cubicBezTo>
                <a:cubicBezTo>
                  <a:pt x="340853" y="54"/>
                  <a:pt x="439034" y="98323"/>
                  <a:pt x="438980" y="219490"/>
                </a:cubicBezTo>
                <a:cubicBezTo>
                  <a:pt x="438980" y="219492"/>
                  <a:pt x="438980" y="219494"/>
                  <a:pt x="438980" y="219496"/>
                </a:cubicBezTo>
                <a:cubicBezTo>
                  <a:pt x="438977" y="340717"/>
                  <a:pt x="340705" y="438983"/>
                  <a:pt x="219484" y="438980"/>
                </a:cubicBezTo>
                <a:cubicBezTo>
                  <a:pt x="98263" y="438976"/>
                  <a:pt x="-3" y="340705"/>
                  <a:pt x="0" y="219484"/>
                </a:cubicBezTo>
                <a:cubicBezTo>
                  <a:pt x="3" y="98263"/>
                  <a:pt x="98275" y="-3"/>
                  <a:pt x="219496" y="0"/>
                </a:cubicBezTo>
                <a:close/>
              </a:path>
            </a:pathLst>
          </a:custGeom>
          <a:solidFill>
            <a:srgbClr val="000000">
              <a:alpha val="45000"/>
            </a:srgbClr>
          </a:solidFill>
          <a:ln w="5755" cap="flat">
            <a:noFill/>
            <a:prstDash val="solid"/>
            <a:miter/>
          </a:ln>
        </p:spPr>
        <p:txBody>
          <a:bodyPr rtlCol="0" anchor="ctr"/>
          <a:lstStyle/>
          <a:p>
            <a:endParaRPr lang="en-US"/>
          </a:p>
        </p:txBody>
      </p:sp>
      <p:sp>
        <p:nvSpPr>
          <p:cNvPr id="9" name="Graphic 39" descr="Badge 5">
            <a:extLst>
              <a:ext uri="{FF2B5EF4-FFF2-40B4-BE49-F238E27FC236}">
                <a16:creationId xmlns:a16="http://schemas.microsoft.com/office/drawing/2014/main" id="{F8BC53A1-FD87-4A06-8772-3BEBD7D4D461}"/>
              </a:ext>
            </a:extLst>
          </p:cNvPr>
          <p:cNvSpPr/>
          <p:nvPr/>
        </p:nvSpPr>
        <p:spPr>
          <a:xfrm>
            <a:off x="5105316" y="3876514"/>
            <a:ext cx="438968" cy="438968"/>
          </a:xfrm>
          <a:custGeom>
            <a:avLst/>
            <a:gdLst>
              <a:gd name="connsiteX0" fmla="*/ 219484 w 438968"/>
              <a:gd name="connsiteY0" fmla="*/ 0 h 438968"/>
              <a:gd name="connsiteX1" fmla="*/ 0 w 438968"/>
              <a:gd name="connsiteY1" fmla="*/ 219484 h 438968"/>
              <a:gd name="connsiteX2" fmla="*/ 219484 w 438968"/>
              <a:gd name="connsiteY2" fmla="*/ 438968 h 438968"/>
              <a:gd name="connsiteX3" fmla="*/ 438968 w 438968"/>
              <a:gd name="connsiteY3" fmla="*/ 219484 h 438968"/>
              <a:gd name="connsiteX4" fmla="*/ 219692 w 438968"/>
              <a:gd name="connsiteY4" fmla="*/ 0 h 438968"/>
              <a:gd name="connsiteX5" fmla="*/ 219484 w 438968"/>
              <a:gd name="connsiteY5" fmla="*/ 0 h 438968"/>
              <a:gd name="connsiteX6" fmla="*/ 284395 w 438968"/>
              <a:gd name="connsiteY6" fmla="*/ 279957 h 438968"/>
              <a:gd name="connsiteX7" fmla="*/ 266358 w 438968"/>
              <a:gd name="connsiteY7" fmla="*/ 299242 h 438968"/>
              <a:gd name="connsiteX8" fmla="*/ 240555 w 438968"/>
              <a:gd name="connsiteY8" fmla="*/ 310366 h 438968"/>
              <a:gd name="connsiteX9" fmla="*/ 210238 w 438968"/>
              <a:gd name="connsiteY9" fmla="*/ 313915 h 438968"/>
              <a:gd name="connsiteX10" fmla="*/ 162849 w 438968"/>
              <a:gd name="connsiteY10" fmla="*/ 305859 h 438968"/>
              <a:gd name="connsiteX11" fmla="*/ 162849 w 438968"/>
              <a:gd name="connsiteY11" fmla="*/ 276888 h 438968"/>
              <a:gd name="connsiteX12" fmla="*/ 210619 w 438968"/>
              <a:gd name="connsiteY12" fmla="*/ 289562 h 438968"/>
              <a:gd name="connsiteX13" fmla="*/ 229811 w 438968"/>
              <a:gd name="connsiteY13" fmla="*/ 287250 h 438968"/>
              <a:gd name="connsiteX14" fmla="*/ 245057 w 438968"/>
              <a:gd name="connsiteY14" fmla="*/ 280315 h 438968"/>
              <a:gd name="connsiteX15" fmla="*/ 258782 w 438968"/>
              <a:gd name="connsiteY15" fmla="*/ 253067 h 438968"/>
              <a:gd name="connsiteX16" fmla="*/ 254459 w 438968"/>
              <a:gd name="connsiteY16" fmla="*/ 237428 h 438968"/>
              <a:gd name="connsiteX17" fmla="*/ 242947 w 438968"/>
              <a:gd name="connsiteY17" fmla="*/ 226777 h 438968"/>
              <a:gd name="connsiteX18" fmla="*/ 226188 w 438968"/>
              <a:gd name="connsiteY18" fmla="*/ 220640 h 438968"/>
              <a:gd name="connsiteX19" fmla="*/ 206036 w 438968"/>
              <a:gd name="connsiteY19" fmla="*/ 218721 h 438968"/>
              <a:gd name="connsiteX20" fmla="*/ 170154 w 438968"/>
              <a:gd name="connsiteY20" fmla="*/ 220455 h 438968"/>
              <a:gd name="connsiteX21" fmla="*/ 179730 w 438968"/>
              <a:gd name="connsiteY21" fmla="*/ 118009 h 438968"/>
              <a:gd name="connsiteX22" fmla="*/ 280864 w 438968"/>
              <a:gd name="connsiteY22" fmla="*/ 118009 h 438968"/>
              <a:gd name="connsiteX23" fmla="*/ 280864 w 438968"/>
              <a:gd name="connsiteY23" fmla="*/ 143720 h 438968"/>
              <a:gd name="connsiteX24" fmla="*/ 208319 w 438968"/>
              <a:gd name="connsiteY24" fmla="*/ 143720 h 438968"/>
              <a:gd name="connsiteX25" fmla="*/ 203332 w 438968"/>
              <a:gd name="connsiteY25" fmla="*/ 194380 h 438968"/>
              <a:gd name="connsiteX26" fmla="*/ 207169 w 438968"/>
              <a:gd name="connsiteY26" fmla="*/ 194091 h 438968"/>
              <a:gd name="connsiteX27" fmla="*/ 209174 w 438968"/>
              <a:gd name="connsiteY27" fmla="*/ 193900 h 438968"/>
              <a:gd name="connsiteX28" fmla="*/ 211006 w 438968"/>
              <a:gd name="connsiteY28" fmla="*/ 193802 h 438968"/>
              <a:gd name="connsiteX29" fmla="*/ 214266 w 438968"/>
              <a:gd name="connsiteY29" fmla="*/ 193802 h 438968"/>
              <a:gd name="connsiteX30" fmla="*/ 243433 w 438968"/>
              <a:gd name="connsiteY30" fmla="*/ 196969 h 438968"/>
              <a:gd name="connsiteX31" fmla="*/ 267994 w 438968"/>
              <a:gd name="connsiteY31" fmla="*/ 207042 h 438968"/>
              <a:gd name="connsiteX32" fmla="*/ 284909 w 438968"/>
              <a:gd name="connsiteY32" fmla="*/ 224986 h 438968"/>
              <a:gd name="connsiteX33" fmla="*/ 291266 w 438968"/>
              <a:gd name="connsiteY33" fmla="*/ 251755 h 438968"/>
              <a:gd name="connsiteX34" fmla="*/ 284395 w 438968"/>
              <a:gd name="connsiteY34" fmla="*/ 279957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8968" h="438968">
                <a:moveTo>
                  <a:pt x="219484" y="0"/>
                </a:moveTo>
                <a:cubicBezTo>
                  <a:pt x="98267" y="0"/>
                  <a:pt x="0" y="98267"/>
                  <a:pt x="0" y="219484"/>
                </a:cubicBezTo>
                <a:cubicBezTo>
                  <a:pt x="0" y="340702"/>
                  <a:pt x="98267" y="438968"/>
                  <a:pt x="219484" y="438968"/>
                </a:cubicBezTo>
                <a:cubicBezTo>
                  <a:pt x="340702" y="438968"/>
                  <a:pt x="438968" y="340702"/>
                  <a:pt x="438968" y="219484"/>
                </a:cubicBezTo>
                <a:cubicBezTo>
                  <a:pt x="439026" y="98324"/>
                  <a:pt x="340853" y="57"/>
                  <a:pt x="219692" y="0"/>
                </a:cubicBezTo>
                <a:cubicBezTo>
                  <a:pt x="219623" y="0"/>
                  <a:pt x="219554" y="0"/>
                  <a:pt x="219484" y="0"/>
                </a:cubicBezTo>
                <a:close/>
                <a:moveTo>
                  <a:pt x="284395" y="279957"/>
                </a:moveTo>
                <a:cubicBezTo>
                  <a:pt x="279935" y="287678"/>
                  <a:pt x="273765" y="294276"/>
                  <a:pt x="266358" y="299242"/>
                </a:cubicBezTo>
                <a:cubicBezTo>
                  <a:pt x="258491" y="304463"/>
                  <a:pt x="249752" y="308231"/>
                  <a:pt x="240555" y="310366"/>
                </a:cubicBezTo>
                <a:cubicBezTo>
                  <a:pt x="230627" y="312757"/>
                  <a:pt x="220449" y="313948"/>
                  <a:pt x="210238" y="313915"/>
                </a:cubicBezTo>
                <a:cubicBezTo>
                  <a:pt x="189132" y="313915"/>
                  <a:pt x="173336" y="311229"/>
                  <a:pt x="162849" y="305859"/>
                </a:cubicBezTo>
                <a:lnTo>
                  <a:pt x="162849" y="276888"/>
                </a:lnTo>
                <a:cubicBezTo>
                  <a:pt x="177462" y="285041"/>
                  <a:pt x="193886" y="289398"/>
                  <a:pt x="210619" y="289562"/>
                </a:cubicBezTo>
                <a:cubicBezTo>
                  <a:pt x="217089" y="289613"/>
                  <a:pt x="223539" y="288836"/>
                  <a:pt x="229811" y="287250"/>
                </a:cubicBezTo>
                <a:cubicBezTo>
                  <a:pt x="235277" y="285896"/>
                  <a:pt x="240445" y="283545"/>
                  <a:pt x="245057" y="280315"/>
                </a:cubicBezTo>
                <a:cubicBezTo>
                  <a:pt x="253944" y="274136"/>
                  <a:pt x="259107" y="263886"/>
                  <a:pt x="258782" y="253067"/>
                </a:cubicBezTo>
                <a:cubicBezTo>
                  <a:pt x="258952" y="247537"/>
                  <a:pt x="257445" y="242086"/>
                  <a:pt x="254459" y="237428"/>
                </a:cubicBezTo>
                <a:cubicBezTo>
                  <a:pt x="251479" y="233051"/>
                  <a:pt x="247542" y="229409"/>
                  <a:pt x="242947" y="226777"/>
                </a:cubicBezTo>
                <a:cubicBezTo>
                  <a:pt x="237742" y="223813"/>
                  <a:pt x="232077" y="221738"/>
                  <a:pt x="226188" y="220640"/>
                </a:cubicBezTo>
                <a:cubicBezTo>
                  <a:pt x="219550" y="219339"/>
                  <a:pt x="212800" y="218697"/>
                  <a:pt x="206036" y="218721"/>
                </a:cubicBezTo>
                <a:cubicBezTo>
                  <a:pt x="199517" y="218721"/>
                  <a:pt x="187556" y="219299"/>
                  <a:pt x="170154" y="220455"/>
                </a:cubicBezTo>
                <a:lnTo>
                  <a:pt x="179730" y="118009"/>
                </a:lnTo>
                <a:lnTo>
                  <a:pt x="280864" y="118009"/>
                </a:lnTo>
                <a:lnTo>
                  <a:pt x="280864" y="143720"/>
                </a:lnTo>
                <a:lnTo>
                  <a:pt x="208319" y="143720"/>
                </a:lnTo>
                <a:lnTo>
                  <a:pt x="203332" y="194380"/>
                </a:lnTo>
                <a:cubicBezTo>
                  <a:pt x="205112" y="194253"/>
                  <a:pt x="206400" y="194154"/>
                  <a:pt x="207169" y="194091"/>
                </a:cubicBezTo>
                <a:cubicBezTo>
                  <a:pt x="207938" y="194027"/>
                  <a:pt x="208602" y="193964"/>
                  <a:pt x="209174" y="193900"/>
                </a:cubicBezTo>
                <a:cubicBezTo>
                  <a:pt x="209783" y="193834"/>
                  <a:pt x="210394" y="193801"/>
                  <a:pt x="211006" y="193802"/>
                </a:cubicBezTo>
                <a:lnTo>
                  <a:pt x="214266" y="193802"/>
                </a:lnTo>
                <a:cubicBezTo>
                  <a:pt x="224076" y="193771"/>
                  <a:pt x="233858" y="194834"/>
                  <a:pt x="243433" y="196969"/>
                </a:cubicBezTo>
                <a:cubicBezTo>
                  <a:pt x="252157" y="198827"/>
                  <a:pt x="260476" y="202239"/>
                  <a:pt x="267994" y="207042"/>
                </a:cubicBezTo>
                <a:cubicBezTo>
                  <a:pt x="274984" y="211587"/>
                  <a:pt x="280784" y="217740"/>
                  <a:pt x="284909" y="224986"/>
                </a:cubicBezTo>
                <a:cubicBezTo>
                  <a:pt x="289348" y="233193"/>
                  <a:pt x="291541" y="242428"/>
                  <a:pt x="291266" y="251755"/>
                </a:cubicBezTo>
                <a:cubicBezTo>
                  <a:pt x="291533" y="261600"/>
                  <a:pt x="289160" y="271337"/>
                  <a:pt x="284395" y="279957"/>
                </a:cubicBezTo>
                <a:close/>
              </a:path>
            </a:pathLst>
          </a:custGeom>
          <a:solidFill>
            <a:srgbClr val="000000">
              <a:alpha val="45000"/>
            </a:srgbClr>
          </a:solidFill>
          <a:ln w="575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248174F4-0502-4D38-AF15-B9D2C1CFEBBD}"/>
              </a:ext>
            </a:extLst>
          </p:cNvPr>
          <p:cNvSpPr/>
          <p:nvPr/>
        </p:nvSpPr>
        <p:spPr>
          <a:xfrm>
            <a:off x="5105315" y="2897662"/>
            <a:ext cx="438968" cy="438968"/>
          </a:xfrm>
          <a:custGeom>
            <a:avLst/>
            <a:gdLst>
              <a:gd name="connsiteX0" fmla="*/ 223697 w 438968"/>
              <a:gd name="connsiteY0" fmla="*/ 211619 h 438968"/>
              <a:gd name="connsiteX1" fmla="*/ 237220 w 438968"/>
              <a:gd name="connsiteY1" fmla="*/ 213827 h 438968"/>
              <a:gd name="connsiteX2" fmla="*/ 249027 w 438968"/>
              <a:gd name="connsiteY2" fmla="*/ 220762 h 438968"/>
              <a:gd name="connsiteX3" fmla="*/ 257413 w 438968"/>
              <a:gd name="connsiteY3" fmla="*/ 232620 h 438968"/>
              <a:gd name="connsiteX4" fmla="*/ 260580 w 438968"/>
              <a:gd name="connsiteY4" fmla="*/ 249796 h 438968"/>
              <a:gd name="connsiteX5" fmla="*/ 258268 w 438968"/>
              <a:gd name="connsiteY5" fmla="*/ 264087 h 438968"/>
              <a:gd name="connsiteX6" fmla="*/ 251449 w 438968"/>
              <a:gd name="connsiteY6" fmla="*/ 276657 h 438968"/>
              <a:gd name="connsiteX7" fmla="*/ 240127 w 438968"/>
              <a:gd name="connsiteY7" fmla="*/ 285678 h 438968"/>
              <a:gd name="connsiteX8" fmla="*/ 224113 w 438968"/>
              <a:gd name="connsiteY8" fmla="*/ 289146 h 438968"/>
              <a:gd name="connsiteX9" fmla="*/ 206840 w 438968"/>
              <a:gd name="connsiteY9" fmla="*/ 285984 h 438968"/>
              <a:gd name="connsiteX10" fmla="*/ 194178 w 438968"/>
              <a:gd name="connsiteY10" fmla="*/ 277345 h 438968"/>
              <a:gd name="connsiteX11" fmla="*/ 186359 w 438968"/>
              <a:gd name="connsiteY11" fmla="*/ 264873 h 438968"/>
              <a:gd name="connsiteX12" fmla="*/ 183775 w 438968"/>
              <a:gd name="connsiteY12" fmla="*/ 250004 h 438968"/>
              <a:gd name="connsiteX13" fmla="*/ 187330 w 438968"/>
              <a:gd name="connsiteY13" fmla="*/ 234053 h 438968"/>
              <a:gd name="connsiteX14" fmla="*/ 196541 w 438968"/>
              <a:gd name="connsiteY14" fmla="*/ 221981 h 438968"/>
              <a:gd name="connsiteX15" fmla="*/ 209307 w 438968"/>
              <a:gd name="connsiteY15" fmla="*/ 214306 h 438968"/>
              <a:gd name="connsiteX16" fmla="*/ 223697 w 438968"/>
              <a:gd name="connsiteY16" fmla="*/ 211619 h 438968"/>
              <a:gd name="connsiteX17" fmla="*/ 242138 w 438968"/>
              <a:gd name="connsiteY17" fmla="*/ 114131 h 438968"/>
              <a:gd name="connsiteX18" fmla="*/ 213931 w 438968"/>
              <a:gd name="connsiteY18" fmla="*/ 118755 h 438968"/>
              <a:gd name="connsiteX19" fmla="*/ 191288 w 438968"/>
              <a:gd name="connsiteY19" fmla="*/ 131515 h 438968"/>
              <a:gd name="connsiteX20" fmla="*/ 173916 w 438968"/>
              <a:gd name="connsiteY20" fmla="*/ 150534 h 438968"/>
              <a:gd name="connsiteX21" fmla="*/ 161740 w 438968"/>
              <a:gd name="connsiteY21" fmla="*/ 173847 h 438968"/>
              <a:gd name="connsiteX22" fmla="*/ 154539 w 438968"/>
              <a:gd name="connsiteY22" fmla="*/ 199754 h 438968"/>
              <a:gd name="connsiteX23" fmla="*/ 152146 w 438968"/>
              <a:gd name="connsiteY23" fmla="*/ 226425 h 438968"/>
              <a:gd name="connsiteX24" fmla="*/ 155880 w 438968"/>
              <a:gd name="connsiteY24" fmla="*/ 257701 h 438968"/>
              <a:gd name="connsiteX25" fmla="*/ 167969 w 438968"/>
              <a:gd name="connsiteY25" fmla="*/ 285620 h 438968"/>
              <a:gd name="connsiteX26" fmla="*/ 189930 w 438968"/>
              <a:gd name="connsiteY26" fmla="*/ 305674 h 438968"/>
              <a:gd name="connsiteX27" fmla="*/ 223125 w 438968"/>
              <a:gd name="connsiteY27" fmla="*/ 313348 h 438968"/>
              <a:gd name="connsiteX28" fmla="*/ 251136 w 438968"/>
              <a:gd name="connsiteY28" fmla="*/ 308453 h 438968"/>
              <a:gd name="connsiteX29" fmla="*/ 272247 w 438968"/>
              <a:gd name="connsiteY29" fmla="*/ 294734 h 438968"/>
              <a:gd name="connsiteX30" fmla="*/ 285574 w 438968"/>
              <a:gd name="connsiteY30" fmla="*/ 273605 h 438968"/>
              <a:gd name="connsiteX31" fmla="*/ 290284 w 438968"/>
              <a:gd name="connsiteY31" fmla="*/ 246767 h 438968"/>
              <a:gd name="connsiteX32" fmla="*/ 285892 w 438968"/>
              <a:gd name="connsiteY32" fmla="*/ 223142 h 438968"/>
              <a:gd name="connsiteX33" fmla="*/ 273421 w 438968"/>
              <a:gd name="connsiteY33" fmla="*/ 204239 h 438968"/>
              <a:gd name="connsiteX34" fmla="*/ 254130 w 438968"/>
              <a:gd name="connsiteY34" fmla="*/ 191768 h 438968"/>
              <a:gd name="connsiteX35" fmla="*/ 229280 w 438968"/>
              <a:gd name="connsiteY35" fmla="*/ 187260 h 438968"/>
              <a:gd name="connsiteX36" fmla="*/ 214508 w 438968"/>
              <a:gd name="connsiteY36" fmla="*/ 189369 h 438968"/>
              <a:gd name="connsiteX37" fmla="*/ 201742 w 438968"/>
              <a:gd name="connsiteY37" fmla="*/ 195224 h 438968"/>
              <a:gd name="connsiteX38" fmla="*/ 191288 w 438968"/>
              <a:gd name="connsiteY38" fmla="*/ 203950 h 438968"/>
              <a:gd name="connsiteX39" fmla="*/ 183232 w 438968"/>
              <a:gd name="connsiteY39" fmla="*/ 214901 h 438968"/>
              <a:gd name="connsiteX40" fmla="*/ 182654 w 438968"/>
              <a:gd name="connsiteY40" fmla="*/ 214901 h 438968"/>
              <a:gd name="connsiteX41" fmla="*/ 185913 w 438968"/>
              <a:gd name="connsiteY41" fmla="*/ 187075 h 438968"/>
              <a:gd name="connsiteX42" fmla="*/ 196275 w 438968"/>
              <a:gd name="connsiteY42" fmla="*/ 162514 h 438968"/>
              <a:gd name="connsiteX43" fmla="*/ 214768 w 438968"/>
              <a:gd name="connsiteY43" fmla="*/ 145055 h 438968"/>
              <a:gd name="connsiteX44" fmla="*/ 242722 w 438968"/>
              <a:gd name="connsiteY44" fmla="*/ 138328 h 438968"/>
              <a:gd name="connsiteX45" fmla="*/ 278552 w 438968"/>
              <a:gd name="connsiteY45" fmla="*/ 146789 h 438968"/>
              <a:gd name="connsiteX46" fmla="*/ 278552 w 438968"/>
              <a:gd name="connsiteY46" fmla="*/ 120292 h 438968"/>
              <a:gd name="connsiteX47" fmla="*/ 242138 w 438968"/>
              <a:gd name="connsiteY47" fmla="*/ 114131 h 438968"/>
              <a:gd name="connsiteX48" fmla="*/ 219484 w 438968"/>
              <a:gd name="connsiteY48" fmla="*/ 0 h 438968"/>
              <a:gd name="connsiteX49" fmla="*/ 219669 w 438968"/>
              <a:gd name="connsiteY49" fmla="*/ 0 h 438968"/>
              <a:gd name="connsiteX50" fmla="*/ 438968 w 438968"/>
              <a:gd name="connsiteY50" fmla="*/ 219461 h 438968"/>
              <a:gd name="connsiteX51" fmla="*/ 438968 w 438968"/>
              <a:gd name="connsiteY51" fmla="*/ 219484 h 438968"/>
              <a:gd name="connsiteX52" fmla="*/ 219484 w 438968"/>
              <a:gd name="connsiteY52" fmla="*/ 438968 h 438968"/>
              <a:gd name="connsiteX53" fmla="*/ 0 w 438968"/>
              <a:gd name="connsiteY53" fmla="*/ 219484 h 438968"/>
              <a:gd name="connsiteX54" fmla="*/ 219484 w 438968"/>
              <a:gd name="connsiteY54" fmla="*/ 0 h 43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8968" h="438968">
                <a:moveTo>
                  <a:pt x="223697" y="211619"/>
                </a:moveTo>
                <a:cubicBezTo>
                  <a:pt x="228295" y="211620"/>
                  <a:pt x="232862" y="212365"/>
                  <a:pt x="237220" y="213827"/>
                </a:cubicBezTo>
                <a:cubicBezTo>
                  <a:pt x="241599" y="215284"/>
                  <a:pt x="245622" y="217647"/>
                  <a:pt x="249027" y="220762"/>
                </a:cubicBezTo>
                <a:cubicBezTo>
                  <a:pt x="252629" y="224077"/>
                  <a:pt x="255488" y="228119"/>
                  <a:pt x="257413" y="232620"/>
                </a:cubicBezTo>
                <a:cubicBezTo>
                  <a:pt x="259647" y="238064"/>
                  <a:pt x="260725" y="243913"/>
                  <a:pt x="260580" y="249796"/>
                </a:cubicBezTo>
                <a:cubicBezTo>
                  <a:pt x="260579" y="254652"/>
                  <a:pt x="259798" y="259478"/>
                  <a:pt x="258268" y="264087"/>
                </a:cubicBezTo>
                <a:cubicBezTo>
                  <a:pt x="256784" y="268660"/>
                  <a:pt x="254473" y="272921"/>
                  <a:pt x="251449" y="276657"/>
                </a:cubicBezTo>
                <a:cubicBezTo>
                  <a:pt x="248358" y="280434"/>
                  <a:pt x="244499" y="283510"/>
                  <a:pt x="240127" y="285678"/>
                </a:cubicBezTo>
                <a:cubicBezTo>
                  <a:pt x="235139" y="288085"/>
                  <a:pt x="229650" y="289273"/>
                  <a:pt x="224113" y="289146"/>
                </a:cubicBezTo>
                <a:cubicBezTo>
                  <a:pt x="218202" y="289261"/>
                  <a:pt x="212327" y="288186"/>
                  <a:pt x="206840" y="285984"/>
                </a:cubicBezTo>
                <a:cubicBezTo>
                  <a:pt x="202065" y="284015"/>
                  <a:pt x="197753" y="281073"/>
                  <a:pt x="194178" y="277345"/>
                </a:cubicBezTo>
                <a:cubicBezTo>
                  <a:pt x="190744" y="273767"/>
                  <a:pt x="188083" y="269522"/>
                  <a:pt x="186359" y="264873"/>
                </a:cubicBezTo>
                <a:cubicBezTo>
                  <a:pt x="184619" y="260110"/>
                  <a:pt x="183744" y="255074"/>
                  <a:pt x="183775" y="250004"/>
                </a:cubicBezTo>
                <a:cubicBezTo>
                  <a:pt x="183688" y="244481"/>
                  <a:pt x="184906" y="239017"/>
                  <a:pt x="187330" y="234053"/>
                </a:cubicBezTo>
                <a:cubicBezTo>
                  <a:pt x="189594" y="229474"/>
                  <a:pt x="192722" y="225374"/>
                  <a:pt x="196541" y="221981"/>
                </a:cubicBezTo>
                <a:cubicBezTo>
                  <a:pt x="200294" y="218667"/>
                  <a:pt x="204621" y="216067"/>
                  <a:pt x="209307" y="214306"/>
                </a:cubicBezTo>
                <a:cubicBezTo>
                  <a:pt x="213901" y="212543"/>
                  <a:pt x="218777" y="211632"/>
                  <a:pt x="223697" y="211619"/>
                </a:cubicBezTo>
                <a:close/>
                <a:moveTo>
                  <a:pt x="242138" y="114131"/>
                </a:moveTo>
                <a:cubicBezTo>
                  <a:pt x="232537" y="114011"/>
                  <a:pt x="222990" y="115576"/>
                  <a:pt x="213931" y="118755"/>
                </a:cubicBezTo>
                <a:cubicBezTo>
                  <a:pt x="205715" y="121696"/>
                  <a:pt x="198059" y="126011"/>
                  <a:pt x="191288" y="131515"/>
                </a:cubicBezTo>
                <a:cubicBezTo>
                  <a:pt x="184609" y="136982"/>
                  <a:pt x="178758" y="143389"/>
                  <a:pt x="173916" y="150534"/>
                </a:cubicBezTo>
                <a:cubicBezTo>
                  <a:pt x="168970" y="157808"/>
                  <a:pt x="164884" y="165631"/>
                  <a:pt x="161740" y="173847"/>
                </a:cubicBezTo>
                <a:cubicBezTo>
                  <a:pt x="158516" y="182233"/>
                  <a:pt x="156105" y="190908"/>
                  <a:pt x="154539" y="199754"/>
                </a:cubicBezTo>
                <a:cubicBezTo>
                  <a:pt x="152952" y="208556"/>
                  <a:pt x="152151" y="217481"/>
                  <a:pt x="152146" y="226425"/>
                </a:cubicBezTo>
                <a:cubicBezTo>
                  <a:pt x="152148" y="236961"/>
                  <a:pt x="153401" y="247460"/>
                  <a:pt x="155880" y="257701"/>
                </a:cubicBezTo>
                <a:cubicBezTo>
                  <a:pt x="158200" y="267658"/>
                  <a:pt x="162295" y="277116"/>
                  <a:pt x="167969" y="285620"/>
                </a:cubicBezTo>
                <a:cubicBezTo>
                  <a:pt x="173606" y="293943"/>
                  <a:pt x="181131" y="300815"/>
                  <a:pt x="189930" y="305674"/>
                </a:cubicBezTo>
                <a:cubicBezTo>
                  <a:pt x="200143" y="311066"/>
                  <a:pt x="211582" y="313710"/>
                  <a:pt x="223125" y="313348"/>
                </a:cubicBezTo>
                <a:cubicBezTo>
                  <a:pt x="232687" y="313492"/>
                  <a:pt x="242190" y="311831"/>
                  <a:pt x="251136" y="308453"/>
                </a:cubicBezTo>
                <a:cubicBezTo>
                  <a:pt x="259073" y="305441"/>
                  <a:pt x="266272" y="300763"/>
                  <a:pt x="272247" y="294734"/>
                </a:cubicBezTo>
                <a:cubicBezTo>
                  <a:pt x="278102" y="288687"/>
                  <a:pt x="282639" y="281493"/>
                  <a:pt x="285574" y="273605"/>
                </a:cubicBezTo>
                <a:cubicBezTo>
                  <a:pt x="288781" y="265025"/>
                  <a:pt x="290378" y="255927"/>
                  <a:pt x="290284" y="246767"/>
                </a:cubicBezTo>
                <a:cubicBezTo>
                  <a:pt x="290360" y="238682"/>
                  <a:pt x="288868" y="230660"/>
                  <a:pt x="285892" y="223142"/>
                </a:cubicBezTo>
                <a:cubicBezTo>
                  <a:pt x="283080" y="216050"/>
                  <a:pt x="278834" y="209615"/>
                  <a:pt x="273421" y="204239"/>
                </a:cubicBezTo>
                <a:cubicBezTo>
                  <a:pt x="267890" y="198832"/>
                  <a:pt x="261331" y="194591"/>
                  <a:pt x="254130" y="191768"/>
                </a:cubicBezTo>
                <a:cubicBezTo>
                  <a:pt x="246213" y="188682"/>
                  <a:pt x="237776" y="187151"/>
                  <a:pt x="229280" y="187260"/>
                </a:cubicBezTo>
                <a:cubicBezTo>
                  <a:pt x="224279" y="187225"/>
                  <a:pt x="219300" y="187936"/>
                  <a:pt x="214508" y="189369"/>
                </a:cubicBezTo>
                <a:cubicBezTo>
                  <a:pt x="210005" y="190727"/>
                  <a:pt x="205710" y="192696"/>
                  <a:pt x="201742" y="195224"/>
                </a:cubicBezTo>
                <a:cubicBezTo>
                  <a:pt x="197895" y="197669"/>
                  <a:pt x="194382" y="200602"/>
                  <a:pt x="191288" y="203950"/>
                </a:cubicBezTo>
                <a:cubicBezTo>
                  <a:pt x="188209" y="207294"/>
                  <a:pt x="185508" y="210966"/>
                  <a:pt x="183232" y="214901"/>
                </a:cubicBezTo>
                <a:lnTo>
                  <a:pt x="182654" y="214901"/>
                </a:lnTo>
                <a:cubicBezTo>
                  <a:pt x="182655" y="205531"/>
                  <a:pt x="183749" y="196192"/>
                  <a:pt x="185913" y="187075"/>
                </a:cubicBezTo>
                <a:cubicBezTo>
                  <a:pt x="187882" y="178338"/>
                  <a:pt x="191391" y="170021"/>
                  <a:pt x="196275" y="162514"/>
                </a:cubicBezTo>
                <a:cubicBezTo>
                  <a:pt x="201012" y="155348"/>
                  <a:pt x="207342" y="149373"/>
                  <a:pt x="214768" y="145055"/>
                </a:cubicBezTo>
                <a:cubicBezTo>
                  <a:pt x="223311" y="140337"/>
                  <a:pt x="232969" y="138013"/>
                  <a:pt x="242722" y="138328"/>
                </a:cubicBezTo>
                <a:cubicBezTo>
                  <a:pt x="255157" y="138352"/>
                  <a:pt x="267419" y="141247"/>
                  <a:pt x="278552" y="146789"/>
                </a:cubicBezTo>
                <a:lnTo>
                  <a:pt x="278552" y="120292"/>
                </a:lnTo>
                <a:cubicBezTo>
                  <a:pt x="266964" y="115767"/>
                  <a:pt x="254570" y="113670"/>
                  <a:pt x="242138" y="114131"/>
                </a:cubicBezTo>
                <a:close/>
                <a:moveTo>
                  <a:pt x="219484" y="0"/>
                </a:moveTo>
                <a:cubicBezTo>
                  <a:pt x="219546" y="0"/>
                  <a:pt x="219607" y="0"/>
                  <a:pt x="219669" y="0"/>
                </a:cubicBezTo>
                <a:cubicBezTo>
                  <a:pt x="340830" y="45"/>
                  <a:pt x="439013" y="98301"/>
                  <a:pt x="438968" y="219461"/>
                </a:cubicBezTo>
                <a:cubicBezTo>
                  <a:pt x="438968" y="219469"/>
                  <a:pt x="438968" y="219477"/>
                  <a:pt x="438968" y="219484"/>
                </a:cubicBezTo>
                <a:cubicBezTo>
                  <a:pt x="438968" y="340702"/>
                  <a:pt x="340702" y="438968"/>
                  <a:pt x="219484" y="438968"/>
                </a:cubicBezTo>
                <a:cubicBezTo>
                  <a:pt x="98267" y="438968"/>
                  <a:pt x="0" y="340702"/>
                  <a:pt x="0" y="219484"/>
                </a:cubicBezTo>
                <a:cubicBezTo>
                  <a:pt x="0" y="98267"/>
                  <a:pt x="98267" y="0"/>
                  <a:pt x="219484" y="0"/>
                </a:cubicBezTo>
                <a:close/>
              </a:path>
            </a:pathLst>
          </a:custGeom>
          <a:solidFill>
            <a:srgbClr val="000000">
              <a:alpha val="45000"/>
            </a:srgbClr>
          </a:solidFill>
          <a:ln w="5755" cap="flat">
            <a:noFill/>
            <a:prstDash val="solid"/>
            <a:miter/>
          </a:ln>
        </p:spPr>
        <p:txBody>
          <a:bodyPr rtlCol="0" anchor="ctr"/>
          <a:lstStyle/>
          <a:p>
            <a:endParaRPr lang="en-US"/>
          </a:p>
        </p:txBody>
      </p:sp>
      <p:sp>
        <p:nvSpPr>
          <p:cNvPr id="45" name="Graphic 53" descr="Magnifying glass">
            <a:extLst>
              <a:ext uri="{FF2B5EF4-FFF2-40B4-BE49-F238E27FC236}">
                <a16:creationId xmlns:a16="http://schemas.microsoft.com/office/drawing/2014/main" id="{87B193A3-889F-48C2-B19C-3393DEA0B645}"/>
              </a:ext>
            </a:extLst>
          </p:cNvPr>
          <p:cNvSpPr/>
          <p:nvPr/>
        </p:nvSpPr>
        <p:spPr>
          <a:xfrm>
            <a:off x="4334544" y="4147221"/>
            <a:ext cx="493179" cy="493568"/>
          </a:xfrm>
          <a:custGeom>
            <a:avLst/>
            <a:gdLst>
              <a:gd name="connsiteX0" fmla="*/ 480449 w 493179"/>
              <a:gd name="connsiteY0" fmla="*/ 418596 h 493568"/>
              <a:gd name="connsiteX1" fmla="*/ 402352 w 493179"/>
              <a:gd name="connsiteY1" fmla="*/ 340500 h 493568"/>
              <a:gd name="connsiteX2" fmla="*/ 363617 w 493179"/>
              <a:gd name="connsiteY2" fmla="*/ 328629 h 493568"/>
              <a:gd name="connsiteX3" fmla="*/ 336127 w 493179"/>
              <a:gd name="connsiteY3" fmla="*/ 301140 h 493568"/>
              <a:gd name="connsiteX4" fmla="*/ 374863 w 493179"/>
              <a:gd name="connsiteY4" fmla="*/ 187431 h 493568"/>
              <a:gd name="connsiteX5" fmla="*/ 187431 w 493179"/>
              <a:gd name="connsiteY5" fmla="*/ 0 h 493568"/>
              <a:gd name="connsiteX6" fmla="*/ 0 w 493179"/>
              <a:gd name="connsiteY6" fmla="*/ 187431 h 493568"/>
              <a:gd name="connsiteX7" fmla="*/ 187431 w 493179"/>
              <a:gd name="connsiteY7" fmla="*/ 374863 h 493568"/>
              <a:gd name="connsiteX8" fmla="*/ 301140 w 493179"/>
              <a:gd name="connsiteY8" fmla="*/ 336127 h 493568"/>
              <a:gd name="connsiteX9" fmla="*/ 328629 w 493179"/>
              <a:gd name="connsiteY9" fmla="*/ 363617 h 493568"/>
              <a:gd name="connsiteX10" fmla="*/ 340500 w 493179"/>
              <a:gd name="connsiteY10" fmla="*/ 402352 h 493568"/>
              <a:gd name="connsiteX11" fmla="*/ 418596 w 493179"/>
              <a:gd name="connsiteY11" fmla="*/ 480449 h 493568"/>
              <a:gd name="connsiteX12" fmla="*/ 449835 w 493179"/>
              <a:gd name="connsiteY12" fmla="*/ 493569 h 493568"/>
              <a:gd name="connsiteX13" fmla="*/ 481074 w 493179"/>
              <a:gd name="connsiteY13" fmla="*/ 480449 h 493568"/>
              <a:gd name="connsiteX14" fmla="*/ 480449 w 493179"/>
              <a:gd name="connsiteY14" fmla="*/ 418596 h 493568"/>
              <a:gd name="connsiteX15" fmla="*/ 186806 w 493179"/>
              <a:gd name="connsiteY15" fmla="*/ 336751 h 493568"/>
              <a:gd name="connsiteX16" fmla="*/ 36861 w 493179"/>
              <a:gd name="connsiteY16" fmla="*/ 186806 h 493568"/>
              <a:gd name="connsiteX17" fmla="*/ 186806 w 493179"/>
              <a:gd name="connsiteY17" fmla="*/ 36861 h 493568"/>
              <a:gd name="connsiteX18" fmla="*/ 336751 w 493179"/>
              <a:gd name="connsiteY18" fmla="*/ 186806 h 493568"/>
              <a:gd name="connsiteX19" fmla="*/ 186806 w 493179"/>
              <a:gd name="connsiteY19" fmla="*/ 336751 h 493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79" h="493568">
                <a:moveTo>
                  <a:pt x="480449" y="418596"/>
                </a:moveTo>
                <a:lnTo>
                  <a:pt x="402352" y="340500"/>
                </a:lnTo>
                <a:cubicBezTo>
                  <a:pt x="391731" y="329879"/>
                  <a:pt x="377362" y="326130"/>
                  <a:pt x="363617" y="328629"/>
                </a:cubicBezTo>
                <a:lnTo>
                  <a:pt x="336127" y="301140"/>
                </a:lnTo>
                <a:cubicBezTo>
                  <a:pt x="360493" y="269901"/>
                  <a:pt x="374863" y="229916"/>
                  <a:pt x="374863" y="187431"/>
                </a:cubicBezTo>
                <a:cubicBezTo>
                  <a:pt x="374863" y="84344"/>
                  <a:pt x="290518" y="0"/>
                  <a:pt x="187431" y="0"/>
                </a:cubicBezTo>
                <a:cubicBezTo>
                  <a:pt x="84344" y="0"/>
                  <a:pt x="0" y="84344"/>
                  <a:pt x="0" y="187431"/>
                </a:cubicBezTo>
                <a:cubicBezTo>
                  <a:pt x="0" y="290518"/>
                  <a:pt x="84344" y="374863"/>
                  <a:pt x="187431" y="374863"/>
                </a:cubicBezTo>
                <a:cubicBezTo>
                  <a:pt x="229916" y="374863"/>
                  <a:pt x="269276" y="360493"/>
                  <a:pt x="301140" y="336127"/>
                </a:cubicBezTo>
                <a:lnTo>
                  <a:pt x="328629" y="363617"/>
                </a:lnTo>
                <a:cubicBezTo>
                  <a:pt x="326130" y="377362"/>
                  <a:pt x="329879" y="391731"/>
                  <a:pt x="340500" y="402352"/>
                </a:cubicBezTo>
                <a:lnTo>
                  <a:pt x="418596" y="480449"/>
                </a:lnTo>
                <a:cubicBezTo>
                  <a:pt x="427343" y="489196"/>
                  <a:pt x="438589" y="493569"/>
                  <a:pt x="449835" y="493569"/>
                </a:cubicBezTo>
                <a:cubicBezTo>
                  <a:pt x="461081" y="493569"/>
                  <a:pt x="472327" y="489196"/>
                  <a:pt x="481074" y="480449"/>
                </a:cubicBezTo>
                <a:cubicBezTo>
                  <a:pt x="497318" y="462955"/>
                  <a:pt x="497318" y="435465"/>
                  <a:pt x="480449" y="418596"/>
                </a:cubicBezTo>
                <a:close/>
                <a:moveTo>
                  <a:pt x="186806" y="336751"/>
                </a:moveTo>
                <a:cubicBezTo>
                  <a:pt x="104337" y="336751"/>
                  <a:pt x="36861" y="269276"/>
                  <a:pt x="36861" y="186806"/>
                </a:cubicBezTo>
                <a:cubicBezTo>
                  <a:pt x="36861" y="104337"/>
                  <a:pt x="104337" y="36861"/>
                  <a:pt x="186806" y="36861"/>
                </a:cubicBezTo>
                <a:cubicBezTo>
                  <a:pt x="269276" y="36861"/>
                  <a:pt x="336751" y="104337"/>
                  <a:pt x="336751" y="186806"/>
                </a:cubicBezTo>
                <a:cubicBezTo>
                  <a:pt x="336751" y="269276"/>
                  <a:pt x="269276" y="336751"/>
                  <a:pt x="186806" y="336751"/>
                </a:cubicBezTo>
                <a:close/>
              </a:path>
            </a:pathLst>
          </a:custGeom>
          <a:solidFill>
            <a:schemeClr val="tx1">
              <a:alpha val="10000"/>
            </a:schemeClr>
          </a:solidFill>
          <a:ln w="6152" cap="flat">
            <a:noFill/>
            <a:prstDash val="solid"/>
            <a:miter/>
          </a:ln>
        </p:spPr>
        <p:txBody>
          <a:bodyPr rtlCol="0" anchor="ctr"/>
          <a:lstStyle/>
          <a:p>
            <a:endParaRPr lang="en-US"/>
          </a:p>
        </p:txBody>
      </p:sp>
      <p:sp>
        <p:nvSpPr>
          <p:cNvPr id="46" name="Graphic 55" descr="Single gear">
            <a:extLst>
              <a:ext uri="{FF2B5EF4-FFF2-40B4-BE49-F238E27FC236}">
                <a16:creationId xmlns:a16="http://schemas.microsoft.com/office/drawing/2014/main" id="{36253E18-56F4-4B48-8490-D6ACAF6FEB91}"/>
              </a:ext>
            </a:extLst>
          </p:cNvPr>
          <p:cNvSpPr/>
          <p:nvPr/>
        </p:nvSpPr>
        <p:spPr>
          <a:xfrm>
            <a:off x="5876160" y="5112345"/>
            <a:ext cx="425468" cy="424844"/>
          </a:xfrm>
          <a:custGeom>
            <a:avLst/>
            <a:gdLst>
              <a:gd name="connsiteX0" fmla="*/ 212422 w 425468"/>
              <a:gd name="connsiteY0" fmla="*/ 287395 h 424844"/>
              <a:gd name="connsiteX1" fmla="*/ 137450 w 425468"/>
              <a:gd name="connsiteY1" fmla="*/ 212422 h 424844"/>
              <a:gd name="connsiteX2" fmla="*/ 212422 w 425468"/>
              <a:gd name="connsiteY2" fmla="*/ 137450 h 424844"/>
              <a:gd name="connsiteX3" fmla="*/ 287395 w 425468"/>
              <a:gd name="connsiteY3" fmla="*/ 212422 h 424844"/>
              <a:gd name="connsiteX4" fmla="*/ 212422 w 425468"/>
              <a:gd name="connsiteY4" fmla="*/ 287395 h 424844"/>
              <a:gd name="connsiteX5" fmla="*/ 381110 w 425468"/>
              <a:gd name="connsiteY5" fmla="*/ 165564 h 424844"/>
              <a:gd name="connsiteX6" fmla="*/ 364866 w 425468"/>
              <a:gd name="connsiteY6" fmla="*/ 126828 h 424844"/>
              <a:gd name="connsiteX7" fmla="*/ 380485 w 425468"/>
              <a:gd name="connsiteY7" fmla="*/ 79971 h 424844"/>
              <a:gd name="connsiteX8" fmla="*/ 344873 w 425468"/>
              <a:gd name="connsiteY8" fmla="*/ 44359 h 424844"/>
              <a:gd name="connsiteX9" fmla="*/ 298016 w 425468"/>
              <a:gd name="connsiteY9" fmla="*/ 59978 h 424844"/>
              <a:gd name="connsiteX10" fmla="*/ 258655 w 425468"/>
              <a:gd name="connsiteY10" fmla="*/ 43734 h 424844"/>
              <a:gd name="connsiteX11" fmla="*/ 237413 w 425468"/>
              <a:gd name="connsiteY11" fmla="*/ 0 h 424844"/>
              <a:gd name="connsiteX12" fmla="*/ 187431 w 425468"/>
              <a:gd name="connsiteY12" fmla="*/ 0 h 424844"/>
              <a:gd name="connsiteX13" fmla="*/ 165564 w 425468"/>
              <a:gd name="connsiteY13" fmla="*/ 43734 h 424844"/>
              <a:gd name="connsiteX14" fmla="*/ 126828 w 425468"/>
              <a:gd name="connsiteY14" fmla="*/ 59978 h 424844"/>
              <a:gd name="connsiteX15" fmla="*/ 79971 w 425468"/>
              <a:gd name="connsiteY15" fmla="*/ 44359 h 424844"/>
              <a:gd name="connsiteX16" fmla="*/ 44359 w 425468"/>
              <a:gd name="connsiteY16" fmla="*/ 79971 h 424844"/>
              <a:gd name="connsiteX17" fmla="*/ 59978 w 425468"/>
              <a:gd name="connsiteY17" fmla="*/ 126828 h 424844"/>
              <a:gd name="connsiteX18" fmla="*/ 43734 w 425468"/>
              <a:gd name="connsiteY18" fmla="*/ 166189 h 424844"/>
              <a:gd name="connsiteX19" fmla="*/ 0 w 425468"/>
              <a:gd name="connsiteY19" fmla="*/ 187431 h 424844"/>
              <a:gd name="connsiteX20" fmla="*/ 0 w 425468"/>
              <a:gd name="connsiteY20" fmla="*/ 237413 h 424844"/>
              <a:gd name="connsiteX21" fmla="*/ 43734 w 425468"/>
              <a:gd name="connsiteY21" fmla="*/ 259280 h 424844"/>
              <a:gd name="connsiteX22" fmla="*/ 59978 w 425468"/>
              <a:gd name="connsiteY22" fmla="*/ 298016 h 424844"/>
              <a:gd name="connsiteX23" fmla="*/ 44359 w 425468"/>
              <a:gd name="connsiteY23" fmla="*/ 344873 h 424844"/>
              <a:gd name="connsiteX24" fmla="*/ 79971 w 425468"/>
              <a:gd name="connsiteY24" fmla="*/ 380485 h 424844"/>
              <a:gd name="connsiteX25" fmla="*/ 126828 w 425468"/>
              <a:gd name="connsiteY25" fmla="*/ 364866 h 424844"/>
              <a:gd name="connsiteX26" fmla="*/ 166189 w 425468"/>
              <a:gd name="connsiteY26" fmla="*/ 381110 h 424844"/>
              <a:gd name="connsiteX27" fmla="*/ 188056 w 425468"/>
              <a:gd name="connsiteY27" fmla="*/ 424844 h 424844"/>
              <a:gd name="connsiteX28" fmla="*/ 238038 w 425468"/>
              <a:gd name="connsiteY28" fmla="*/ 424844 h 424844"/>
              <a:gd name="connsiteX29" fmla="*/ 259905 w 425468"/>
              <a:gd name="connsiteY29" fmla="*/ 381110 h 424844"/>
              <a:gd name="connsiteX30" fmla="*/ 298640 w 425468"/>
              <a:gd name="connsiteY30" fmla="*/ 364866 h 424844"/>
              <a:gd name="connsiteX31" fmla="*/ 345498 w 425468"/>
              <a:gd name="connsiteY31" fmla="*/ 380485 h 424844"/>
              <a:gd name="connsiteX32" fmla="*/ 381110 w 425468"/>
              <a:gd name="connsiteY32" fmla="*/ 344873 h 424844"/>
              <a:gd name="connsiteX33" fmla="*/ 365491 w 425468"/>
              <a:gd name="connsiteY33" fmla="*/ 298016 h 424844"/>
              <a:gd name="connsiteX34" fmla="*/ 381735 w 425468"/>
              <a:gd name="connsiteY34" fmla="*/ 258655 h 424844"/>
              <a:gd name="connsiteX35" fmla="*/ 425469 w 425468"/>
              <a:gd name="connsiteY35" fmla="*/ 236788 h 424844"/>
              <a:gd name="connsiteX36" fmla="*/ 425469 w 425468"/>
              <a:gd name="connsiteY36" fmla="*/ 186806 h 424844"/>
              <a:gd name="connsiteX37" fmla="*/ 381110 w 425468"/>
              <a:gd name="connsiteY37" fmla="*/ 165564 h 42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25468" h="424844">
                <a:moveTo>
                  <a:pt x="212422" y="287395"/>
                </a:moveTo>
                <a:cubicBezTo>
                  <a:pt x="171187" y="287395"/>
                  <a:pt x="137450" y="253657"/>
                  <a:pt x="137450" y="212422"/>
                </a:cubicBezTo>
                <a:cubicBezTo>
                  <a:pt x="137450" y="171187"/>
                  <a:pt x="171187" y="137450"/>
                  <a:pt x="212422" y="137450"/>
                </a:cubicBezTo>
                <a:cubicBezTo>
                  <a:pt x="253657" y="137450"/>
                  <a:pt x="287395" y="171187"/>
                  <a:pt x="287395" y="212422"/>
                </a:cubicBezTo>
                <a:cubicBezTo>
                  <a:pt x="287395" y="253657"/>
                  <a:pt x="253657" y="287395"/>
                  <a:pt x="212422" y="287395"/>
                </a:cubicBezTo>
                <a:close/>
                <a:moveTo>
                  <a:pt x="381110" y="165564"/>
                </a:moveTo>
                <a:cubicBezTo>
                  <a:pt x="377362" y="151819"/>
                  <a:pt x="371739" y="138699"/>
                  <a:pt x="364866" y="126828"/>
                </a:cubicBezTo>
                <a:lnTo>
                  <a:pt x="380485" y="79971"/>
                </a:lnTo>
                <a:lnTo>
                  <a:pt x="344873" y="44359"/>
                </a:lnTo>
                <a:lnTo>
                  <a:pt x="298016" y="59978"/>
                </a:lnTo>
                <a:cubicBezTo>
                  <a:pt x="285520" y="53106"/>
                  <a:pt x="272400" y="47483"/>
                  <a:pt x="258655" y="43734"/>
                </a:cubicBezTo>
                <a:lnTo>
                  <a:pt x="237413" y="0"/>
                </a:lnTo>
                <a:lnTo>
                  <a:pt x="187431" y="0"/>
                </a:lnTo>
                <a:lnTo>
                  <a:pt x="165564" y="43734"/>
                </a:lnTo>
                <a:cubicBezTo>
                  <a:pt x="151819" y="47483"/>
                  <a:pt x="138699" y="53106"/>
                  <a:pt x="126828" y="59978"/>
                </a:cubicBezTo>
                <a:lnTo>
                  <a:pt x="79971" y="44359"/>
                </a:lnTo>
                <a:lnTo>
                  <a:pt x="44359" y="79971"/>
                </a:lnTo>
                <a:lnTo>
                  <a:pt x="59978" y="126828"/>
                </a:lnTo>
                <a:cubicBezTo>
                  <a:pt x="53106" y="139324"/>
                  <a:pt x="47483" y="152444"/>
                  <a:pt x="43734" y="166189"/>
                </a:cubicBezTo>
                <a:lnTo>
                  <a:pt x="0" y="187431"/>
                </a:lnTo>
                <a:lnTo>
                  <a:pt x="0" y="237413"/>
                </a:lnTo>
                <a:lnTo>
                  <a:pt x="43734" y="259280"/>
                </a:lnTo>
                <a:cubicBezTo>
                  <a:pt x="47483" y="273025"/>
                  <a:pt x="53106" y="286145"/>
                  <a:pt x="59978" y="298016"/>
                </a:cubicBezTo>
                <a:lnTo>
                  <a:pt x="44359" y="344873"/>
                </a:lnTo>
                <a:lnTo>
                  <a:pt x="79971" y="380485"/>
                </a:lnTo>
                <a:lnTo>
                  <a:pt x="126828" y="364866"/>
                </a:lnTo>
                <a:cubicBezTo>
                  <a:pt x="139324" y="371739"/>
                  <a:pt x="152444" y="377362"/>
                  <a:pt x="166189" y="381110"/>
                </a:cubicBezTo>
                <a:lnTo>
                  <a:pt x="188056" y="424844"/>
                </a:lnTo>
                <a:lnTo>
                  <a:pt x="238038" y="424844"/>
                </a:lnTo>
                <a:lnTo>
                  <a:pt x="259905" y="381110"/>
                </a:lnTo>
                <a:cubicBezTo>
                  <a:pt x="273650" y="377362"/>
                  <a:pt x="286770" y="371739"/>
                  <a:pt x="298640" y="364866"/>
                </a:cubicBezTo>
                <a:lnTo>
                  <a:pt x="345498" y="380485"/>
                </a:lnTo>
                <a:lnTo>
                  <a:pt x="381110" y="344873"/>
                </a:lnTo>
                <a:lnTo>
                  <a:pt x="365491" y="298016"/>
                </a:lnTo>
                <a:cubicBezTo>
                  <a:pt x="372363" y="285520"/>
                  <a:pt x="377986" y="272400"/>
                  <a:pt x="381735" y="258655"/>
                </a:cubicBezTo>
                <a:lnTo>
                  <a:pt x="425469" y="236788"/>
                </a:lnTo>
                <a:lnTo>
                  <a:pt x="425469" y="186806"/>
                </a:lnTo>
                <a:lnTo>
                  <a:pt x="381110" y="165564"/>
                </a:lnTo>
                <a:close/>
              </a:path>
            </a:pathLst>
          </a:custGeom>
          <a:solidFill>
            <a:schemeClr val="tx1">
              <a:alpha val="10000"/>
            </a:schemeClr>
          </a:solidFill>
          <a:ln w="6152" cap="flat">
            <a:noFill/>
            <a:prstDash val="solid"/>
            <a:miter/>
          </a:ln>
        </p:spPr>
        <p:txBody>
          <a:bodyPr rtlCol="0" anchor="ctr"/>
          <a:lstStyle/>
          <a:p>
            <a:endParaRPr lang="en-US"/>
          </a:p>
        </p:txBody>
      </p:sp>
      <p:grpSp>
        <p:nvGrpSpPr>
          <p:cNvPr id="62" name="Graphic 49" descr="Eye">
            <a:extLst>
              <a:ext uri="{FF2B5EF4-FFF2-40B4-BE49-F238E27FC236}">
                <a16:creationId xmlns:a16="http://schemas.microsoft.com/office/drawing/2014/main" id="{F99EE2BD-9D47-4244-B9A7-032A4DACF2E2}"/>
              </a:ext>
            </a:extLst>
          </p:cNvPr>
          <p:cNvGrpSpPr/>
          <p:nvPr/>
        </p:nvGrpSpPr>
        <p:grpSpPr>
          <a:xfrm>
            <a:off x="4318075" y="2469762"/>
            <a:ext cx="599780" cy="599780"/>
            <a:chOff x="4257864" y="2534246"/>
            <a:chExt cx="599780" cy="599780"/>
          </a:xfrm>
          <a:solidFill>
            <a:schemeClr val="bg1"/>
          </a:solidFill>
          <a:effectLst>
            <a:outerShdw blurRad="50800" dist="38100" dir="2700000" algn="tl" rotWithShape="0">
              <a:prstClr val="black">
                <a:alpha val="40000"/>
              </a:prstClr>
            </a:outerShdw>
          </a:effectLst>
        </p:grpSpPr>
        <p:sp>
          <p:nvSpPr>
            <p:cNvPr id="63" name="Freeform: Shape 62">
              <a:extLst>
                <a:ext uri="{FF2B5EF4-FFF2-40B4-BE49-F238E27FC236}">
                  <a16:creationId xmlns:a16="http://schemas.microsoft.com/office/drawing/2014/main" id="{0A4F69A7-D755-4ACB-80F0-DF6A9E74AD8F}"/>
                </a:ext>
              </a:extLst>
            </p:cNvPr>
            <p:cNvSpPr/>
            <p:nvPr/>
          </p:nvSpPr>
          <p:spPr>
            <a:xfrm>
              <a:off x="4308062" y="2684191"/>
              <a:ext cx="499450" cy="299890"/>
            </a:xfrm>
            <a:custGeom>
              <a:avLst/>
              <a:gdLst>
                <a:gd name="connsiteX0" fmla="*/ 336534 w 499450"/>
                <a:gd name="connsiteY0" fmla="*/ 239912 h 299890"/>
                <a:gd name="connsiteX1" fmla="*/ 341532 w 499450"/>
                <a:gd name="connsiteY1" fmla="*/ 65601 h 299890"/>
                <a:gd name="connsiteX2" fmla="*/ 455241 w 499450"/>
                <a:gd name="connsiteY2" fmla="*/ 156817 h 299890"/>
                <a:gd name="connsiteX3" fmla="*/ 336534 w 499450"/>
                <a:gd name="connsiteY3" fmla="*/ 239912 h 299890"/>
                <a:gd name="connsiteX4" fmla="*/ 90999 w 499450"/>
                <a:gd name="connsiteY4" fmla="*/ 111209 h 299890"/>
                <a:gd name="connsiteX5" fmla="*/ 157225 w 499450"/>
                <a:gd name="connsiteY5" fmla="*/ 66226 h 299890"/>
                <a:gd name="connsiteX6" fmla="*/ 162848 w 499450"/>
                <a:gd name="connsiteY6" fmla="*/ 239912 h 299890"/>
                <a:gd name="connsiteX7" fmla="*/ 44141 w 499450"/>
                <a:gd name="connsiteY7" fmla="*/ 156817 h 299890"/>
                <a:gd name="connsiteX8" fmla="*/ 90999 w 499450"/>
                <a:gd name="connsiteY8" fmla="*/ 111209 h 299890"/>
                <a:gd name="connsiteX9" fmla="*/ 90999 w 499450"/>
                <a:gd name="connsiteY9" fmla="*/ 111209 h 299890"/>
                <a:gd name="connsiteX10" fmla="*/ 249691 w 499450"/>
                <a:gd name="connsiteY10" fmla="*/ 249908 h 299890"/>
                <a:gd name="connsiteX11" fmla="*/ 149728 w 499450"/>
                <a:gd name="connsiteY11" fmla="*/ 149945 h 299890"/>
                <a:gd name="connsiteX12" fmla="*/ 249691 w 499450"/>
                <a:gd name="connsiteY12" fmla="*/ 49982 h 299890"/>
                <a:gd name="connsiteX13" fmla="*/ 349654 w 499450"/>
                <a:gd name="connsiteY13" fmla="*/ 149945 h 299890"/>
                <a:gd name="connsiteX14" fmla="*/ 249691 w 499450"/>
                <a:gd name="connsiteY14" fmla="*/ 249908 h 299890"/>
                <a:gd name="connsiteX15" fmla="*/ 492727 w 499450"/>
                <a:gd name="connsiteY15" fmla="*/ 139324 h 299890"/>
                <a:gd name="connsiteX16" fmla="*/ 249691 w 499450"/>
                <a:gd name="connsiteY16" fmla="*/ 0 h 299890"/>
                <a:gd name="connsiteX17" fmla="*/ 6655 w 499450"/>
                <a:gd name="connsiteY17" fmla="*/ 139324 h 299890"/>
                <a:gd name="connsiteX18" fmla="*/ 7905 w 499450"/>
                <a:gd name="connsiteY18" fmla="*/ 176810 h 299890"/>
                <a:gd name="connsiteX19" fmla="*/ 249691 w 499450"/>
                <a:gd name="connsiteY19" fmla="*/ 299890 h 299890"/>
                <a:gd name="connsiteX20" fmla="*/ 492102 w 499450"/>
                <a:gd name="connsiteY20" fmla="*/ 176810 h 299890"/>
                <a:gd name="connsiteX21" fmla="*/ 492727 w 499450"/>
                <a:gd name="connsiteY21" fmla="*/ 139324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9450" h="299890">
                  <a:moveTo>
                    <a:pt x="336534" y="239912"/>
                  </a:moveTo>
                  <a:cubicBezTo>
                    <a:pt x="385266" y="193054"/>
                    <a:pt x="387765" y="115583"/>
                    <a:pt x="341532" y="65601"/>
                  </a:cubicBezTo>
                  <a:cubicBezTo>
                    <a:pt x="390889" y="91217"/>
                    <a:pt x="431499" y="130577"/>
                    <a:pt x="455241" y="156817"/>
                  </a:cubicBezTo>
                  <a:cubicBezTo>
                    <a:pt x="430250" y="181184"/>
                    <a:pt x="387765" y="217420"/>
                    <a:pt x="336534" y="239912"/>
                  </a:cubicBezTo>
                  <a:close/>
                  <a:moveTo>
                    <a:pt x="90999" y="111209"/>
                  </a:moveTo>
                  <a:cubicBezTo>
                    <a:pt x="111617" y="93716"/>
                    <a:pt x="133484" y="78721"/>
                    <a:pt x="157225" y="66226"/>
                  </a:cubicBezTo>
                  <a:cubicBezTo>
                    <a:pt x="111617" y="116207"/>
                    <a:pt x="114116" y="193054"/>
                    <a:pt x="162848" y="239912"/>
                  </a:cubicBezTo>
                  <a:cubicBezTo>
                    <a:pt x="111617" y="217420"/>
                    <a:pt x="68508" y="181184"/>
                    <a:pt x="44141" y="156817"/>
                  </a:cubicBezTo>
                  <a:cubicBezTo>
                    <a:pt x="58511" y="140573"/>
                    <a:pt x="74130" y="125579"/>
                    <a:pt x="90999" y="111209"/>
                  </a:cubicBezTo>
                  <a:lnTo>
                    <a:pt x="90999" y="111209"/>
                  </a:lnTo>
                  <a:close/>
                  <a:moveTo>
                    <a:pt x="249691" y="249908"/>
                  </a:moveTo>
                  <a:cubicBezTo>
                    <a:pt x="194711" y="249908"/>
                    <a:pt x="149728" y="204925"/>
                    <a:pt x="149728" y="149945"/>
                  </a:cubicBezTo>
                  <a:cubicBezTo>
                    <a:pt x="149728" y="94965"/>
                    <a:pt x="194711" y="49982"/>
                    <a:pt x="249691" y="49982"/>
                  </a:cubicBezTo>
                  <a:cubicBezTo>
                    <a:pt x="304671" y="49982"/>
                    <a:pt x="349654" y="94965"/>
                    <a:pt x="349654" y="149945"/>
                  </a:cubicBezTo>
                  <a:cubicBezTo>
                    <a:pt x="349654" y="204925"/>
                    <a:pt x="304671" y="249908"/>
                    <a:pt x="249691" y="249908"/>
                  </a:cubicBezTo>
                  <a:close/>
                  <a:moveTo>
                    <a:pt x="492727" y="139324"/>
                  </a:moveTo>
                  <a:cubicBezTo>
                    <a:pt x="456490" y="96839"/>
                    <a:pt x="361525" y="0"/>
                    <a:pt x="249691" y="0"/>
                  </a:cubicBezTo>
                  <a:cubicBezTo>
                    <a:pt x="137857" y="0"/>
                    <a:pt x="42892" y="96839"/>
                    <a:pt x="6655" y="139324"/>
                  </a:cubicBezTo>
                  <a:cubicBezTo>
                    <a:pt x="-2716" y="150570"/>
                    <a:pt x="-2092" y="166189"/>
                    <a:pt x="7905" y="176810"/>
                  </a:cubicBezTo>
                  <a:cubicBezTo>
                    <a:pt x="44766" y="215546"/>
                    <a:pt x="139107" y="299890"/>
                    <a:pt x="249691" y="299890"/>
                  </a:cubicBezTo>
                  <a:cubicBezTo>
                    <a:pt x="360275" y="299890"/>
                    <a:pt x="454616" y="215546"/>
                    <a:pt x="492102" y="176810"/>
                  </a:cubicBezTo>
                  <a:cubicBezTo>
                    <a:pt x="501474" y="166814"/>
                    <a:pt x="502098" y="150570"/>
                    <a:pt x="492727" y="139324"/>
                  </a:cubicBezTo>
                  <a:close/>
                </a:path>
              </a:pathLst>
            </a:custGeom>
            <a:grpFill/>
            <a:ln w="6152"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1880DCBF-2299-482D-A8A5-4ED8C93B1147}"/>
                </a:ext>
              </a:extLst>
            </p:cNvPr>
            <p:cNvSpPr/>
            <p:nvPr/>
          </p:nvSpPr>
          <p:spPr>
            <a:xfrm>
              <a:off x="4495276" y="2771658"/>
              <a:ext cx="124954" cy="124954"/>
            </a:xfrm>
            <a:custGeom>
              <a:avLst/>
              <a:gdLst>
                <a:gd name="connsiteX0" fmla="*/ 124954 w 124954"/>
                <a:gd name="connsiteY0" fmla="*/ 62477 h 124954"/>
                <a:gd name="connsiteX1" fmla="*/ 62477 w 124954"/>
                <a:gd name="connsiteY1" fmla="*/ 124954 h 124954"/>
                <a:gd name="connsiteX2" fmla="*/ 0 w 124954"/>
                <a:gd name="connsiteY2" fmla="*/ 62477 h 124954"/>
                <a:gd name="connsiteX3" fmla="*/ 62477 w 124954"/>
                <a:gd name="connsiteY3" fmla="*/ 0 h 124954"/>
                <a:gd name="connsiteX4" fmla="*/ 124954 w 124954"/>
                <a:gd name="connsiteY4" fmla="*/ 62477 h 124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54" h="124954">
                  <a:moveTo>
                    <a:pt x="124954" y="62477"/>
                  </a:moveTo>
                  <a:cubicBezTo>
                    <a:pt x="124954" y="96982"/>
                    <a:pt x="96982" y="124954"/>
                    <a:pt x="62477" y="124954"/>
                  </a:cubicBezTo>
                  <a:cubicBezTo>
                    <a:pt x="27972" y="124954"/>
                    <a:pt x="0" y="96982"/>
                    <a:pt x="0" y="62477"/>
                  </a:cubicBezTo>
                  <a:cubicBezTo>
                    <a:pt x="0" y="27972"/>
                    <a:pt x="27972" y="0"/>
                    <a:pt x="62477" y="0"/>
                  </a:cubicBezTo>
                  <a:cubicBezTo>
                    <a:pt x="96982" y="0"/>
                    <a:pt x="124954" y="27972"/>
                    <a:pt x="124954" y="62477"/>
                  </a:cubicBezTo>
                  <a:close/>
                </a:path>
              </a:pathLst>
            </a:custGeom>
            <a:grpFill/>
            <a:ln w="6152" cap="flat">
              <a:noFill/>
              <a:prstDash val="solid"/>
              <a:miter/>
            </a:ln>
          </p:spPr>
          <p:txBody>
            <a:bodyPr rtlCol="0" anchor="ctr"/>
            <a:lstStyle/>
            <a:p>
              <a:endParaRPr lang="en-US"/>
            </a:p>
          </p:txBody>
        </p:sp>
      </p:grpSp>
      <p:grpSp>
        <p:nvGrpSpPr>
          <p:cNvPr id="65" name="Graphic 45" descr="Bar graph with upward trend">
            <a:extLst>
              <a:ext uri="{FF2B5EF4-FFF2-40B4-BE49-F238E27FC236}">
                <a16:creationId xmlns:a16="http://schemas.microsoft.com/office/drawing/2014/main" id="{D6D4BBC6-BC20-40CE-9400-36685DCFE91B}"/>
              </a:ext>
            </a:extLst>
          </p:cNvPr>
          <p:cNvGrpSpPr/>
          <p:nvPr/>
        </p:nvGrpSpPr>
        <p:grpSpPr>
          <a:xfrm>
            <a:off x="5796109" y="1611527"/>
            <a:ext cx="599780" cy="599780"/>
            <a:chOff x="5796109" y="1611527"/>
            <a:chExt cx="599780" cy="599780"/>
          </a:xfrm>
          <a:solidFill>
            <a:schemeClr val="tx1">
              <a:alpha val="10000"/>
            </a:schemeClr>
          </a:solidFill>
        </p:grpSpPr>
        <p:sp>
          <p:nvSpPr>
            <p:cNvPr id="66" name="Freeform: Shape 65">
              <a:extLst>
                <a:ext uri="{FF2B5EF4-FFF2-40B4-BE49-F238E27FC236}">
                  <a16:creationId xmlns:a16="http://schemas.microsoft.com/office/drawing/2014/main" id="{D5924135-6229-43DF-A37F-E82327C55E8A}"/>
                </a:ext>
              </a:extLst>
            </p:cNvPr>
            <p:cNvSpPr/>
            <p:nvPr/>
          </p:nvSpPr>
          <p:spPr>
            <a:xfrm>
              <a:off x="5883576" y="1692747"/>
              <a:ext cx="431091" cy="437339"/>
            </a:xfrm>
            <a:custGeom>
              <a:avLst/>
              <a:gdLst>
                <a:gd name="connsiteX0" fmla="*/ 37486 w 431091"/>
                <a:gd name="connsiteY0" fmla="*/ 0 h 437339"/>
                <a:gd name="connsiteX1" fmla="*/ 0 w 431091"/>
                <a:gd name="connsiteY1" fmla="*/ 0 h 437339"/>
                <a:gd name="connsiteX2" fmla="*/ 0 w 431091"/>
                <a:gd name="connsiteY2" fmla="*/ 437340 h 437339"/>
                <a:gd name="connsiteX3" fmla="*/ 431092 w 431091"/>
                <a:gd name="connsiteY3" fmla="*/ 437340 h 437339"/>
                <a:gd name="connsiteX4" fmla="*/ 431092 w 431091"/>
                <a:gd name="connsiteY4" fmla="*/ 399853 h 437339"/>
                <a:gd name="connsiteX5" fmla="*/ 37486 w 431091"/>
                <a:gd name="connsiteY5" fmla="*/ 399853 h 437339"/>
                <a:gd name="connsiteX6" fmla="*/ 37486 w 431091"/>
                <a:gd name="connsiteY6" fmla="*/ 0 h 43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091" h="437339">
                  <a:moveTo>
                    <a:pt x="37486" y="0"/>
                  </a:moveTo>
                  <a:lnTo>
                    <a:pt x="0" y="0"/>
                  </a:lnTo>
                  <a:lnTo>
                    <a:pt x="0" y="437340"/>
                  </a:lnTo>
                  <a:lnTo>
                    <a:pt x="431092" y="437340"/>
                  </a:lnTo>
                  <a:lnTo>
                    <a:pt x="431092" y="399853"/>
                  </a:lnTo>
                  <a:lnTo>
                    <a:pt x="37486" y="399853"/>
                  </a:lnTo>
                  <a:lnTo>
                    <a:pt x="37486" y="0"/>
                  </a:lnTo>
                  <a:close/>
                </a:path>
              </a:pathLst>
            </a:custGeom>
            <a:grpFill/>
            <a:ln w="6152"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B243EB89-1F8D-4485-9D76-79C2DA7D9040}"/>
                </a:ext>
              </a:extLst>
            </p:cNvPr>
            <p:cNvSpPr/>
            <p:nvPr/>
          </p:nvSpPr>
          <p:spPr>
            <a:xfrm rot="-10800000">
              <a:off x="6220953" y="1692747"/>
              <a:ext cx="93715" cy="362367"/>
            </a:xfrm>
            <a:custGeom>
              <a:avLst/>
              <a:gdLst>
                <a:gd name="connsiteX0" fmla="*/ 0 w 93715"/>
                <a:gd name="connsiteY0" fmla="*/ 0 h 362367"/>
                <a:gd name="connsiteX1" fmla="*/ 93716 w 93715"/>
                <a:gd name="connsiteY1" fmla="*/ 0 h 362367"/>
                <a:gd name="connsiteX2" fmla="*/ 93716 w 93715"/>
                <a:gd name="connsiteY2" fmla="*/ 362367 h 362367"/>
                <a:gd name="connsiteX3" fmla="*/ 0 w 93715"/>
                <a:gd name="connsiteY3" fmla="*/ 362367 h 362367"/>
              </a:gdLst>
              <a:ahLst/>
              <a:cxnLst>
                <a:cxn ang="0">
                  <a:pos x="connsiteX0" y="connsiteY0"/>
                </a:cxn>
                <a:cxn ang="0">
                  <a:pos x="connsiteX1" y="connsiteY1"/>
                </a:cxn>
                <a:cxn ang="0">
                  <a:pos x="connsiteX2" y="connsiteY2"/>
                </a:cxn>
                <a:cxn ang="0">
                  <a:pos x="connsiteX3" y="connsiteY3"/>
                </a:cxn>
              </a:cxnLst>
              <a:rect l="l" t="t" r="r" b="b"/>
              <a:pathLst>
                <a:path w="93715" h="362367">
                  <a:moveTo>
                    <a:pt x="0" y="0"/>
                  </a:moveTo>
                  <a:lnTo>
                    <a:pt x="93716" y="0"/>
                  </a:lnTo>
                  <a:lnTo>
                    <a:pt x="93716" y="362367"/>
                  </a:lnTo>
                  <a:lnTo>
                    <a:pt x="0" y="362367"/>
                  </a:lnTo>
                  <a:close/>
                </a:path>
              </a:pathLst>
            </a:custGeom>
            <a:grpFill/>
            <a:ln w="6152"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B8D3F65E-7CD0-4D3A-836A-44FEA2AC0111}"/>
                </a:ext>
              </a:extLst>
            </p:cNvPr>
            <p:cNvSpPr/>
            <p:nvPr/>
          </p:nvSpPr>
          <p:spPr>
            <a:xfrm rot="-10800000">
              <a:off x="6089751" y="1817701"/>
              <a:ext cx="93715" cy="237412"/>
            </a:xfrm>
            <a:custGeom>
              <a:avLst/>
              <a:gdLst>
                <a:gd name="connsiteX0" fmla="*/ 0 w 93715"/>
                <a:gd name="connsiteY0" fmla="*/ 0 h 237412"/>
                <a:gd name="connsiteX1" fmla="*/ 93716 w 93715"/>
                <a:gd name="connsiteY1" fmla="*/ 0 h 237412"/>
                <a:gd name="connsiteX2" fmla="*/ 93716 w 93715"/>
                <a:gd name="connsiteY2" fmla="*/ 237413 h 237412"/>
                <a:gd name="connsiteX3" fmla="*/ 0 w 93715"/>
                <a:gd name="connsiteY3" fmla="*/ 237413 h 237412"/>
              </a:gdLst>
              <a:ahLst/>
              <a:cxnLst>
                <a:cxn ang="0">
                  <a:pos x="connsiteX0" y="connsiteY0"/>
                </a:cxn>
                <a:cxn ang="0">
                  <a:pos x="connsiteX1" y="connsiteY1"/>
                </a:cxn>
                <a:cxn ang="0">
                  <a:pos x="connsiteX2" y="connsiteY2"/>
                </a:cxn>
                <a:cxn ang="0">
                  <a:pos x="connsiteX3" y="connsiteY3"/>
                </a:cxn>
              </a:cxnLst>
              <a:rect l="l" t="t" r="r" b="b"/>
              <a:pathLst>
                <a:path w="93715" h="237412">
                  <a:moveTo>
                    <a:pt x="0" y="0"/>
                  </a:moveTo>
                  <a:lnTo>
                    <a:pt x="93716" y="0"/>
                  </a:lnTo>
                  <a:lnTo>
                    <a:pt x="93716" y="237413"/>
                  </a:lnTo>
                  <a:lnTo>
                    <a:pt x="0" y="237413"/>
                  </a:lnTo>
                  <a:close/>
                </a:path>
              </a:pathLst>
            </a:custGeom>
            <a:grpFill/>
            <a:ln w="6152"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8B27126B-285D-48B0-80DC-8CF1CAB10373}"/>
                </a:ext>
              </a:extLst>
            </p:cNvPr>
            <p:cNvSpPr/>
            <p:nvPr/>
          </p:nvSpPr>
          <p:spPr>
            <a:xfrm rot="-10800000">
              <a:off x="5958549" y="1930160"/>
              <a:ext cx="93715" cy="124954"/>
            </a:xfrm>
            <a:custGeom>
              <a:avLst/>
              <a:gdLst>
                <a:gd name="connsiteX0" fmla="*/ 0 w 93715"/>
                <a:gd name="connsiteY0" fmla="*/ 0 h 124954"/>
                <a:gd name="connsiteX1" fmla="*/ 93716 w 93715"/>
                <a:gd name="connsiteY1" fmla="*/ 0 h 124954"/>
                <a:gd name="connsiteX2" fmla="*/ 93716 w 93715"/>
                <a:gd name="connsiteY2" fmla="*/ 124954 h 124954"/>
                <a:gd name="connsiteX3" fmla="*/ 0 w 93715"/>
                <a:gd name="connsiteY3" fmla="*/ 124954 h 124954"/>
              </a:gdLst>
              <a:ahLst/>
              <a:cxnLst>
                <a:cxn ang="0">
                  <a:pos x="connsiteX0" y="connsiteY0"/>
                </a:cxn>
                <a:cxn ang="0">
                  <a:pos x="connsiteX1" y="connsiteY1"/>
                </a:cxn>
                <a:cxn ang="0">
                  <a:pos x="connsiteX2" y="connsiteY2"/>
                </a:cxn>
                <a:cxn ang="0">
                  <a:pos x="connsiteX3" y="connsiteY3"/>
                </a:cxn>
              </a:cxnLst>
              <a:rect l="l" t="t" r="r" b="b"/>
              <a:pathLst>
                <a:path w="93715" h="124954">
                  <a:moveTo>
                    <a:pt x="0" y="0"/>
                  </a:moveTo>
                  <a:lnTo>
                    <a:pt x="93716" y="0"/>
                  </a:lnTo>
                  <a:lnTo>
                    <a:pt x="93716" y="124954"/>
                  </a:lnTo>
                  <a:lnTo>
                    <a:pt x="0" y="124954"/>
                  </a:lnTo>
                  <a:close/>
                </a:path>
              </a:pathLst>
            </a:custGeom>
            <a:grpFill/>
            <a:ln w="6152"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D958BCB0-CD72-4E2E-B8DC-CC2CF39A0578}"/>
                </a:ext>
              </a:extLst>
            </p:cNvPr>
            <p:cNvSpPr/>
            <p:nvPr/>
          </p:nvSpPr>
          <p:spPr>
            <a:xfrm>
              <a:off x="5955987" y="1692747"/>
              <a:ext cx="202488" cy="202488"/>
            </a:xfrm>
            <a:custGeom>
              <a:avLst/>
              <a:gdLst>
                <a:gd name="connsiteX0" fmla="*/ 202488 w 202488"/>
                <a:gd name="connsiteY0" fmla="*/ 85844 h 202488"/>
                <a:gd name="connsiteX1" fmla="*/ 202488 w 202488"/>
                <a:gd name="connsiteY1" fmla="*/ 0 h 202488"/>
                <a:gd name="connsiteX2" fmla="*/ 116645 w 202488"/>
                <a:gd name="connsiteY2" fmla="*/ 0 h 202488"/>
                <a:gd name="connsiteX3" fmla="*/ 150757 w 202488"/>
                <a:gd name="connsiteY3" fmla="*/ 34112 h 202488"/>
                <a:gd name="connsiteX4" fmla="*/ 0 w 202488"/>
                <a:gd name="connsiteY4" fmla="*/ 184870 h 202488"/>
                <a:gd name="connsiteX5" fmla="*/ 17619 w 202488"/>
                <a:gd name="connsiteY5" fmla="*/ 202488 h 202488"/>
                <a:gd name="connsiteX6" fmla="*/ 168376 w 202488"/>
                <a:gd name="connsiteY6" fmla="*/ 51794 h 202488"/>
                <a:gd name="connsiteX7" fmla="*/ 202488 w 202488"/>
                <a:gd name="connsiteY7" fmla="*/ 85844 h 20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488" h="202488">
                  <a:moveTo>
                    <a:pt x="202488" y="85844"/>
                  </a:moveTo>
                  <a:lnTo>
                    <a:pt x="202488" y="0"/>
                  </a:lnTo>
                  <a:lnTo>
                    <a:pt x="116645" y="0"/>
                  </a:lnTo>
                  <a:lnTo>
                    <a:pt x="150757" y="34112"/>
                  </a:lnTo>
                  <a:lnTo>
                    <a:pt x="0" y="184870"/>
                  </a:lnTo>
                  <a:lnTo>
                    <a:pt x="17619" y="202488"/>
                  </a:lnTo>
                  <a:lnTo>
                    <a:pt x="168376" y="51794"/>
                  </a:lnTo>
                  <a:lnTo>
                    <a:pt x="202488" y="85844"/>
                  </a:lnTo>
                  <a:close/>
                </a:path>
              </a:pathLst>
            </a:custGeom>
            <a:grpFill/>
            <a:ln w="6152" cap="flat">
              <a:noFill/>
              <a:prstDash val="solid"/>
              <a:miter/>
            </a:ln>
          </p:spPr>
          <p:txBody>
            <a:bodyPr rtlCol="0" anchor="ctr"/>
            <a:lstStyle/>
            <a:p>
              <a:endParaRPr lang="en-US"/>
            </a:p>
          </p:txBody>
        </p:sp>
      </p:grpSp>
      <p:grpSp>
        <p:nvGrpSpPr>
          <p:cNvPr id="71" name="Graphic 47" descr="Bullseye">
            <a:extLst>
              <a:ext uri="{FF2B5EF4-FFF2-40B4-BE49-F238E27FC236}">
                <a16:creationId xmlns:a16="http://schemas.microsoft.com/office/drawing/2014/main" id="{93FDBE5E-49E5-4980-8354-4EE1D5F8DF05}"/>
              </a:ext>
            </a:extLst>
          </p:cNvPr>
          <p:cNvGrpSpPr/>
          <p:nvPr/>
        </p:nvGrpSpPr>
        <p:grpSpPr>
          <a:xfrm>
            <a:off x="7298899" y="2460392"/>
            <a:ext cx="599780" cy="599780"/>
            <a:chOff x="7334357" y="2534246"/>
            <a:chExt cx="599780" cy="599780"/>
          </a:xfrm>
          <a:solidFill>
            <a:schemeClr val="tx1">
              <a:alpha val="10000"/>
            </a:schemeClr>
          </a:solidFill>
        </p:grpSpPr>
        <p:sp>
          <p:nvSpPr>
            <p:cNvPr id="72" name="Freeform: Shape 71">
              <a:extLst>
                <a:ext uri="{FF2B5EF4-FFF2-40B4-BE49-F238E27FC236}">
                  <a16:creationId xmlns:a16="http://schemas.microsoft.com/office/drawing/2014/main" id="{0B75FFF1-F469-4B27-B10B-AE3F5586B835}"/>
                </a:ext>
              </a:extLst>
            </p:cNvPr>
            <p:cNvSpPr/>
            <p:nvPr/>
          </p:nvSpPr>
          <p:spPr>
            <a:xfrm>
              <a:off x="7561773" y="2587351"/>
              <a:ext cx="319257" cy="318633"/>
            </a:xfrm>
            <a:custGeom>
              <a:avLst/>
              <a:gdLst>
                <a:gd name="connsiteX0" fmla="*/ 263029 w 319257"/>
                <a:gd name="connsiteY0" fmla="*/ 56229 h 318633"/>
                <a:gd name="connsiteX1" fmla="*/ 256781 w 319257"/>
                <a:gd name="connsiteY1" fmla="*/ 0 h 318633"/>
                <a:gd name="connsiteX2" fmla="*/ 188056 w 319257"/>
                <a:gd name="connsiteY2" fmla="*/ 68725 h 318633"/>
                <a:gd name="connsiteX3" fmla="*/ 191805 w 319257"/>
                <a:gd name="connsiteY3" fmla="*/ 101213 h 318633"/>
                <a:gd name="connsiteX4" fmla="*/ 91841 w 319257"/>
                <a:gd name="connsiteY4" fmla="*/ 201176 h 318633"/>
                <a:gd name="connsiteX5" fmla="*/ 62477 w 319257"/>
                <a:gd name="connsiteY5" fmla="*/ 193679 h 318633"/>
                <a:gd name="connsiteX6" fmla="*/ 0 w 319257"/>
                <a:gd name="connsiteY6" fmla="*/ 256156 h 318633"/>
                <a:gd name="connsiteX7" fmla="*/ 62477 w 319257"/>
                <a:gd name="connsiteY7" fmla="*/ 318633 h 318633"/>
                <a:gd name="connsiteX8" fmla="*/ 124954 w 319257"/>
                <a:gd name="connsiteY8" fmla="*/ 256156 h 318633"/>
                <a:gd name="connsiteX9" fmla="*/ 118082 w 319257"/>
                <a:gd name="connsiteY9" fmla="*/ 227417 h 318633"/>
                <a:gd name="connsiteX10" fmla="*/ 218045 w 319257"/>
                <a:gd name="connsiteY10" fmla="*/ 127453 h 318633"/>
                <a:gd name="connsiteX11" fmla="*/ 250533 w 319257"/>
                <a:gd name="connsiteY11" fmla="*/ 131202 h 318633"/>
                <a:gd name="connsiteX12" fmla="*/ 319258 w 319257"/>
                <a:gd name="connsiteY12" fmla="*/ 62477 h 318633"/>
                <a:gd name="connsiteX13" fmla="*/ 263029 w 319257"/>
                <a:gd name="connsiteY13" fmla="*/ 56229 h 31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257" h="318633">
                  <a:moveTo>
                    <a:pt x="263029" y="56229"/>
                  </a:moveTo>
                  <a:lnTo>
                    <a:pt x="256781" y="0"/>
                  </a:lnTo>
                  <a:lnTo>
                    <a:pt x="188056" y="68725"/>
                  </a:lnTo>
                  <a:lnTo>
                    <a:pt x="191805" y="101213"/>
                  </a:lnTo>
                  <a:lnTo>
                    <a:pt x="91841" y="201176"/>
                  </a:lnTo>
                  <a:cubicBezTo>
                    <a:pt x="83095" y="196803"/>
                    <a:pt x="73098" y="193679"/>
                    <a:pt x="62477" y="193679"/>
                  </a:cubicBezTo>
                  <a:cubicBezTo>
                    <a:pt x="28115" y="193679"/>
                    <a:pt x="0" y="221794"/>
                    <a:pt x="0" y="256156"/>
                  </a:cubicBezTo>
                  <a:cubicBezTo>
                    <a:pt x="0" y="290518"/>
                    <a:pt x="28115" y="318633"/>
                    <a:pt x="62477" y="318633"/>
                  </a:cubicBezTo>
                  <a:cubicBezTo>
                    <a:pt x="96839" y="318633"/>
                    <a:pt x="124954" y="290518"/>
                    <a:pt x="124954" y="256156"/>
                  </a:cubicBezTo>
                  <a:cubicBezTo>
                    <a:pt x="124954" y="245535"/>
                    <a:pt x="122455" y="236163"/>
                    <a:pt x="118082" y="227417"/>
                  </a:cubicBezTo>
                  <a:lnTo>
                    <a:pt x="218045" y="127453"/>
                  </a:lnTo>
                  <a:lnTo>
                    <a:pt x="250533" y="131202"/>
                  </a:lnTo>
                  <a:lnTo>
                    <a:pt x="319258" y="62477"/>
                  </a:lnTo>
                  <a:lnTo>
                    <a:pt x="263029" y="56229"/>
                  </a:lnTo>
                  <a:close/>
                </a:path>
              </a:pathLst>
            </a:custGeom>
            <a:grpFill/>
            <a:ln w="6152"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0979AE3D-992F-4ADC-86C1-3C8F1EC70B1C}"/>
                </a:ext>
              </a:extLst>
            </p:cNvPr>
            <p:cNvSpPr/>
            <p:nvPr/>
          </p:nvSpPr>
          <p:spPr>
            <a:xfrm>
              <a:off x="7387462" y="2606094"/>
              <a:ext cx="474825" cy="474825"/>
            </a:xfrm>
            <a:custGeom>
              <a:avLst/>
              <a:gdLst>
                <a:gd name="connsiteX0" fmla="*/ 442338 w 474825"/>
                <a:gd name="connsiteY0" fmla="*/ 129952 h 474825"/>
                <a:gd name="connsiteX1" fmla="*/ 434216 w 474825"/>
                <a:gd name="connsiteY1" fmla="*/ 138699 h 474825"/>
                <a:gd name="connsiteX2" fmla="*/ 422345 w 474825"/>
                <a:gd name="connsiteY2" fmla="*/ 137450 h 474825"/>
                <a:gd name="connsiteX3" fmla="*/ 409225 w 474825"/>
                <a:gd name="connsiteY3" fmla="*/ 135575 h 474825"/>
                <a:gd name="connsiteX4" fmla="*/ 437340 w 474825"/>
                <a:gd name="connsiteY4" fmla="*/ 237413 h 474825"/>
                <a:gd name="connsiteX5" fmla="*/ 237413 w 474825"/>
                <a:gd name="connsiteY5" fmla="*/ 437340 h 474825"/>
                <a:gd name="connsiteX6" fmla="*/ 37486 w 474825"/>
                <a:gd name="connsiteY6" fmla="*/ 237413 h 474825"/>
                <a:gd name="connsiteX7" fmla="*/ 237413 w 474825"/>
                <a:gd name="connsiteY7" fmla="*/ 37486 h 474825"/>
                <a:gd name="connsiteX8" fmla="*/ 339251 w 474825"/>
                <a:gd name="connsiteY8" fmla="*/ 65601 h 474825"/>
                <a:gd name="connsiteX9" fmla="*/ 338001 w 474825"/>
                <a:gd name="connsiteY9" fmla="*/ 53106 h 474825"/>
                <a:gd name="connsiteX10" fmla="*/ 336127 w 474825"/>
                <a:gd name="connsiteY10" fmla="*/ 40610 h 474825"/>
                <a:gd name="connsiteX11" fmla="*/ 344874 w 474825"/>
                <a:gd name="connsiteY11" fmla="*/ 31863 h 474825"/>
                <a:gd name="connsiteX12" fmla="*/ 349247 w 474825"/>
                <a:gd name="connsiteY12" fmla="*/ 27490 h 474825"/>
                <a:gd name="connsiteX13" fmla="*/ 237413 w 474825"/>
                <a:gd name="connsiteY13" fmla="*/ 0 h 474825"/>
                <a:gd name="connsiteX14" fmla="*/ 0 w 474825"/>
                <a:gd name="connsiteY14" fmla="*/ 237413 h 474825"/>
                <a:gd name="connsiteX15" fmla="*/ 237413 w 474825"/>
                <a:gd name="connsiteY15" fmla="*/ 474826 h 474825"/>
                <a:gd name="connsiteX16" fmla="*/ 474826 w 474825"/>
                <a:gd name="connsiteY16" fmla="*/ 237413 h 474825"/>
                <a:gd name="connsiteX17" fmla="*/ 446711 w 474825"/>
                <a:gd name="connsiteY17" fmla="*/ 126204 h 474825"/>
                <a:gd name="connsiteX18" fmla="*/ 442338 w 474825"/>
                <a:gd name="connsiteY18" fmla="*/ 129952 h 4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825" h="474825">
                  <a:moveTo>
                    <a:pt x="442338" y="129952"/>
                  </a:moveTo>
                  <a:lnTo>
                    <a:pt x="434216" y="138699"/>
                  </a:lnTo>
                  <a:lnTo>
                    <a:pt x="422345" y="137450"/>
                  </a:lnTo>
                  <a:lnTo>
                    <a:pt x="409225" y="135575"/>
                  </a:lnTo>
                  <a:cubicBezTo>
                    <a:pt x="426719" y="165564"/>
                    <a:pt x="437340" y="199927"/>
                    <a:pt x="437340" y="237413"/>
                  </a:cubicBezTo>
                  <a:cubicBezTo>
                    <a:pt x="437340" y="347373"/>
                    <a:pt x="347373" y="437340"/>
                    <a:pt x="237413" y="437340"/>
                  </a:cubicBezTo>
                  <a:cubicBezTo>
                    <a:pt x="127453" y="437340"/>
                    <a:pt x="37486" y="347373"/>
                    <a:pt x="37486" y="237413"/>
                  </a:cubicBezTo>
                  <a:cubicBezTo>
                    <a:pt x="37486" y="127453"/>
                    <a:pt x="127453" y="37486"/>
                    <a:pt x="237413" y="37486"/>
                  </a:cubicBezTo>
                  <a:cubicBezTo>
                    <a:pt x="274274" y="37486"/>
                    <a:pt x="309262" y="47483"/>
                    <a:pt x="339251" y="65601"/>
                  </a:cubicBezTo>
                  <a:lnTo>
                    <a:pt x="338001" y="53106"/>
                  </a:lnTo>
                  <a:lnTo>
                    <a:pt x="336127" y="40610"/>
                  </a:lnTo>
                  <a:lnTo>
                    <a:pt x="344874" y="31863"/>
                  </a:lnTo>
                  <a:lnTo>
                    <a:pt x="349247" y="27490"/>
                  </a:lnTo>
                  <a:cubicBezTo>
                    <a:pt x="315509" y="9996"/>
                    <a:pt x="278023" y="0"/>
                    <a:pt x="237413" y="0"/>
                  </a:cubicBezTo>
                  <a:cubicBezTo>
                    <a:pt x="106211" y="0"/>
                    <a:pt x="0" y="106211"/>
                    <a:pt x="0" y="237413"/>
                  </a:cubicBezTo>
                  <a:cubicBezTo>
                    <a:pt x="0" y="368615"/>
                    <a:pt x="106211" y="474826"/>
                    <a:pt x="237413" y="474826"/>
                  </a:cubicBezTo>
                  <a:cubicBezTo>
                    <a:pt x="368615" y="474826"/>
                    <a:pt x="474826" y="368615"/>
                    <a:pt x="474826" y="237413"/>
                  </a:cubicBezTo>
                  <a:cubicBezTo>
                    <a:pt x="474826" y="196803"/>
                    <a:pt x="464830" y="159317"/>
                    <a:pt x="446711" y="126204"/>
                  </a:cubicBezTo>
                  <a:lnTo>
                    <a:pt x="442338" y="129952"/>
                  </a:lnTo>
                  <a:close/>
                </a:path>
              </a:pathLst>
            </a:custGeom>
            <a:grpFill/>
            <a:ln w="6152"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45D2B875-CEC8-4CF9-9E43-414F3225F197}"/>
                </a:ext>
              </a:extLst>
            </p:cNvPr>
            <p:cNvSpPr/>
            <p:nvPr/>
          </p:nvSpPr>
          <p:spPr>
            <a:xfrm>
              <a:off x="7474930" y="2693562"/>
              <a:ext cx="299890" cy="299890"/>
            </a:xfrm>
            <a:custGeom>
              <a:avLst/>
              <a:gdLst>
                <a:gd name="connsiteX0" fmla="*/ 254282 w 299890"/>
                <a:gd name="connsiteY0" fmla="*/ 107461 h 299890"/>
                <a:gd name="connsiteX1" fmla="*/ 262404 w 299890"/>
                <a:gd name="connsiteY1" fmla="*/ 149945 h 299890"/>
                <a:gd name="connsiteX2" fmla="*/ 149945 w 299890"/>
                <a:gd name="connsiteY2" fmla="*/ 262404 h 299890"/>
                <a:gd name="connsiteX3" fmla="*/ 37486 w 299890"/>
                <a:gd name="connsiteY3" fmla="*/ 149945 h 299890"/>
                <a:gd name="connsiteX4" fmla="*/ 149945 w 299890"/>
                <a:gd name="connsiteY4" fmla="*/ 37486 h 299890"/>
                <a:gd name="connsiteX5" fmla="*/ 192429 w 299890"/>
                <a:gd name="connsiteY5" fmla="*/ 45608 h 299890"/>
                <a:gd name="connsiteX6" fmla="*/ 220544 w 299890"/>
                <a:gd name="connsiteY6" fmla="*/ 17494 h 299890"/>
                <a:gd name="connsiteX7" fmla="*/ 149945 w 299890"/>
                <a:gd name="connsiteY7" fmla="*/ 0 h 299890"/>
                <a:gd name="connsiteX8" fmla="*/ 0 w 299890"/>
                <a:gd name="connsiteY8" fmla="*/ 149945 h 299890"/>
                <a:gd name="connsiteX9" fmla="*/ 149945 w 299890"/>
                <a:gd name="connsiteY9" fmla="*/ 299890 h 299890"/>
                <a:gd name="connsiteX10" fmla="*/ 299890 w 299890"/>
                <a:gd name="connsiteY10" fmla="*/ 149945 h 299890"/>
                <a:gd name="connsiteX11" fmla="*/ 282396 w 299890"/>
                <a:gd name="connsiteY11" fmla="*/ 79346 h 299890"/>
                <a:gd name="connsiteX12" fmla="*/ 254282 w 299890"/>
                <a:gd name="connsiteY12" fmla="*/ 107461 h 29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890" h="299890">
                  <a:moveTo>
                    <a:pt x="254282" y="107461"/>
                  </a:moveTo>
                  <a:cubicBezTo>
                    <a:pt x="259905" y="120581"/>
                    <a:pt x="262404" y="134950"/>
                    <a:pt x="262404" y="149945"/>
                  </a:cubicBezTo>
                  <a:cubicBezTo>
                    <a:pt x="262404" y="211797"/>
                    <a:pt x="211797" y="262404"/>
                    <a:pt x="149945" y="262404"/>
                  </a:cubicBezTo>
                  <a:cubicBezTo>
                    <a:pt x="88093" y="262404"/>
                    <a:pt x="37486" y="211797"/>
                    <a:pt x="37486" y="149945"/>
                  </a:cubicBezTo>
                  <a:cubicBezTo>
                    <a:pt x="37486" y="88093"/>
                    <a:pt x="88093" y="37486"/>
                    <a:pt x="149945" y="37486"/>
                  </a:cubicBezTo>
                  <a:cubicBezTo>
                    <a:pt x="164940" y="37486"/>
                    <a:pt x="179309" y="40610"/>
                    <a:pt x="192429" y="45608"/>
                  </a:cubicBezTo>
                  <a:lnTo>
                    <a:pt x="220544" y="17494"/>
                  </a:lnTo>
                  <a:cubicBezTo>
                    <a:pt x="199302" y="6248"/>
                    <a:pt x="175561" y="0"/>
                    <a:pt x="149945" y="0"/>
                  </a:cubicBezTo>
                  <a:cubicBezTo>
                    <a:pt x="67475" y="0"/>
                    <a:pt x="0" y="67475"/>
                    <a:pt x="0" y="149945"/>
                  </a:cubicBezTo>
                  <a:cubicBezTo>
                    <a:pt x="0" y="232415"/>
                    <a:pt x="67475" y="299890"/>
                    <a:pt x="149945" y="299890"/>
                  </a:cubicBezTo>
                  <a:cubicBezTo>
                    <a:pt x="232415" y="299890"/>
                    <a:pt x="299890" y="232415"/>
                    <a:pt x="299890" y="149945"/>
                  </a:cubicBezTo>
                  <a:cubicBezTo>
                    <a:pt x="299890" y="124329"/>
                    <a:pt x="293642" y="100588"/>
                    <a:pt x="282396" y="79346"/>
                  </a:cubicBezTo>
                  <a:lnTo>
                    <a:pt x="254282" y="107461"/>
                  </a:lnTo>
                  <a:close/>
                </a:path>
              </a:pathLst>
            </a:custGeom>
            <a:grpFill/>
            <a:ln w="6152" cap="flat">
              <a:noFill/>
              <a:prstDash val="solid"/>
              <a:miter/>
            </a:ln>
          </p:spPr>
          <p:txBody>
            <a:bodyPr rtlCol="0" anchor="ctr"/>
            <a:lstStyle/>
            <a:p>
              <a:endParaRPr lang="en-US"/>
            </a:p>
          </p:txBody>
        </p:sp>
      </p:grpSp>
      <p:grpSp>
        <p:nvGrpSpPr>
          <p:cNvPr id="75" name="Graphic 51" descr="Lights On">
            <a:extLst>
              <a:ext uri="{FF2B5EF4-FFF2-40B4-BE49-F238E27FC236}">
                <a16:creationId xmlns:a16="http://schemas.microsoft.com/office/drawing/2014/main" id="{3F68A8D0-56C4-44C2-98E2-C13C77633DC0}"/>
              </a:ext>
            </a:extLst>
          </p:cNvPr>
          <p:cNvGrpSpPr/>
          <p:nvPr/>
        </p:nvGrpSpPr>
        <p:grpSpPr>
          <a:xfrm>
            <a:off x="7281250" y="4134763"/>
            <a:ext cx="599780" cy="599780"/>
            <a:chOff x="7357464" y="4093491"/>
            <a:chExt cx="599780" cy="599780"/>
          </a:xfrm>
          <a:solidFill>
            <a:schemeClr val="tx1">
              <a:alpha val="10000"/>
            </a:schemeClr>
          </a:solidFill>
        </p:grpSpPr>
        <p:sp>
          <p:nvSpPr>
            <p:cNvPr id="76" name="Freeform: Shape 75">
              <a:extLst>
                <a:ext uri="{FF2B5EF4-FFF2-40B4-BE49-F238E27FC236}">
                  <a16:creationId xmlns:a16="http://schemas.microsoft.com/office/drawing/2014/main" id="{15B06AB4-710E-47E3-BF22-E70632578AAA}"/>
                </a:ext>
              </a:extLst>
            </p:cNvPr>
            <p:cNvSpPr/>
            <p:nvPr/>
          </p:nvSpPr>
          <p:spPr>
            <a:xfrm>
              <a:off x="7584743" y="4560769"/>
              <a:ext cx="143541" cy="36011"/>
            </a:xfrm>
            <a:custGeom>
              <a:avLst/>
              <a:gdLst>
                <a:gd name="connsiteX0" fmla="*/ 125535 w 143541"/>
                <a:gd name="connsiteY0" fmla="*/ 0 h 36011"/>
                <a:gd name="connsiteX1" fmla="*/ 18006 w 143541"/>
                <a:gd name="connsiteY1" fmla="*/ 0 h 36011"/>
                <a:gd name="connsiteX2" fmla="*/ 0 w 143541"/>
                <a:gd name="connsiteY2" fmla="*/ 18006 h 36011"/>
                <a:gd name="connsiteX3" fmla="*/ 18006 w 143541"/>
                <a:gd name="connsiteY3" fmla="*/ 36012 h 36011"/>
                <a:gd name="connsiteX4" fmla="*/ 125535 w 143541"/>
                <a:gd name="connsiteY4" fmla="*/ 36012 h 36011"/>
                <a:gd name="connsiteX5" fmla="*/ 143541 w 143541"/>
                <a:gd name="connsiteY5" fmla="*/ 18006 h 36011"/>
                <a:gd name="connsiteX6" fmla="*/ 125535 w 143541"/>
                <a:gd name="connsiteY6" fmla="*/ 0 h 3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541" h="36011">
                  <a:moveTo>
                    <a:pt x="125535" y="0"/>
                  </a:moveTo>
                  <a:lnTo>
                    <a:pt x="18006" y="0"/>
                  </a:lnTo>
                  <a:cubicBezTo>
                    <a:pt x="8061" y="0"/>
                    <a:pt x="0" y="8061"/>
                    <a:pt x="0" y="18006"/>
                  </a:cubicBezTo>
                  <a:cubicBezTo>
                    <a:pt x="0" y="27950"/>
                    <a:pt x="8061" y="36012"/>
                    <a:pt x="18006" y="36012"/>
                  </a:cubicBezTo>
                  <a:lnTo>
                    <a:pt x="125535" y="36012"/>
                  </a:lnTo>
                  <a:cubicBezTo>
                    <a:pt x="135480" y="36012"/>
                    <a:pt x="143541" y="27950"/>
                    <a:pt x="143541" y="18006"/>
                  </a:cubicBezTo>
                  <a:cubicBezTo>
                    <a:pt x="143541" y="8061"/>
                    <a:pt x="135480" y="0"/>
                    <a:pt x="125535" y="0"/>
                  </a:cubicBezTo>
                  <a:close/>
                </a:path>
              </a:pathLst>
            </a:custGeom>
            <a:grpFill/>
            <a:ln w="6152"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DA030EF3-F3D0-4CB5-8BB3-9DF22F3D3D38}"/>
                </a:ext>
              </a:extLst>
            </p:cNvPr>
            <p:cNvSpPr/>
            <p:nvPr/>
          </p:nvSpPr>
          <p:spPr>
            <a:xfrm>
              <a:off x="7617506" y="4621772"/>
              <a:ext cx="78015" cy="36061"/>
            </a:xfrm>
            <a:custGeom>
              <a:avLst/>
              <a:gdLst>
                <a:gd name="connsiteX0" fmla="*/ 39011 w 78015"/>
                <a:gd name="connsiteY0" fmla="*/ 36062 h 36061"/>
                <a:gd name="connsiteX1" fmla="*/ 78015 w 78015"/>
                <a:gd name="connsiteY1" fmla="*/ 0 h 36061"/>
                <a:gd name="connsiteX2" fmla="*/ 0 w 78015"/>
                <a:gd name="connsiteY2" fmla="*/ 0 h 36061"/>
                <a:gd name="connsiteX3" fmla="*/ 39011 w 78015"/>
                <a:gd name="connsiteY3" fmla="*/ 36062 h 36061"/>
              </a:gdLst>
              <a:ahLst/>
              <a:cxnLst>
                <a:cxn ang="0">
                  <a:pos x="connsiteX0" y="connsiteY0"/>
                </a:cxn>
                <a:cxn ang="0">
                  <a:pos x="connsiteX1" y="connsiteY1"/>
                </a:cxn>
                <a:cxn ang="0">
                  <a:pos x="connsiteX2" y="connsiteY2"/>
                </a:cxn>
                <a:cxn ang="0">
                  <a:pos x="connsiteX3" y="connsiteY3"/>
                </a:cxn>
              </a:cxnLst>
              <a:rect l="l" t="t" r="r" b="b"/>
              <a:pathLst>
                <a:path w="78015" h="36061">
                  <a:moveTo>
                    <a:pt x="39011" y="36062"/>
                  </a:moveTo>
                  <a:cubicBezTo>
                    <a:pt x="59430" y="36059"/>
                    <a:pt x="76414" y="20356"/>
                    <a:pt x="78015" y="0"/>
                  </a:cubicBezTo>
                  <a:lnTo>
                    <a:pt x="0" y="0"/>
                  </a:lnTo>
                  <a:cubicBezTo>
                    <a:pt x="1601" y="20359"/>
                    <a:pt x="18589" y="36062"/>
                    <a:pt x="39011" y="36062"/>
                  </a:cubicBezTo>
                  <a:close/>
                </a:path>
              </a:pathLst>
            </a:custGeom>
            <a:grpFill/>
            <a:ln w="6152"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65AB19E0-4B19-444F-AB99-830210652A1C}"/>
                </a:ext>
              </a:extLst>
            </p:cNvPr>
            <p:cNvSpPr/>
            <p:nvPr/>
          </p:nvSpPr>
          <p:spPr>
            <a:xfrm>
              <a:off x="7500474" y="4211722"/>
              <a:ext cx="312066" cy="324062"/>
            </a:xfrm>
            <a:custGeom>
              <a:avLst/>
              <a:gdLst>
                <a:gd name="connsiteX0" fmla="*/ 312067 w 312066"/>
                <a:gd name="connsiteY0" fmla="*/ 159629 h 324062"/>
                <a:gd name="connsiteX1" fmla="*/ 312067 w 312066"/>
                <a:gd name="connsiteY1" fmla="*/ 154231 h 324062"/>
                <a:gd name="connsiteX2" fmla="*/ 156043 w 312066"/>
                <a:gd name="connsiteY2" fmla="*/ 0 h 324062"/>
                <a:gd name="connsiteX3" fmla="*/ 156043 w 312066"/>
                <a:gd name="connsiteY3" fmla="*/ 0 h 324062"/>
                <a:gd name="connsiteX4" fmla="*/ 0 w 312066"/>
                <a:gd name="connsiteY4" fmla="*/ 154231 h 324062"/>
                <a:gd name="connsiteX5" fmla="*/ 0 w 312066"/>
                <a:gd name="connsiteY5" fmla="*/ 159629 h 324062"/>
                <a:gd name="connsiteX6" fmla="*/ 10865 w 312066"/>
                <a:gd name="connsiteY6" fmla="*/ 213640 h 324062"/>
                <a:gd name="connsiteX7" fmla="*/ 37986 w 312066"/>
                <a:gd name="connsiteY7" fmla="*/ 258049 h 324062"/>
                <a:gd name="connsiteX8" fmla="*/ 74535 w 312066"/>
                <a:gd name="connsiteY8" fmla="*/ 317402 h 324062"/>
                <a:gd name="connsiteX9" fmla="*/ 85275 w 312066"/>
                <a:gd name="connsiteY9" fmla="*/ 324062 h 324062"/>
                <a:gd name="connsiteX10" fmla="*/ 226792 w 312066"/>
                <a:gd name="connsiteY10" fmla="*/ 324062 h 324062"/>
                <a:gd name="connsiteX11" fmla="*/ 237538 w 312066"/>
                <a:gd name="connsiteY11" fmla="*/ 317402 h 324062"/>
                <a:gd name="connsiteX12" fmla="*/ 274081 w 312066"/>
                <a:gd name="connsiteY12" fmla="*/ 258049 h 324062"/>
                <a:gd name="connsiteX13" fmla="*/ 301202 w 312066"/>
                <a:gd name="connsiteY13" fmla="*/ 213640 h 324062"/>
                <a:gd name="connsiteX14" fmla="*/ 312067 w 312066"/>
                <a:gd name="connsiteY14" fmla="*/ 159629 h 324062"/>
                <a:gd name="connsiteX15" fmla="*/ 276061 w 312066"/>
                <a:gd name="connsiteY15" fmla="*/ 159004 h 324062"/>
                <a:gd name="connsiteX16" fmla="*/ 267464 w 312066"/>
                <a:gd name="connsiteY16" fmla="*/ 201026 h 324062"/>
                <a:gd name="connsiteX17" fmla="*/ 247178 w 312066"/>
                <a:gd name="connsiteY17" fmla="*/ 234033 h 324062"/>
                <a:gd name="connsiteX18" fmla="*/ 212072 w 312066"/>
                <a:gd name="connsiteY18" fmla="*/ 288038 h 324062"/>
                <a:gd name="connsiteX19" fmla="*/ 99976 w 312066"/>
                <a:gd name="connsiteY19" fmla="*/ 288038 h 324062"/>
                <a:gd name="connsiteX20" fmla="*/ 64870 w 312066"/>
                <a:gd name="connsiteY20" fmla="*/ 234033 h 324062"/>
                <a:gd name="connsiteX21" fmla="*/ 44590 w 312066"/>
                <a:gd name="connsiteY21" fmla="*/ 201026 h 324062"/>
                <a:gd name="connsiteX22" fmla="*/ 36006 w 312066"/>
                <a:gd name="connsiteY22" fmla="*/ 159017 h 324062"/>
                <a:gd name="connsiteX23" fmla="*/ 36006 w 312066"/>
                <a:gd name="connsiteY23" fmla="*/ 154518 h 324062"/>
                <a:gd name="connsiteX24" fmla="*/ 156030 w 312066"/>
                <a:gd name="connsiteY24" fmla="*/ 36006 h 324062"/>
                <a:gd name="connsiteX25" fmla="*/ 156030 w 312066"/>
                <a:gd name="connsiteY25" fmla="*/ 36006 h 324062"/>
                <a:gd name="connsiteX26" fmla="*/ 276049 w 312066"/>
                <a:gd name="connsiteY26" fmla="*/ 154531 h 32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2066" h="324062">
                  <a:moveTo>
                    <a:pt x="312067" y="159629"/>
                  </a:moveTo>
                  <a:lnTo>
                    <a:pt x="312067" y="154231"/>
                  </a:lnTo>
                  <a:cubicBezTo>
                    <a:pt x="310509" y="69007"/>
                    <a:pt x="241278" y="572"/>
                    <a:pt x="156043" y="0"/>
                  </a:cubicBezTo>
                  <a:lnTo>
                    <a:pt x="156043" y="0"/>
                  </a:lnTo>
                  <a:cubicBezTo>
                    <a:pt x="70801" y="565"/>
                    <a:pt x="1561" y="69002"/>
                    <a:pt x="0" y="154231"/>
                  </a:cubicBezTo>
                  <a:lnTo>
                    <a:pt x="0" y="159629"/>
                  </a:lnTo>
                  <a:cubicBezTo>
                    <a:pt x="582" y="178113"/>
                    <a:pt x="4255" y="196369"/>
                    <a:pt x="10865" y="213640"/>
                  </a:cubicBezTo>
                  <a:cubicBezTo>
                    <a:pt x="17190" y="229939"/>
                    <a:pt x="26375" y="244978"/>
                    <a:pt x="37986" y="258049"/>
                  </a:cubicBezTo>
                  <a:cubicBezTo>
                    <a:pt x="52268" y="273668"/>
                    <a:pt x="67931" y="303957"/>
                    <a:pt x="74535" y="317402"/>
                  </a:cubicBezTo>
                  <a:cubicBezTo>
                    <a:pt x="76559" y="321482"/>
                    <a:pt x="80720" y="324062"/>
                    <a:pt x="85275" y="324062"/>
                  </a:cubicBezTo>
                  <a:lnTo>
                    <a:pt x="226792" y="324062"/>
                  </a:lnTo>
                  <a:cubicBezTo>
                    <a:pt x="231347" y="324061"/>
                    <a:pt x="235509" y="321481"/>
                    <a:pt x="237538" y="317402"/>
                  </a:cubicBezTo>
                  <a:cubicBezTo>
                    <a:pt x="244135" y="303964"/>
                    <a:pt x="259798" y="273668"/>
                    <a:pt x="274081" y="258049"/>
                  </a:cubicBezTo>
                  <a:cubicBezTo>
                    <a:pt x="285692" y="244978"/>
                    <a:pt x="294877" y="229939"/>
                    <a:pt x="301202" y="213640"/>
                  </a:cubicBezTo>
                  <a:cubicBezTo>
                    <a:pt x="307810" y="196368"/>
                    <a:pt x="311481" y="178113"/>
                    <a:pt x="312067" y="159629"/>
                  </a:cubicBezTo>
                  <a:close/>
                  <a:moveTo>
                    <a:pt x="276061" y="159004"/>
                  </a:moveTo>
                  <a:cubicBezTo>
                    <a:pt x="275518" y="173388"/>
                    <a:pt x="272614" y="187585"/>
                    <a:pt x="267464" y="201026"/>
                  </a:cubicBezTo>
                  <a:cubicBezTo>
                    <a:pt x="262704" y="213140"/>
                    <a:pt x="255836" y="224315"/>
                    <a:pt x="247178" y="234033"/>
                  </a:cubicBezTo>
                  <a:cubicBezTo>
                    <a:pt x="233423" y="250614"/>
                    <a:pt x="221642" y="268737"/>
                    <a:pt x="212072" y="288038"/>
                  </a:cubicBezTo>
                  <a:lnTo>
                    <a:pt x="99976" y="288038"/>
                  </a:lnTo>
                  <a:cubicBezTo>
                    <a:pt x="90408" y="268736"/>
                    <a:pt x="78627" y="250612"/>
                    <a:pt x="64870" y="234033"/>
                  </a:cubicBezTo>
                  <a:cubicBezTo>
                    <a:pt x="56212" y="224316"/>
                    <a:pt x="49346" y="213141"/>
                    <a:pt x="44590" y="201026"/>
                  </a:cubicBezTo>
                  <a:cubicBezTo>
                    <a:pt x="39443" y="187589"/>
                    <a:pt x="36543" y="173396"/>
                    <a:pt x="36006" y="159017"/>
                  </a:cubicBezTo>
                  <a:lnTo>
                    <a:pt x="36006" y="154518"/>
                  </a:lnTo>
                  <a:cubicBezTo>
                    <a:pt x="37218" y="88986"/>
                    <a:pt x="90488" y="36388"/>
                    <a:pt x="156030" y="36006"/>
                  </a:cubicBezTo>
                  <a:lnTo>
                    <a:pt x="156030" y="36006"/>
                  </a:lnTo>
                  <a:cubicBezTo>
                    <a:pt x="221577" y="36385"/>
                    <a:pt x="274849" y="88994"/>
                    <a:pt x="276049" y="154531"/>
                  </a:cubicBezTo>
                  <a:close/>
                </a:path>
              </a:pathLst>
            </a:custGeom>
            <a:grpFill/>
            <a:ln w="6152"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164ADDCB-06F0-4174-BA7F-34D3BE6A1B3B}"/>
                </a:ext>
              </a:extLst>
            </p:cNvPr>
            <p:cNvSpPr/>
            <p:nvPr/>
          </p:nvSpPr>
          <p:spPr>
            <a:xfrm>
              <a:off x="7645245" y="4118481"/>
              <a:ext cx="24990" cy="68724"/>
            </a:xfrm>
            <a:custGeom>
              <a:avLst/>
              <a:gdLst>
                <a:gd name="connsiteX0" fmla="*/ 12495 w 24990"/>
                <a:gd name="connsiteY0" fmla="*/ 68725 h 68724"/>
                <a:gd name="connsiteX1" fmla="*/ 24991 w 24990"/>
                <a:gd name="connsiteY1" fmla="*/ 56229 h 68724"/>
                <a:gd name="connsiteX2" fmla="*/ 24991 w 24990"/>
                <a:gd name="connsiteY2" fmla="*/ 12495 h 68724"/>
                <a:gd name="connsiteX3" fmla="*/ 12495 w 24990"/>
                <a:gd name="connsiteY3" fmla="*/ 0 h 68724"/>
                <a:gd name="connsiteX4" fmla="*/ 0 w 24990"/>
                <a:gd name="connsiteY4" fmla="*/ 12495 h 68724"/>
                <a:gd name="connsiteX5" fmla="*/ 0 w 24990"/>
                <a:gd name="connsiteY5" fmla="*/ 56229 h 68724"/>
                <a:gd name="connsiteX6" fmla="*/ 12495 w 24990"/>
                <a:gd name="connsiteY6" fmla="*/ 68725 h 6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90" h="68724">
                  <a:moveTo>
                    <a:pt x="12495" y="68725"/>
                  </a:moveTo>
                  <a:cubicBezTo>
                    <a:pt x="19397" y="68725"/>
                    <a:pt x="24991" y="63131"/>
                    <a:pt x="24991" y="56229"/>
                  </a:cubicBezTo>
                  <a:lnTo>
                    <a:pt x="24991" y="12495"/>
                  </a:lnTo>
                  <a:cubicBezTo>
                    <a:pt x="24991" y="5594"/>
                    <a:pt x="19397" y="0"/>
                    <a:pt x="12495" y="0"/>
                  </a:cubicBezTo>
                  <a:cubicBezTo>
                    <a:pt x="5594" y="0"/>
                    <a:pt x="0" y="5594"/>
                    <a:pt x="0" y="12495"/>
                  </a:cubicBezTo>
                  <a:lnTo>
                    <a:pt x="0" y="56229"/>
                  </a:lnTo>
                  <a:cubicBezTo>
                    <a:pt x="0" y="63131"/>
                    <a:pt x="5594" y="68725"/>
                    <a:pt x="12495" y="68725"/>
                  </a:cubicBezTo>
                  <a:close/>
                </a:path>
              </a:pathLst>
            </a:custGeom>
            <a:grpFill/>
            <a:ln w="6152"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E70A5677-7C2A-48F6-9C0F-B6BE5C85F8C0}"/>
                </a:ext>
              </a:extLst>
            </p:cNvPr>
            <p:cNvSpPr/>
            <p:nvPr/>
          </p:nvSpPr>
          <p:spPr>
            <a:xfrm>
              <a:off x="7474986" y="4190058"/>
              <a:ext cx="55942" cy="55942"/>
            </a:xfrm>
            <a:custGeom>
              <a:avLst/>
              <a:gdLst>
                <a:gd name="connsiteX0" fmla="*/ 34459 w 55942"/>
                <a:gd name="connsiteY0" fmla="*/ 52127 h 55942"/>
                <a:gd name="connsiteX1" fmla="*/ 52127 w 55942"/>
                <a:gd name="connsiteY1" fmla="*/ 52435 h 55942"/>
                <a:gd name="connsiteX2" fmla="*/ 52435 w 55942"/>
                <a:gd name="connsiteY2" fmla="*/ 34766 h 55942"/>
                <a:gd name="connsiteX3" fmla="*/ 52127 w 55942"/>
                <a:gd name="connsiteY3" fmla="*/ 34459 h 55942"/>
                <a:gd name="connsiteX4" fmla="*/ 21176 w 55942"/>
                <a:gd name="connsiteY4" fmla="*/ 3508 h 55942"/>
                <a:gd name="connsiteX5" fmla="*/ 3508 w 55942"/>
                <a:gd name="connsiteY5" fmla="*/ 3815 h 55942"/>
                <a:gd name="connsiteX6" fmla="*/ 3508 w 55942"/>
                <a:gd name="connsiteY6" fmla="*/ 21176 h 5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42" h="55942">
                  <a:moveTo>
                    <a:pt x="34459" y="52127"/>
                  </a:moveTo>
                  <a:cubicBezTo>
                    <a:pt x="39253" y="57091"/>
                    <a:pt x="47164" y="57229"/>
                    <a:pt x="52127" y="52435"/>
                  </a:cubicBezTo>
                  <a:cubicBezTo>
                    <a:pt x="57091" y="47640"/>
                    <a:pt x="57229" y="39730"/>
                    <a:pt x="52435" y="34766"/>
                  </a:cubicBezTo>
                  <a:cubicBezTo>
                    <a:pt x="52334" y="34662"/>
                    <a:pt x="52232" y="34560"/>
                    <a:pt x="52127" y="34459"/>
                  </a:cubicBezTo>
                  <a:lnTo>
                    <a:pt x="21176" y="3508"/>
                  </a:lnTo>
                  <a:cubicBezTo>
                    <a:pt x="16212" y="-1287"/>
                    <a:pt x="8302" y="-1149"/>
                    <a:pt x="3508" y="3815"/>
                  </a:cubicBezTo>
                  <a:cubicBezTo>
                    <a:pt x="-1169" y="8657"/>
                    <a:pt x="-1169" y="16334"/>
                    <a:pt x="3508" y="21176"/>
                  </a:cubicBezTo>
                  <a:close/>
                </a:path>
              </a:pathLst>
            </a:custGeom>
            <a:grpFill/>
            <a:ln w="6152"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A0872462-0080-4E9C-ADD9-C6E12ACA9425}"/>
                </a:ext>
              </a:extLst>
            </p:cNvPr>
            <p:cNvSpPr/>
            <p:nvPr/>
          </p:nvSpPr>
          <p:spPr>
            <a:xfrm>
              <a:off x="7784897" y="4192609"/>
              <a:ext cx="55563" cy="55581"/>
            </a:xfrm>
            <a:custGeom>
              <a:avLst/>
              <a:gdLst>
                <a:gd name="connsiteX0" fmla="*/ 12474 w 55563"/>
                <a:gd name="connsiteY0" fmla="*/ 55581 h 55581"/>
                <a:gd name="connsiteX1" fmla="*/ 21308 w 55563"/>
                <a:gd name="connsiteY1" fmla="*/ 51920 h 55581"/>
                <a:gd name="connsiteX2" fmla="*/ 52228 w 55563"/>
                <a:gd name="connsiteY2" fmla="*/ 20994 h 55581"/>
                <a:gd name="connsiteX3" fmla="*/ 51566 w 55563"/>
                <a:gd name="connsiteY3" fmla="*/ 3336 h 55581"/>
                <a:gd name="connsiteX4" fmla="*/ 34560 w 55563"/>
                <a:gd name="connsiteY4" fmla="*/ 3344 h 55581"/>
                <a:gd name="connsiteX5" fmla="*/ 3658 w 55563"/>
                <a:gd name="connsiteY5" fmla="*/ 34252 h 55581"/>
                <a:gd name="connsiteX6" fmla="*/ 3661 w 55563"/>
                <a:gd name="connsiteY6" fmla="*/ 51923 h 55581"/>
                <a:gd name="connsiteX7" fmla="*/ 12493 w 55563"/>
                <a:gd name="connsiteY7" fmla="*/ 55581 h 55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63" h="55581">
                  <a:moveTo>
                    <a:pt x="12474" y="55581"/>
                  </a:moveTo>
                  <a:cubicBezTo>
                    <a:pt x="15788" y="55581"/>
                    <a:pt x="18965" y="54264"/>
                    <a:pt x="21308" y="51920"/>
                  </a:cubicBezTo>
                  <a:lnTo>
                    <a:pt x="52228" y="20994"/>
                  </a:lnTo>
                  <a:cubicBezTo>
                    <a:pt x="56922" y="15935"/>
                    <a:pt x="56626" y="8029"/>
                    <a:pt x="51566" y="3336"/>
                  </a:cubicBezTo>
                  <a:cubicBezTo>
                    <a:pt x="46769" y="-1115"/>
                    <a:pt x="39351" y="-1111"/>
                    <a:pt x="34560" y="3344"/>
                  </a:cubicBezTo>
                  <a:lnTo>
                    <a:pt x="3658" y="34252"/>
                  </a:lnTo>
                  <a:cubicBezTo>
                    <a:pt x="-1220" y="39133"/>
                    <a:pt x="-1219" y="47044"/>
                    <a:pt x="3661" y="51923"/>
                  </a:cubicBezTo>
                  <a:cubicBezTo>
                    <a:pt x="6004" y="54265"/>
                    <a:pt x="9180" y="55581"/>
                    <a:pt x="12493" y="55581"/>
                  </a:cubicBezTo>
                  <a:close/>
                </a:path>
              </a:pathLst>
            </a:custGeom>
            <a:grpFill/>
            <a:ln w="6152"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7A81E1A3-2296-4AB2-BF8D-FEC97479EC1E}"/>
                </a:ext>
              </a:extLst>
            </p:cNvPr>
            <p:cNvSpPr/>
            <p:nvPr/>
          </p:nvSpPr>
          <p:spPr>
            <a:xfrm>
              <a:off x="7407445" y="4352770"/>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62CE969B-E40D-48FC-8F33-75ADDC100669}"/>
                </a:ext>
              </a:extLst>
            </p:cNvPr>
            <p:cNvSpPr/>
            <p:nvPr/>
          </p:nvSpPr>
          <p:spPr>
            <a:xfrm>
              <a:off x="7474479" y="4484131"/>
              <a:ext cx="56424" cy="56436"/>
            </a:xfrm>
            <a:custGeom>
              <a:avLst/>
              <a:gdLst>
                <a:gd name="connsiteX0" fmla="*/ 34966 w 56424"/>
                <a:gd name="connsiteY0" fmla="*/ 3815 h 56436"/>
                <a:gd name="connsiteX1" fmla="*/ 4040 w 56424"/>
                <a:gd name="connsiteY1" fmla="*/ 34741 h 56436"/>
                <a:gd name="connsiteX2" fmla="*/ 3296 w 56424"/>
                <a:gd name="connsiteY2" fmla="*/ 52396 h 56436"/>
                <a:gd name="connsiteX3" fmla="*/ 20951 w 56424"/>
                <a:gd name="connsiteY3" fmla="*/ 53141 h 56436"/>
                <a:gd name="connsiteX4" fmla="*/ 21684 w 56424"/>
                <a:gd name="connsiteY4" fmla="*/ 52409 h 56436"/>
                <a:gd name="connsiteX5" fmla="*/ 52610 w 56424"/>
                <a:gd name="connsiteY5" fmla="*/ 21483 h 56436"/>
                <a:gd name="connsiteX6" fmla="*/ 52917 w 56424"/>
                <a:gd name="connsiteY6" fmla="*/ 3815 h 56436"/>
                <a:gd name="connsiteX7" fmla="*/ 35249 w 56424"/>
                <a:gd name="connsiteY7" fmla="*/ 3507 h 56436"/>
                <a:gd name="connsiteX8" fmla="*/ 34941 w 56424"/>
                <a:gd name="connsiteY8" fmla="*/ 3815 h 5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24" h="56436">
                  <a:moveTo>
                    <a:pt x="34966" y="3815"/>
                  </a:moveTo>
                  <a:lnTo>
                    <a:pt x="4040" y="34741"/>
                  </a:lnTo>
                  <a:cubicBezTo>
                    <a:pt x="-1041" y="39411"/>
                    <a:pt x="-1374" y="47316"/>
                    <a:pt x="3296" y="52396"/>
                  </a:cubicBezTo>
                  <a:cubicBezTo>
                    <a:pt x="7965" y="57478"/>
                    <a:pt x="15870" y="57811"/>
                    <a:pt x="20951" y="53141"/>
                  </a:cubicBezTo>
                  <a:cubicBezTo>
                    <a:pt x="21206" y="52907"/>
                    <a:pt x="21450" y="52663"/>
                    <a:pt x="21684" y="52409"/>
                  </a:cubicBezTo>
                  <a:lnTo>
                    <a:pt x="52610" y="21483"/>
                  </a:lnTo>
                  <a:cubicBezTo>
                    <a:pt x="57573" y="16689"/>
                    <a:pt x="57711" y="8779"/>
                    <a:pt x="52917" y="3815"/>
                  </a:cubicBezTo>
                  <a:cubicBezTo>
                    <a:pt x="48123" y="-1149"/>
                    <a:pt x="40212" y="-1287"/>
                    <a:pt x="35249" y="3507"/>
                  </a:cubicBezTo>
                  <a:cubicBezTo>
                    <a:pt x="35144" y="3608"/>
                    <a:pt x="35042" y="3710"/>
                    <a:pt x="34941" y="3815"/>
                  </a:cubicBezTo>
                  <a:close/>
                </a:path>
              </a:pathLst>
            </a:custGeom>
            <a:grpFill/>
            <a:ln w="6152"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BF2D471-2CBF-4A70-ACAF-F645A7A173F1}"/>
                </a:ext>
              </a:extLst>
            </p:cNvPr>
            <p:cNvSpPr/>
            <p:nvPr/>
          </p:nvSpPr>
          <p:spPr>
            <a:xfrm>
              <a:off x="7784558" y="4481591"/>
              <a:ext cx="56093" cy="56083"/>
            </a:xfrm>
            <a:custGeom>
              <a:avLst/>
              <a:gdLst>
                <a:gd name="connsiteX0" fmla="*/ 21647 w 56093"/>
                <a:gd name="connsiteY0" fmla="*/ 3987 h 56083"/>
                <a:gd name="connsiteX1" fmla="*/ 3987 w 56093"/>
                <a:gd name="connsiteY1" fmla="*/ 3344 h 56083"/>
                <a:gd name="connsiteX2" fmla="*/ 3345 w 56093"/>
                <a:gd name="connsiteY2" fmla="*/ 21004 h 56083"/>
                <a:gd name="connsiteX3" fmla="*/ 3997 w 56093"/>
                <a:gd name="connsiteY3" fmla="*/ 21656 h 56083"/>
                <a:gd name="connsiteX4" fmla="*/ 34917 w 56093"/>
                <a:gd name="connsiteY4" fmla="*/ 52575 h 56083"/>
                <a:gd name="connsiteX5" fmla="*/ 52585 w 56093"/>
                <a:gd name="connsiteY5" fmla="*/ 52268 h 56083"/>
                <a:gd name="connsiteX6" fmla="*/ 52585 w 56093"/>
                <a:gd name="connsiteY6" fmla="*/ 34907 h 5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3" h="56083">
                  <a:moveTo>
                    <a:pt x="21647" y="3987"/>
                  </a:moveTo>
                  <a:cubicBezTo>
                    <a:pt x="16948" y="-1067"/>
                    <a:pt x="9041" y="-1355"/>
                    <a:pt x="3987" y="3344"/>
                  </a:cubicBezTo>
                  <a:cubicBezTo>
                    <a:pt x="-1067" y="8043"/>
                    <a:pt x="-1355" y="15950"/>
                    <a:pt x="3345" y="21004"/>
                  </a:cubicBezTo>
                  <a:cubicBezTo>
                    <a:pt x="3554" y="21229"/>
                    <a:pt x="3771" y="21446"/>
                    <a:pt x="3997" y="21656"/>
                  </a:cubicBezTo>
                  <a:lnTo>
                    <a:pt x="34917" y="52575"/>
                  </a:lnTo>
                  <a:cubicBezTo>
                    <a:pt x="39881" y="57370"/>
                    <a:pt x="47791" y="57233"/>
                    <a:pt x="52585" y="52268"/>
                  </a:cubicBezTo>
                  <a:cubicBezTo>
                    <a:pt x="57262" y="47426"/>
                    <a:pt x="57262" y="39749"/>
                    <a:pt x="52585" y="34907"/>
                  </a:cubicBezTo>
                  <a:close/>
                </a:path>
              </a:pathLst>
            </a:custGeom>
            <a:grpFill/>
            <a:ln w="6152"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5A508857-A697-4693-B860-ECD8F3AA6599}"/>
                </a:ext>
              </a:extLst>
            </p:cNvPr>
            <p:cNvSpPr/>
            <p:nvPr/>
          </p:nvSpPr>
          <p:spPr>
            <a:xfrm>
              <a:off x="7836975" y="4352346"/>
              <a:ext cx="68724" cy="24990"/>
            </a:xfrm>
            <a:custGeom>
              <a:avLst/>
              <a:gdLst>
                <a:gd name="connsiteX0" fmla="*/ 56229 w 68724"/>
                <a:gd name="connsiteY0" fmla="*/ 0 h 24990"/>
                <a:gd name="connsiteX1" fmla="*/ 12495 w 68724"/>
                <a:gd name="connsiteY1" fmla="*/ 0 h 24990"/>
                <a:gd name="connsiteX2" fmla="*/ 0 w 68724"/>
                <a:gd name="connsiteY2" fmla="*/ 12495 h 24990"/>
                <a:gd name="connsiteX3" fmla="*/ 12495 w 68724"/>
                <a:gd name="connsiteY3" fmla="*/ 24991 h 24990"/>
                <a:gd name="connsiteX4" fmla="*/ 56229 w 68724"/>
                <a:gd name="connsiteY4" fmla="*/ 24991 h 24990"/>
                <a:gd name="connsiteX5" fmla="*/ 68725 w 68724"/>
                <a:gd name="connsiteY5" fmla="*/ 12495 h 24990"/>
                <a:gd name="connsiteX6" fmla="*/ 56229 w 68724"/>
                <a:gd name="connsiteY6" fmla="*/ 0 h 2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24" h="24990">
                  <a:moveTo>
                    <a:pt x="56229" y="0"/>
                  </a:moveTo>
                  <a:lnTo>
                    <a:pt x="12495" y="0"/>
                  </a:lnTo>
                  <a:cubicBezTo>
                    <a:pt x="5594" y="0"/>
                    <a:pt x="0" y="5594"/>
                    <a:pt x="0" y="12495"/>
                  </a:cubicBezTo>
                  <a:cubicBezTo>
                    <a:pt x="0" y="19397"/>
                    <a:pt x="5594" y="24991"/>
                    <a:pt x="12495" y="24991"/>
                  </a:cubicBezTo>
                  <a:lnTo>
                    <a:pt x="56229" y="24991"/>
                  </a:lnTo>
                  <a:cubicBezTo>
                    <a:pt x="63131" y="24991"/>
                    <a:pt x="68725" y="19397"/>
                    <a:pt x="68725" y="12495"/>
                  </a:cubicBezTo>
                  <a:cubicBezTo>
                    <a:pt x="68725" y="5594"/>
                    <a:pt x="63131" y="0"/>
                    <a:pt x="56229" y="0"/>
                  </a:cubicBezTo>
                  <a:close/>
                </a:path>
              </a:pathLst>
            </a:custGeom>
            <a:grpFill/>
            <a:ln w="6152" cap="flat">
              <a:noFill/>
              <a:prstDash val="solid"/>
              <a:miter/>
            </a:ln>
          </p:spPr>
          <p:txBody>
            <a:bodyPr rtlCol="0" anchor="ctr"/>
            <a:lstStyle/>
            <a:p>
              <a:endParaRPr lang="en-US"/>
            </a:p>
          </p:txBody>
        </p:sp>
      </p:grpSp>
    </p:spTree>
    <p:extLst>
      <p:ext uri="{BB962C8B-B14F-4D97-AF65-F5344CB8AC3E}">
        <p14:creationId xmlns:p14="http://schemas.microsoft.com/office/powerpoint/2010/main" val="3490768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8545</TotalTime>
  <Words>740</Words>
  <PresentationFormat>Widescreen</PresentationFormat>
  <Paragraphs>39</Paragraphs>
  <Slides>8</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8</vt:i4>
      </vt:variant>
    </vt:vector>
  </HeadingPairs>
  <TitlesOfParts>
    <vt:vector size="16" baseType="lpstr">
      <vt:lpstr>Arial</vt:lpstr>
      <vt:lpstr>Calibri</vt:lpstr>
      <vt:lpstr>Calibri Light</vt:lpstr>
      <vt:lpstr>Helvetica</vt:lpstr>
      <vt:lpstr>Open Sans</vt:lpstr>
      <vt:lpstr>Template PresentationGO</vt:lpstr>
      <vt:lpstr>Template PresentationGO Dark</vt:lpstr>
      <vt:lpstr>Custom Design</vt:lpstr>
      <vt:lpstr>Hexagon Origami – Slide Template</vt:lpstr>
      <vt:lpstr>Hexagon Origami – Slide Template</vt:lpstr>
      <vt:lpstr>Hexagon Origami – Slide Template</vt:lpstr>
      <vt:lpstr>Hexagon Origami – Slide Template</vt:lpstr>
      <vt:lpstr>Hexagon Origami – Slide Template</vt:lpstr>
      <vt:lpstr>Hexagon Origami – Slide Template</vt:lpstr>
      <vt:lpstr>Hexagon Origami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Hexagon Origami</dc:title>
  <dc:creator>PresentationGO.com</dc:creator>
  <dc:description>© Copyright PresentationGO.com</dc:description>
  <dcterms:created xsi:type="dcterms:W3CDTF">2014-11-26T05:14:11Z</dcterms:created>
  <dcterms:modified xsi:type="dcterms:W3CDTF">2020-08-13T18:50:06Z</dcterms:modified>
  <cp:category>Charts &amp; Diagrams</cp:category>
</cp:coreProperties>
</file>